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45"/>
  </p:notesMasterIdLst>
  <p:sldIdLst>
    <p:sldId id="403" r:id="rId3"/>
    <p:sldId id="256" r:id="rId4"/>
    <p:sldId id="258" r:id="rId5"/>
    <p:sldId id="260" r:id="rId6"/>
    <p:sldId id="409" r:id="rId7"/>
    <p:sldId id="393" r:id="rId8"/>
    <p:sldId id="375" r:id="rId9"/>
    <p:sldId id="376" r:id="rId10"/>
    <p:sldId id="377" r:id="rId11"/>
    <p:sldId id="378" r:id="rId12"/>
    <p:sldId id="379" r:id="rId13"/>
    <p:sldId id="381" r:id="rId14"/>
    <p:sldId id="382" r:id="rId15"/>
    <p:sldId id="380" r:id="rId16"/>
    <p:sldId id="383" r:id="rId17"/>
    <p:sldId id="384" r:id="rId18"/>
    <p:sldId id="385" r:id="rId19"/>
    <p:sldId id="386" r:id="rId20"/>
    <p:sldId id="372" r:id="rId21"/>
    <p:sldId id="406" r:id="rId22"/>
    <p:sldId id="387" r:id="rId23"/>
    <p:sldId id="388" r:id="rId24"/>
    <p:sldId id="389" r:id="rId25"/>
    <p:sldId id="373" r:id="rId26"/>
    <p:sldId id="362" r:id="rId27"/>
    <p:sldId id="407" r:id="rId28"/>
    <p:sldId id="394" r:id="rId29"/>
    <p:sldId id="408" r:id="rId30"/>
    <p:sldId id="410" r:id="rId31"/>
    <p:sldId id="374" r:id="rId32"/>
    <p:sldId id="371" r:id="rId33"/>
    <p:sldId id="391" r:id="rId34"/>
    <p:sldId id="368" r:id="rId35"/>
    <p:sldId id="257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Barriecito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Dosis" pitchFamily="2" charset="0"/>
      <p:regular r:id="rId52"/>
      <p:bold r:id="rId53"/>
    </p:embeddedFont>
    <p:embeddedFont>
      <p:font typeface="KG Primary Penmanship"/>
      <p:regular r:id="rId54"/>
    </p:embeddedFont>
    <p:embeddedFont>
      <p:font typeface="Sport Day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5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8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5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svg"/><Relationship Id="rId21" Type="http://schemas.openxmlformats.org/officeDocument/2006/relationships/image" Target="../media/image55.sv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svg"/><Relationship Id="rId50" Type="http://schemas.openxmlformats.org/officeDocument/2006/relationships/image" Target="../media/image84.png"/><Relationship Id="rId55" Type="http://schemas.openxmlformats.org/officeDocument/2006/relationships/image" Target="../media/image87.png"/><Relationship Id="rId63" Type="http://schemas.openxmlformats.org/officeDocument/2006/relationships/image" Target="../media/image91.png"/><Relationship Id="rId68" Type="http://schemas.openxmlformats.org/officeDocument/2006/relationships/slide" Target="slide35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29" Type="http://schemas.openxmlformats.org/officeDocument/2006/relationships/image" Target="../media/image63.svg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svg"/><Relationship Id="rId40" Type="http://schemas.openxmlformats.org/officeDocument/2006/relationships/image" Target="../media/image74.png"/><Relationship Id="rId45" Type="http://schemas.openxmlformats.org/officeDocument/2006/relationships/image" Target="../media/image79.svg"/><Relationship Id="rId53" Type="http://schemas.openxmlformats.org/officeDocument/2006/relationships/image" Target="../media/image86.png"/><Relationship Id="rId58" Type="http://schemas.openxmlformats.org/officeDocument/2006/relationships/slide" Target="slide39.xml"/><Relationship Id="rId66" Type="http://schemas.openxmlformats.org/officeDocument/2006/relationships/slide" Target="slide34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svg"/><Relationship Id="rId57" Type="http://schemas.openxmlformats.org/officeDocument/2006/relationships/image" Target="../media/image88.png"/><Relationship Id="rId61" Type="http://schemas.openxmlformats.org/officeDocument/2006/relationships/image" Target="../media/image90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5.svg"/><Relationship Id="rId44" Type="http://schemas.openxmlformats.org/officeDocument/2006/relationships/image" Target="../media/image78.png"/><Relationship Id="rId52" Type="http://schemas.openxmlformats.org/officeDocument/2006/relationships/slide" Target="slide42.xml"/><Relationship Id="rId60" Type="http://schemas.openxmlformats.org/officeDocument/2006/relationships/slide" Target="slide38.xml"/><Relationship Id="rId65" Type="http://schemas.openxmlformats.org/officeDocument/2006/relationships/image" Target="../media/image92.png"/><Relationship Id="rId4" Type="http://schemas.openxmlformats.org/officeDocument/2006/relationships/video" Target="../media/media5.mp4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Relationship Id="rId30" Type="http://schemas.openxmlformats.org/officeDocument/2006/relationships/image" Target="../media/image64.png"/><Relationship Id="rId35" Type="http://schemas.openxmlformats.org/officeDocument/2006/relationships/image" Target="../media/image69.svg"/><Relationship Id="rId43" Type="http://schemas.openxmlformats.org/officeDocument/2006/relationships/image" Target="../media/image77.svg"/><Relationship Id="rId48" Type="http://schemas.openxmlformats.org/officeDocument/2006/relationships/image" Target="../media/image82.png"/><Relationship Id="rId56" Type="http://schemas.openxmlformats.org/officeDocument/2006/relationships/slide" Target="slide41.xml"/><Relationship Id="rId64" Type="http://schemas.openxmlformats.org/officeDocument/2006/relationships/slide" Target="slide36.xml"/><Relationship Id="rId69" Type="http://schemas.openxmlformats.org/officeDocument/2006/relationships/image" Target="../media/image94.png"/><Relationship Id="rId8" Type="http://schemas.openxmlformats.org/officeDocument/2006/relationships/image" Target="../media/image42.png"/><Relationship Id="rId51" Type="http://schemas.openxmlformats.org/officeDocument/2006/relationships/image" Target="../media/image85.svg"/><Relationship Id="rId3" Type="http://schemas.microsoft.com/office/2007/relationships/media" Target="../media/media5.mp4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59" Type="http://schemas.openxmlformats.org/officeDocument/2006/relationships/image" Target="../media/image89.png"/><Relationship Id="rId67" Type="http://schemas.openxmlformats.org/officeDocument/2006/relationships/image" Target="../media/image93.png"/><Relationship Id="rId20" Type="http://schemas.openxmlformats.org/officeDocument/2006/relationships/image" Target="../media/image54.png"/><Relationship Id="rId41" Type="http://schemas.openxmlformats.org/officeDocument/2006/relationships/image" Target="../media/image75.svg"/><Relationship Id="rId54" Type="http://schemas.openxmlformats.org/officeDocument/2006/relationships/slide" Target="slide40.xml"/><Relationship Id="rId62" Type="http://schemas.openxmlformats.org/officeDocument/2006/relationships/slide" Target="slide37.xml"/><Relationship Id="rId70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78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105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svg"/><Relationship Id="rId15" Type="http://schemas.openxmlformats.org/officeDocument/2006/relationships/image" Target="../media/image106.jpe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8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9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0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1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3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4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5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356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6F7E0-4EF6-6B2D-EC43-64F4BDE45812}"/>
              </a:ext>
            </a:extLst>
          </p:cNvPr>
          <p:cNvSpPr/>
          <p:nvPr/>
        </p:nvSpPr>
        <p:spPr>
          <a:xfrm>
            <a:off x="2052499" y="2063918"/>
            <a:ext cx="61029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84913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CC845D-1DBC-848C-F61F-8EA39A05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D55195-6484-5870-B328-26928406843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ED4E07-7BE5-4DD5-D780-983FD80C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C93B05-4F87-F217-82D7-792F1763D32A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8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0627CB-FF7A-8026-D6FB-58BE752F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7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D039E5-E02A-F669-E2A9-AEDD684F4D92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5D96148-57B8-CC4E-2344-6CF3EAC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94ABDB-E090-D0BF-F506-F8628FC0163E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250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y a kite in the seaside breezes">
            <a:extLst>
              <a:ext uri="{FF2B5EF4-FFF2-40B4-BE49-F238E27FC236}">
                <a16:creationId xmlns:a16="http://schemas.microsoft.com/office/drawing/2014/main" id="{14451D60-8BE4-2F65-D9D1-C07B10AC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Fly a kite in the seaside breezes">
            <a:extLst>
              <a:ext uri="{FF2B5EF4-FFF2-40B4-BE49-F238E27FC236}">
                <a16:creationId xmlns:a16="http://schemas.microsoft.com/office/drawing/2014/main" id="{7E57358E-3B6F-8085-86AE-13B3CB5F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EF96C-B251-A0C7-5FEF-9C92427697D2}"/>
              </a:ext>
            </a:extLst>
          </p:cNvPr>
          <p:cNvSpPr/>
          <p:nvPr/>
        </p:nvSpPr>
        <p:spPr>
          <a:xfrm>
            <a:off x="2757558" y="3970675"/>
            <a:ext cx="3728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21793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3C9B5D3A-FE20-E81C-6A6C-DDF05F16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62F08-89FB-A292-BAB7-60AFA827D47D}"/>
              </a:ext>
            </a:extLst>
          </p:cNvPr>
          <p:cNvSpPr/>
          <p:nvPr/>
        </p:nvSpPr>
        <p:spPr>
          <a:xfrm>
            <a:off x="2644228" y="3726272"/>
            <a:ext cx="38555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jump rope</a:t>
            </a:r>
          </a:p>
        </p:txBody>
      </p:sp>
      <p:pic>
        <p:nvPicPr>
          <p:cNvPr id="3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DE577D8D-CF76-B734-CC13-A1CABA26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87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w to Teach Your Child to Ride a Bike | ParentMap">
            <a:extLst>
              <a:ext uri="{FF2B5EF4-FFF2-40B4-BE49-F238E27FC236}">
                <a16:creationId xmlns:a16="http://schemas.microsoft.com/office/drawing/2014/main" id="{451F2702-EAA3-85DD-A336-646CD920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0C9780-00DD-74FD-11C4-AC5F26B3EF0F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  <p:pic>
        <p:nvPicPr>
          <p:cNvPr id="4" name="Picture 4" descr="How to Teach Your Child to Ride a Bike | ParentMap">
            <a:extLst>
              <a:ext uri="{FF2B5EF4-FFF2-40B4-BE49-F238E27FC236}">
                <a16:creationId xmlns:a16="http://schemas.microsoft.com/office/drawing/2014/main" id="{580F4007-6075-0490-FCA9-E0C4C356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15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27159" y="2669185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10333"/>
            <a:ext cx="9058502" cy="3319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452818" y="14287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FA55E-E6F7-2999-9A3C-AA22784CFB06}"/>
              </a:ext>
            </a:extLst>
          </p:cNvPr>
          <p:cNvSpPr/>
          <p:nvPr/>
        </p:nvSpPr>
        <p:spPr>
          <a:xfrm>
            <a:off x="250219" y="16516"/>
            <a:ext cx="889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Mary have?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457200" y="3007519"/>
            <a:ext cx="995618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6C519-B2BD-3E8C-DD18-BFA30CF070B2}"/>
              </a:ext>
            </a:extLst>
          </p:cNvPr>
          <p:cNvSpPr/>
          <p:nvPr/>
        </p:nvSpPr>
        <p:spPr>
          <a:xfrm>
            <a:off x="457200" y="67065"/>
            <a:ext cx="83150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Mai have?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D5B4BF-FF10-4829-8272-19D8637A5DD2}"/>
              </a:ext>
            </a:extLst>
          </p:cNvPr>
          <p:cNvSpPr/>
          <p:nvPr/>
        </p:nvSpPr>
        <p:spPr>
          <a:xfrm>
            <a:off x="1311088" y="3188907"/>
            <a:ext cx="900666" cy="9187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D0D728-C654-6678-C28D-4F369CDF662B}"/>
              </a:ext>
            </a:extLst>
          </p:cNvPr>
          <p:cNvSpPr/>
          <p:nvPr/>
        </p:nvSpPr>
        <p:spPr>
          <a:xfrm>
            <a:off x="330368" y="92326"/>
            <a:ext cx="873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Minh have?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A6DC36-D041-944C-E1FD-229BABEDFE9C}"/>
              </a:ext>
            </a:extLst>
          </p:cNvPr>
          <p:cNvSpPr/>
          <p:nvPr/>
        </p:nvSpPr>
        <p:spPr>
          <a:xfrm>
            <a:off x="5540189" y="3711387"/>
            <a:ext cx="900666" cy="862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B0ED7-514F-2FD1-C8A9-CEF1088FF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r="748" b="1754"/>
          <a:stretch/>
        </p:blipFill>
        <p:spPr>
          <a:xfrm>
            <a:off x="2269314" y="1356360"/>
            <a:ext cx="4945770" cy="30509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44695" y="3406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389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67555" y="2263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483EB-3739-BBAF-0B80-89CA26FB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641" r="2001"/>
          <a:stretch/>
        </p:blipFill>
        <p:spPr>
          <a:xfrm>
            <a:off x="2135825" y="1168029"/>
            <a:ext cx="5212028" cy="31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A718E-AAA1-DE9D-A2D5-A40C9864D62F}"/>
              </a:ext>
            </a:extLst>
          </p:cNvPr>
          <p:cNvSpPr/>
          <p:nvPr/>
        </p:nvSpPr>
        <p:spPr>
          <a:xfrm>
            <a:off x="0" y="142874"/>
            <a:ext cx="9741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Practise. </a:t>
            </a:r>
          </a:p>
        </p:txBody>
      </p:sp>
      <p:pic>
        <p:nvPicPr>
          <p:cNvPr id="4" name="Track 46">
            <a:hlinkClick r:id="" action="ppaction://media"/>
            <a:extLst>
              <a:ext uri="{FF2B5EF4-FFF2-40B4-BE49-F238E27FC236}">
                <a16:creationId xmlns:a16="http://schemas.microsoft.com/office/drawing/2014/main" id="{403E55B8-9A26-3D82-B4A4-8F3CA4B0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0962" y="11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01" y="135642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050" name="Picture 2" descr="26,271 Girl Riding Bike Stock Photos, Pictures &amp; Royalty-Free Images -  iStock">
            <a:extLst>
              <a:ext uri="{FF2B5EF4-FFF2-40B4-BE49-F238E27FC236}">
                <a16:creationId xmlns:a16="http://schemas.microsoft.com/office/drawing/2014/main" id="{646FF116-C642-5219-63A8-16D7605D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1331089"/>
            <a:ext cx="3902045" cy="260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3046" y="2158083"/>
            <a:ext cx="3572191" cy="43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33;p33" descr="page4image1750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V="1">
            <a:off x="6650168" y="2017583"/>
            <a:ext cx="3244458" cy="439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4098" name="Picture 2" descr="Can / Can't | Baamboozle - Baamboozle | The Most Fun Classroom Games!">
            <a:extLst>
              <a:ext uri="{FF2B5EF4-FFF2-40B4-BE49-F238E27FC236}">
                <a16:creationId xmlns:a16="http://schemas.microsoft.com/office/drawing/2014/main" id="{04D54D98-8F50-66F0-3B29-C9374F5B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7" y="1341123"/>
            <a:ext cx="3902045" cy="252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ounded Rectangular Callout 12">
            <a:extLst>
              <a:ext uri="{FF2B5EF4-FFF2-40B4-BE49-F238E27FC236}">
                <a16:creationId xmlns:a16="http://schemas.microsoft.com/office/drawing/2014/main" id="{3153FA69-5363-9AED-ED98-FAC06AD5FBC8}"/>
              </a:ext>
            </a:extLst>
          </p:cNvPr>
          <p:cNvSpPr/>
          <p:nvPr/>
        </p:nvSpPr>
        <p:spPr>
          <a:xfrm>
            <a:off x="2697396" y="4212189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3" name="Picture 4" descr="Cross Brush Png - Wrong Red Cross Png, Transparent Png , Transparent Png  Image - PNGitem">
            <a:extLst>
              <a:ext uri="{FF2B5EF4-FFF2-40B4-BE49-F238E27FC236}">
                <a16:creationId xmlns:a16="http://schemas.microsoft.com/office/drawing/2014/main" id="{7F42D4BE-EEAC-824B-4CAE-06627170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12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592;p31" descr="page7image1772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98064" y="2307330"/>
            <a:ext cx="3295460" cy="4474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3" y="1413258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1331089"/>
            <a:ext cx="3717448" cy="2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0982" y="2155630"/>
            <a:ext cx="3713017" cy="44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5122" name="Picture 2" descr="40 Stupid Guitar Stock Photos, Pictures &amp; Royalty-Free Images - iStock">
            <a:extLst>
              <a:ext uri="{FF2B5EF4-FFF2-40B4-BE49-F238E27FC236}">
                <a16:creationId xmlns:a16="http://schemas.microsoft.com/office/drawing/2014/main" id="{6299ED4D-3222-A8FA-2DF6-9A90AC6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1302336"/>
            <a:ext cx="3720845" cy="248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3;p33" descr="page4image1750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2;p31" descr="page7image1772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60667" y="2135825"/>
            <a:ext cx="2970918" cy="444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5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94981" y="1153013"/>
            <a:ext cx="8818653" cy="3862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53A6B-DC42-F7F7-9CEE-902AF432EE5A}"/>
              </a:ext>
            </a:extLst>
          </p:cNvPr>
          <p:cNvSpPr/>
          <p:nvPr/>
        </p:nvSpPr>
        <p:spPr>
          <a:xfrm>
            <a:off x="631842" y="142875"/>
            <a:ext cx="83679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Listen, point and say.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348B9-8488-6C1E-D9E6-9CBA435E206E}"/>
              </a:ext>
            </a:extLst>
          </p:cNvPr>
          <p:cNvSpPr/>
          <p:nvPr/>
        </p:nvSpPr>
        <p:spPr>
          <a:xfrm>
            <a:off x="144162" y="141999"/>
            <a:ext cx="9270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</a:t>
            </a:r>
            <a:r>
              <a:rPr lang="en-US" sz="6000" b="1" dirty="0" err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Practise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935" y="128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Say a chant.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Table</a:t>
            </a:r>
            <a:r>
              <a:rPr lang="en" sz="3600" dirty="0">
                <a:latin typeface="Comic Sans MS" panose="030F0702030302020204" pitchFamily="66" charset="0"/>
              </a:rPr>
              <a:t> </a:t>
            </a: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of contents</a:t>
            </a:r>
            <a:endParaRPr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131932" y="35922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1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2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Listen, point and say.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84072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3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talk.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7018" y="35812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288045" y="24387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New words 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7313"/>
            <a:ext cx="9144000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3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CF104D45-3EB9-1DC4-3BED-A5C284C8C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46" y="-339601"/>
            <a:ext cx="1475360" cy="1365622"/>
          </a:xfrm>
          <a:prstGeom prst="rect">
            <a:avLst/>
          </a:prstGeom>
        </p:spPr>
      </p:pic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700" y="98107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279178" y="-1403906"/>
            <a:ext cx="6498904" cy="8160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93399" y="2702167"/>
            <a:ext cx="1795073" cy="275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6406959" y="78503"/>
            <a:ext cx="965494" cy="1206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4807">
            <a:off x="1050603" y="-177431"/>
            <a:ext cx="1839198" cy="131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31119" y="4033385"/>
            <a:ext cx="1579655" cy="14848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60581" y="3559093"/>
            <a:ext cx="440489" cy="736734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1945" y="3650691"/>
            <a:ext cx="378636" cy="732602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83414" y="3873377"/>
            <a:ext cx="502604" cy="704748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3901033" y="3575391"/>
            <a:ext cx="1230664" cy="167540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3784006" y="1420210"/>
            <a:ext cx="1477055" cy="126758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9620770">
            <a:off x="5095031" y="3105392"/>
            <a:ext cx="706703" cy="6077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1600" y="1864167"/>
            <a:ext cx="1274337" cy="1592921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-52707" y="1155901"/>
            <a:ext cx="553361" cy="607482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5719954" y="1814161"/>
            <a:ext cx="316037" cy="34694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3892179" y="2957038"/>
            <a:ext cx="316037" cy="34694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4290122">
            <a:off x="2202343" y="910181"/>
            <a:ext cx="706703" cy="6077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8701774" y="762537"/>
            <a:ext cx="278129" cy="482559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8516647" y="686037"/>
            <a:ext cx="185127" cy="48255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8331082" y="850238"/>
            <a:ext cx="278129" cy="482559"/>
          </a:xfrm>
          <a:prstGeom prst="rect">
            <a:avLst/>
          </a:prstGeom>
        </p:spPr>
      </p:pic>
      <p:pic>
        <p:nvPicPr>
          <p:cNvPr id="69" name="Picture 68">
            <a:hlinkClick r:id="rId52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267279" y="3487613"/>
            <a:ext cx="1871634" cy="2237426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6905448" y="2228240"/>
            <a:ext cx="316037" cy="346946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4427519" y="1631380"/>
            <a:ext cx="1477055" cy="1267582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-596459">
            <a:off x="5196886" y="4071169"/>
            <a:ext cx="706703" cy="607764"/>
          </a:xfrm>
          <a:prstGeom prst="rect">
            <a:avLst/>
          </a:prstGeom>
        </p:spPr>
      </p:pic>
      <p:pic>
        <p:nvPicPr>
          <p:cNvPr id="71" name="Picture 70">
            <a:hlinkClick r:id="rId54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109562" y="2084272"/>
            <a:ext cx="1780186" cy="1956986"/>
          </a:xfrm>
          <a:prstGeom prst="rect">
            <a:avLst/>
          </a:prstGeom>
        </p:spPr>
      </p:pic>
      <p:pic>
        <p:nvPicPr>
          <p:cNvPr id="72" name="Picture 71">
            <a:hlinkClick r:id="rId56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507750" y="774793"/>
            <a:ext cx="1700931" cy="1920406"/>
          </a:xfrm>
          <a:prstGeom prst="rect">
            <a:avLst/>
          </a:prstGeom>
        </p:spPr>
      </p:pic>
      <p:pic>
        <p:nvPicPr>
          <p:cNvPr id="73" name="Picture 72">
            <a:hlinkClick r:id="rId58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798365" y="-216893"/>
            <a:ext cx="2072820" cy="2395936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4861726" y="506764"/>
            <a:ext cx="636084" cy="698296"/>
          </a:xfrm>
          <a:prstGeom prst="rect">
            <a:avLst/>
          </a:prstGeom>
        </p:spPr>
      </p:pic>
      <p:pic>
        <p:nvPicPr>
          <p:cNvPr id="75" name="Picture 74">
            <a:hlinkClick r:id="rId60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761536" y="116051"/>
            <a:ext cx="1853345" cy="2182557"/>
          </a:xfrm>
          <a:prstGeom prst="rect">
            <a:avLst/>
          </a:prstGeom>
        </p:spPr>
      </p:pic>
      <p:pic>
        <p:nvPicPr>
          <p:cNvPr id="76" name="Picture 75">
            <a:hlinkClick r:id="rId62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26289" y="1150659"/>
            <a:ext cx="2042337" cy="2383743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76730">
            <a:off x="3364254" y="2037262"/>
            <a:ext cx="633139" cy="695063"/>
          </a:xfrm>
          <a:prstGeom prst="rect">
            <a:avLst/>
          </a:prstGeom>
        </p:spPr>
      </p:pic>
      <p:pic>
        <p:nvPicPr>
          <p:cNvPr id="78" name="Picture 77">
            <a:hlinkClick r:id="rId64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88003" y="782155"/>
            <a:ext cx="1749704" cy="1847248"/>
          </a:xfrm>
          <a:prstGeom prst="rect">
            <a:avLst/>
          </a:prstGeom>
        </p:spPr>
      </p:pic>
      <p:pic>
        <p:nvPicPr>
          <p:cNvPr id="79" name="Picture 78">
            <a:hlinkClick r:id="rId66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62306" y="2917532"/>
            <a:ext cx="1975275" cy="2365453"/>
          </a:xfrm>
          <a:prstGeom prst="rect">
            <a:avLst/>
          </a:prstGeom>
        </p:spPr>
      </p:pic>
      <p:pic>
        <p:nvPicPr>
          <p:cNvPr id="80" name="Picture 79">
            <a:hlinkClick r:id="rId68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3254216" y="2784144"/>
            <a:ext cx="1975275" cy="2359356"/>
          </a:xfrm>
          <a:prstGeom prst="rect">
            <a:avLst/>
          </a:prstGeom>
        </p:spPr>
      </p:pic>
      <p:pic>
        <p:nvPicPr>
          <p:cNvPr id="81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18C19D9-6BBF-0582-2628-5434B04E19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0"/>
          <a:srcRect l="42076" t="37062" r="45085" b="38983"/>
          <a:stretch/>
        </p:blipFill>
        <p:spPr>
          <a:xfrm>
            <a:off x="7169109" y="2625038"/>
            <a:ext cx="1565329" cy="1642820"/>
          </a:xfrm>
          <a:prstGeom prst="rect">
            <a:avLst/>
          </a:prstGeom>
        </p:spPr>
      </p:pic>
      <p:sp>
        <p:nvSpPr>
          <p:cNvPr id="82" name="PLAY">
            <a:extLst>
              <a:ext uri="{FF2B5EF4-FFF2-40B4-BE49-F238E27FC236}">
                <a16:creationId xmlns:a16="http://schemas.microsoft.com/office/drawing/2014/main" id="{03EAF278-9798-FE7A-D2B1-1EAA147EB7C9}"/>
              </a:ext>
            </a:extLst>
          </p:cNvPr>
          <p:cNvSpPr/>
          <p:nvPr/>
        </p:nvSpPr>
        <p:spPr>
          <a:xfrm>
            <a:off x="7029406" y="4317743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83" name="STOP">
            <a:extLst>
              <a:ext uri="{FF2B5EF4-FFF2-40B4-BE49-F238E27FC236}">
                <a16:creationId xmlns:a16="http://schemas.microsoft.com/office/drawing/2014/main" id="{EAD401E1-0856-F2AB-291B-B6244BE18D69}"/>
              </a:ext>
            </a:extLst>
          </p:cNvPr>
          <p:cNvSpPr/>
          <p:nvPr/>
        </p:nvSpPr>
        <p:spPr>
          <a:xfrm>
            <a:off x="8019282" y="4309588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9620770">
            <a:off x="5105054" y="3087713"/>
            <a:ext cx="706703" cy="60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146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6" y="1345296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Button Transparent - Pngroyale">
            <a:extLst>
              <a:ext uri="{FF2B5EF4-FFF2-40B4-BE49-F238E27FC236}">
                <a16:creationId xmlns:a16="http://schemas.microsoft.com/office/drawing/2014/main" id="{FBEC4283-ABED-C9AA-5F6E-5C07ED35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55377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5069061" y="51739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jump rope?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6C7498F3-C71F-8574-D09E-21AAB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3314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" y="1050961"/>
            <a:ext cx="44100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4923625" y="50279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89B7B786-BD25-E96F-5E47-ABB0EFD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" y="1172024"/>
            <a:ext cx="4497705" cy="35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7" y="254211"/>
            <a:ext cx="4455335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48B0DCB-3B60-3FF7-1DB6-A379B17EC5E6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guitar?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0AA9D93-DD62-AB04-6253-D2C6D9E57D4D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7ED0F1-CC22-8AC1-09A7-ACD33541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8194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id="{8078D106-FDDA-D652-5136-44B28A9E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8" y="1022275"/>
            <a:ext cx="3902488" cy="39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050ED5CF-AE42-76A8-7CA2-6CB4ECB94421}"/>
              </a:ext>
            </a:extLst>
          </p:cNvPr>
          <p:cNvSpPr txBox="1"/>
          <p:nvPr/>
        </p:nvSpPr>
        <p:spPr>
          <a:xfrm>
            <a:off x="5198936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CFF2D22-E0AE-E099-7893-01E5B41FEC5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CDFB8A62-17CF-D605-ADF8-27838423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4338" name="Picture 2" descr="Playing Piano clipart - Clipart World">
            <a:extLst>
              <a:ext uri="{FF2B5EF4-FFF2-40B4-BE49-F238E27FC236}">
                <a16:creationId xmlns:a16="http://schemas.microsoft.com/office/drawing/2014/main" id="{BAE3304F-6EAA-B200-E2E2-F942BCF7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1" y="1040058"/>
            <a:ext cx="3273849" cy="38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4F97411-0F64-8F8F-97B0-1768471CE0A8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F4CDA52-8762-BCF0-A382-BC69715B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921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308360" y="1174083"/>
            <a:ext cx="3953664" cy="35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F981196C-A502-2C82-6492-2763D9DEE8B6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9C24852-07CC-C365-EBC2-902C08D4C693}"/>
              </a:ext>
            </a:extLst>
          </p:cNvPr>
          <p:cNvSpPr txBox="1"/>
          <p:nvPr/>
        </p:nvSpPr>
        <p:spPr>
          <a:xfrm>
            <a:off x="5262323" y="53380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1A6ABCB8-4E57-9B85-D6DD-BFB9962A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" y="1185883"/>
            <a:ext cx="3682336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5001907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bike?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DFA393-8593-E583-8253-6FD9B651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294" name="Picture 6" descr="Female jockey doing equestrian 367052 Vector Art at Vecteezy">
            <a:extLst>
              <a:ext uri="{FF2B5EF4-FFF2-40B4-BE49-F238E27FC236}">
                <a16:creationId xmlns:a16="http://schemas.microsoft.com/office/drawing/2014/main" id="{C6D5FFF3-17BF-08E7-7B06-8298F03C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8" y="1114763"/>
            <a:ext cx="413262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0A158A1-3908-B864-6A8D-8F8EAFCC478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D6028E9-A503-FA89-AFD1-6C385014CA08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ACD73E52-326F-A827-5EB9-E1907FD9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10" y="657911"/>
            <a:ext cx="5955613" cy="4067897"/>
          </a:xfrm>
          <a:prstGeom prst="rect">
            <a:avLst/>
          </a:prstGeom>
        </p:spPr>
      </p:pic>
      <p:pic>
        <p:nvPicPr>
          <p:cNvPr id="3" name="Track 45">
            <a:hlinkClick r:id="" action="ppaction://media"/>
            <a:extLst>
              <a:ext uri="{FF2B5EF4-FFF2-40B4-BE49-F238E27FC236}">
                <a16:creationId xmlns:a16="http://schemas.microsoft.com/office/drawing/2014/main" id="{C1799407-7C43-F010-5C57-8F43F0BB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904" y="586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40CCB89E-D1BA-F47B-DF11-C792041812A6}"/>
              </a:ext>
            </a:extLst>
          </p:cNvPr>
          <p:cNvSpPr txBox="1">
            <a:spLocks/>
          </p:cNvSpPr>
          <p:nvPr/>
        </p:nvSpPr>
        <p:spPr>
          <a:xfrm>
            <a:off x="2096724" y="2571750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New words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CCF07-7925-DB59-0729-B6C8CF1B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03" y="814682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705059" y="387398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3735691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12785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7541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FFF5E9"/>
    </a:dk2>
    <a:lt2>
      <a:srgbClr val="FEC695"/>
    </a:lt2>
    <a:accent1>
      <a:srgbClr val="FD7B9A"/>
    </a:accent1>
    <a:accent2>
      <a:srgbClr val="A89DEA"/>
    </a:accent2>
    <a:accent3>
      <a:srgbClr val="8974C2"/>
    </a:accent3>
    <a:accent4>
      <a:srgbClr val="3C3559"/>
    </a:accent4>
    <a:accent5>
      <a:srgbClr val="6BC5B4"/>
    </a:accent5>
    <a:accent6>
      <a:srgbClr val="2DAD90"/>
    </a:accent6>
    <a:hlink>
      <a:srgbClr val="3C3559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423</Words>
  <Application>Microsoft Office PowerPoint</Application>
  <PresentationFormat>On-screen Show (16:9)</PresentationFormat>
  <Paragraphs>102</Paragraphs>
  <Slides>42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KG Primary Penmanship</vt:lpstr>
      <vt:lpstr>Comic Sans MS</vt:lpstr>
      <vt:lpstr>Arial Black</vt:lpstr>
      <vt:lpstr>Arial</vt:lpstr>
      <vt:lpstr>Barriecito</vt:lpstr>
      <vt:lpstr>Dosis</vt:lpstr>
      <vt:lpstr>Sport Day</vt:lpstr>
      <vt:lpstr>Calibri</vt:lpstr>
      <vt:lpstr>Basic English for Korean Speakers Workshop by Slidesgo</vt:lpstr>
      <vt:lpstr>Office Theme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 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Games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cp:lastModifiedBy>Administrator</cp:lastModifiedBy>
  <cp:revision>50</cp:revision>
  <dcterms:modified xsi:type="dcterms:W3CDTF">2024-11-06T01:53:02Z</dcterms:modified>
</cp:coreProperties>
</file>