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2"/>
    <p:sldMasterId id="2147483667" r:id="rId3"/>
    <p:sldMasterId id="2147483678" r:id="rId4"/>
    <p:sldMasterId id="2147483691" r:id="rId5"/>
    <p:sldMasterId id="2147483702" r:id="rId6"/>
  </p:sldMasterIdLst>
  <p:notesMasterIdLst>
    <p:notesMasterId r:id="rId57"/>
  </p:notesMasterIdLst>
  <p:sldIdLst>
    <p:sldId id="309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314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318" r:id="rId30"/>
    <p:sldId id="319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x="9144000" cy="5143500" type="screen16x9"/>
  <p:notesSz cx="6858000" cy="9144000"/>
  <p:embeddedFontLst>
    <p:embeddedFont>
      <p:font typeface="Amasis MT Pro Black" panose="02040A04050005020304" pitchFamily="18" charset="0"/>
      <p:bold r:id="rId58"/>
      <p:boldItalic r:id="rId59"/>
    </p:embeddedFont>
    <p:embeddedFont>
      <p:font typeface="Barriecito"/>
      <p:regular r:id="rId60"/>
    </p:embeddedFont>
    <p:embeddedFont>
      <p:font typeface="Comic Sans MS" panose="030F0702030302020204" pitchFamily="66" charset="0"/>
      <p:regular r:id="rId61"/>
      <p:bold r:id="rId62"/>
      <p:italic r:id="rId63"/>
      <p:boldItalic r:id="rId64"/>
    </p:embeddedFont>
    <p:embeddedFont>
      <p:font typeface="Dosis" pitchFamily="2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7" roundtripDataSignature="AMtx7miDbYgayo7KtDONR/x5UtT0NAY2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3"/>
  </p:normalViewPr>
  <p:slideViewPr>
    <p:cSldViewPr snapToGrid="0">
      <p:cViewPr varScale="1">
        <p:scale>
          <a:sx n="87" d="100"/>
          <a:sy n="87" d="100"/>
        </p:scale>
        <p:origin x="9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font" Target="fonts/font6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font" Target="fonts/font7.fntdata"/><Relationship Id="rId77" Type="http://customschemas.google.com/relationships/presentationmetadata" Target="meta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2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7" name="Google Shape;24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8" name="Google Shape;372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9" name="Google Shape;37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3342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3" name="Google Shape;374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4" name="Google Shape;37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0" name="Google Shape;375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1" name="Google Shape;375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7" name="Google Shape;375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8" name="Google Shape;375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1" name="Google Shape;404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2" name="Google Shape;40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7" name="Google Shape;404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8" name="Google Shape;40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3" name="Google Shape;405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4" name="Google Shape;40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0" name="Google Shape;40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4" name="Google Shape;27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" name="Google Shape;406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6" name="Google Shape;406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1" name="Google Shape;40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2" name="Google Shape;40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8" name="Google Shape;407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card to show the words/picture. Click again to turn it face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709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card to show the words/ picture. Click again to turn it face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171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4" name="Google Shape;412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5" name="Google Shape;412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3" name="Google Shape;413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4" name="Google Shape;413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Google Shape;414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4" name="Google Shape;414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3" name="Google Shape;415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2" name="Google Shape;416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3" name="Google Shape;416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0" name="Google Shape;41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1" name="Google Shape;417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8" name="Google Shape;444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9" name="Google Shape;444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8" name="Google Shape;4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9" name="Google Shape;44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6" name="Google Shape;473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7" name="Google Shape;473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THE CLOUD – GO TO PART 4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6" name="Google Shape;477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7" name="Google Shape;477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7" name="Google Shape;478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8" name="Google Shape;478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" name="Google Shape;480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3" name="Google Shape;480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6" name="Google Shape;481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7" name="Google Shape;481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0" name="Google Shape;483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1" name="Google Shape;483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5" name="Google Shape;484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6" name="Google Shape;484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5" name="Google Shape;34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6" name="Google Shape;34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7" name="Google Shape;485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8" name="Google Shape;485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8" name="Google Shape;486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9" name="Google Shape;486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0" name="Google Shape;488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1" name="Google Shape;488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1" name="Google Shape;4891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2" name="Google Shape;489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3" name="Google Shape;490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4" name="Google Shape;490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4" name="Google Shape;4914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5" name="Google Shape;491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7" name="Google Shape;4927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8" name="Google Shape;492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9" name="Google Shape;4939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0" name="Google Shape;494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1" name="Google Shape;495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2" name="Google Shape;495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4" name="Google Shape;4964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5" name="Google Shape;496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" name="Google Shape;34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1" name="Google Shape;34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8" name="Google Shape;341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9" name="Google Shape;34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342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7" name="Google Shape;34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4" name="Google Shape;343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5" name="Google Shape;34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2" name="Google Shape;344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3" name="Google Shape;34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62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307" name="Google Shape;307;p62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62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62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62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62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62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62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62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62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316" name="Google Shape;316;p62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317" name="Google Shape;317;p62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2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2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2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2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2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2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2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2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2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2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8" name="Google Shape;328;p62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329" name="Google Shape;329;p62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2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62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62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62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62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62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62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62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38" name="Google Shape;338;p62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339" name="Google Shape;339;p62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62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62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62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6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6" name="Google Shape;346;p76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347" name="Google Shape;347;p76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348" name="Google Shape;348;p76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349" name="Google Shape;349;p76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76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76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76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76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76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76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76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76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76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76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76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1" name="Google Shape;361;p76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76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p76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64" name="Google Shape;364;p76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65" name="Google Shape;365;p76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76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76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76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76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76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76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76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76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374" name="Google Shape;374;p76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76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76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76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76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9" name="Google Shape;379;p76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380" name="Google Shape;380;p76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76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76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76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76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76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76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76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76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9" name="Google Shape;389;p76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390" name="Google Shape;390;p76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76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76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76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76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76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76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7" name="Google Shape;397;p76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398" name="Google Shape;398;p76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76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76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1" name="Google Shape;401;p76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402" name="Google Shape;402;p76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76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76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76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76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77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9" name="Google Shape;409;p77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10" name="Google Shape;410;p77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1" name="Google Shape;411;p77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412" name="Google Shape;412;p77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77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77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77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77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417" name="Google Shape;417;p77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418" name="Google Shape;418;p77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77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77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77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77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77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77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77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77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77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77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77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0" name="Google Shape;430;p77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431" name="Google Shape;431;p77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77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77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77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77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77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77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77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77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77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77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77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77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8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78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78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78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78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78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78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78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78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78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78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8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8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78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78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8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78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78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78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78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78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8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78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8" name="Google Shape;468;p78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469" name="Google Shape;469;p78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78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78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78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78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78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78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78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78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78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78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78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78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78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78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8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8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8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8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8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78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78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8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8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8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8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8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8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8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8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8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8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8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8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8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8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8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8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8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8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8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8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8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8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8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8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8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8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8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8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8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8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8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8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8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8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8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8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78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78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78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78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78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78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78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78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8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78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78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8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78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78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78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78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78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78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78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78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78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78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78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78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78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78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78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78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78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78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78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78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78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78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78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78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78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78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78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8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78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8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78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78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78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78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78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78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78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78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78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78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78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78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78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78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78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585" name="Google Shape;585;p78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78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78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78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589" name="Google Shape;589;p78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78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8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8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8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8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5" name="Google Shape;595;p78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596" name="Google Shape;596;p78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78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78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78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8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8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8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8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8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78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8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8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78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78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8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78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78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8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78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78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8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8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8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8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8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78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78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78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78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78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78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78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78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78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78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78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78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8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8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8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8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8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8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8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8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8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8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8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8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8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8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8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8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8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8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8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8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8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8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8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8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8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8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8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8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8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78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78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8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8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8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8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8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8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8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8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8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8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8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8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78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78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78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78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78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78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78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78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78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78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78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78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78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78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78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78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78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78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78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78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78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8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78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78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78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8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78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78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78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78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78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78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78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78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0" name="Google Shape;710;p78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711" name="Google Shape;711;p78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78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78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78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78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78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78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78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78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78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78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78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78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78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78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78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78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78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78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78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78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78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78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78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5" name="Google Shape;735;p7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" name="Google Shape;737;p79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38" name="Google Shape;738;p79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79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79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79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2" name="Google Shape;742;p79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743" name="Google Shape;743;p79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744" name="Google Shape;744;p79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79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79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79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79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79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79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79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79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79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79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79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6" name="Google Shape;756;p79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757" name="Google Shape;757;p79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79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79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79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79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79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79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79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79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79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79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79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79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771;p80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772" name="Google Shape;772;p80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80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80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80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80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80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80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80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80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1" name="Google Shape;781;p80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782" name="Google Shape;782;p80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80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80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80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80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80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80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80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80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1" name="Google Shape;791;p80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792" name="Google Shape;792;p80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80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80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80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80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80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80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80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80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80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0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80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80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80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80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80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80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80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80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Google Shape;812;p81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813" name="Google Shape;813;p81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81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81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81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81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81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819" name="Google Shape;819;p81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81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81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81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81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4" name="Google Shape;824;p81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825" name="Google Shape;825;p81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81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81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81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81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81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81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81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81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81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81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81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81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81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81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81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81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81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65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849" name="Google Shape;849;p65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65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65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65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65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65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65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65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7" name="Google Shape;857;p65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858" name="Google Shape;858;p65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859" name="Google Shape;859;p65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65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65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65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65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65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65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65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65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65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65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0" name="Google Shape;870;p65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871" name="Google Shape;871;p65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65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65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65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65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65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65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65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65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0" name="Google Shape;880;p65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881" name="Google Shape;881;p65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65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65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65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93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87" name="Google Shape;887;p93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888" name="Google Shape;888;p93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889" name="Google Shape;889;p93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890" name="Google Shape;890;p93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93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93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93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93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93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93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93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93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93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93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93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02" name="Google Shape;902;p93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3" name="Google Shape;903;p93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4" name="Google Shape;904;p93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905" name="Google Shape;905;p93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906" name="Google Shape;906;p93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93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93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93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93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93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93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93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4" name="Google Shape;914;p93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915" name="Google Shape;915;p93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93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93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93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93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0" name="Google Shape;920;p93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921" name="Google Shape;921;p93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93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93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93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93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93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93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93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93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0" name="Google Shape;930;p93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931" name="Google Shape;931;p93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93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93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93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93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93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93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8" name="Google Shape;938;p93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939" name="Google Shape;939;p93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93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93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2" name="Google Shape;942;p93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943" name="Google Shape;943;p93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93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93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93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93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5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4" name="Google Shape;14;p5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" name="Google Shape;15;p5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5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5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5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5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5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0" name="Google Shape;30;p5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1" name="Google Shape;31;p5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5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5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5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5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5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5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40" name="Google Shape;40;p5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45;p5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55;p5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6" name="Google Shape;56;p5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5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5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5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5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5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5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4" name="Google Shape;64;p5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5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8" name="Google Shape;68;p5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94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0" name="Google Shape;950;p94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951" name="Google Shape;951;p94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2" name="Google Shape;952;p94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953" name="Google Shape;953;p94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94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94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94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7" name="Google Shape;957;p94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958" name="Google Shape;958;p94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959" name="Google Shape;959;p94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94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94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94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94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94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94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94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94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94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94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94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1" name="Google Shape;971;p94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2" name="Google Shape;972;p94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94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94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94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94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94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94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94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94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94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94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94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94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96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88" name="Google Shape;988;p96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9" name="Google Shape;989;p96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0" name="Google Shape;990;p96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91" name="Google Shape;991;p96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2" name="Google Shape;992;p96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96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94" name="Google Shape;994;p96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5" name="Google Shape;995;p96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96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97" name="Google Shape;997;p96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8" name="Google Shape;998;p96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96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00" name="Google Shape;1000;p96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001" name="Google Shape;1001;p96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96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96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96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96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6" name="Google Shape;1006;p96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007" name="Google Shape;1007;p96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96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96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96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96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2" name="Google Shape;1012;p96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1013" name="Google Shape;1013;p96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96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96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96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96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96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96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96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96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96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96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96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96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96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96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96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96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96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97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97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97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97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97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97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97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97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97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97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97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97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97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97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97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97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97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97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97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97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97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97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97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5" name="Google Shape;1055;p97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1056" name="Google Shape;1056;p9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9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9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9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9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9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9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9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9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9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9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9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9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9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9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9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9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9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9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9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9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9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9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9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9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9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9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9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9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9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9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9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9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9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9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9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9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9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9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9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9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9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9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9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9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9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9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9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9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9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9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9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9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9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9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9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9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9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9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9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9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9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9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9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9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9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9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9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9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9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9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9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9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9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9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9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9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9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9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9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9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9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9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9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9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9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9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9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9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9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9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9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9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9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9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9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9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9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9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9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9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9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9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9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9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9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9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9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9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9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9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9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9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9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9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9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1172" name="Google Shape;1172;p9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9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9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5" name="Google Shape;1175;p9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1176" name="Google Shape;1176;p9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9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9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9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9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9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2" name="Google Shape;1182;p97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1183" name="Google Shape;1183;p9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9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9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9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9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9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9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9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9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9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9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9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9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9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9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9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9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9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9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9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9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9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9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9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9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9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9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9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9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9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9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9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9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9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9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9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9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9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9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9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9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9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9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9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9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9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9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9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9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9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9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9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9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9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9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9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9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9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9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9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9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9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9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9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9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9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9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9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9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9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9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9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9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9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9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9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9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9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9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9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9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9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9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9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9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9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9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9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9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9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9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9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9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9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9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9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9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9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9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9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9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9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9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9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9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9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9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9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9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9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9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9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9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9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7" name="Google Shape;1297;p9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1298" name="Google Shape;1298;p9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9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9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9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9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9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9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9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9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9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9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9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9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9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9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9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9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9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9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9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9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9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9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9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2" name="Google Shape;1322;p9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5" name="Google Shape;1325;p99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326" name="Google Shape;1326;p99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99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99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99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0" name="Google Shape;1330;p99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31" name="Google Shape;1331;p99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32" name="Google Shape;1332;p99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99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99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99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99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99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99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99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99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99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99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99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4" name="Google Shape;1344;p99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45" name="Google Shape;1345;p99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99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99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99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99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99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99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99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99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99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99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99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99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100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360" name="Google Shape;1360;p100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100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100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100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100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100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100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100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100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9" name="Google Shape;1369;p100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370" name="Google Shape;1370;p100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100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100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100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100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100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100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100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100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9" name="Google Shape;1379;p100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380" name="Google Shape;1380;p100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100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100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100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00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00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00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00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00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00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00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00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00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00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00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00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00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00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00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0" name="Google Shape;1400;p101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01" name="Google Shape;1401;p101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01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01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01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01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6" name="Google Shape;1406;p101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07" name="Google Shape;1407;p101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01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01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01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01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2" name="Google Shape;1412;p101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1413" name="Google Shape;1413;p101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01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101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01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01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01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01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01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01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01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01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01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01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01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01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01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01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01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8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0" name="Google Shape;1450;p8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1" name="Google Shape;1451;p8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2" name="Google Shape;1452;p8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8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6" name="Google Shape;1456;p84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57" name="Google Shape;1457;p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8" name="Google Shape;1458;p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9" name="Google Shape;1459;p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2" name="Google Shape;1462;p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3" name="Google Shape;1463;p8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4" name="Google Shape;1464;p8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5" name="Google Shape;1465;p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6" name="Google Shape;1466;p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8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9" name="Google Shape;1469;p8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70" name="Google Shape;1470;p8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1" name="Google Shape;1471;p8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72" name="Google Shape;1472;p8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3" name="Google Shape;1473;p8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8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5" name="Google Shape;1475;p8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8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8" name="Google Shape;1478;p8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9" name="Google Shape;1479;p8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0" name="Google Shape;1480;p8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8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3" name="Google Shape;1483;p8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484" name="Google Shape;1484;p8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485" name="Google Shape;1485;p8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8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7" name="Google Shape;1487;p8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8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0" name="Google Shape;1490;p89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491" name="Google Shape;1491;p8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492" name="Google Shape;1492;p8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3" name="Google Shape;1493;p8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4" name="Google Shape;1494;p8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9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7" name="Google Shape;1497;p90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8" name="Google Shape;1498;p9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9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0" name="Google Shape;1500;p9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9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9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4" name="Google Shape;1504;p9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9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6" name="Google Shape;1506;p9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92"/>
          <p:cNvGrpSpPr/>
          <p:nvPr/>
        </p:nvGrpSpPr>
        <p:grpSpPr>
          <a:xfrm rot="5400000" flipH="1">
            <a:off x="2239510" y="-485039"/>
            <a:ext cx="4492847" cy="6113585"/>
            <a:chOff x="1282756" y="26746"/>
            <a:chExt cx="6692755" cy="5156533"/>
          </a:xfrm>
        </p:grpSpPr>
        <p:sp>
          <p:nvSpPr>
            <p:cNvPr id="1509" name="Google Shape;1509;p9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9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1" name="Google Shape;1511;p92"/>
          <p:cNvSpPr txBox="1">
            <a:spLocks noGrp="1"/>
          </p:cNvSpPr>
          <p:nvPr>
            <p:ph type="title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Calibri"/>
              <a:buNone/>
              <a:defRPr sz="9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512" name="Google Shape;1512;p92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92"/>
          <p:cNvSpPr/>
          <p:nvPr/>
        </p:nvSpPr>
        <p:spPr>
          <a:xfrm>
            <a:off x="796572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92"/>
          <p:cNvSpPr/>
          <p:nvPr/>
        </p:nvSpPr>
        <p:spPr>
          <a:xfrm rot="-4564996">
            <a:off x="7348909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92"/>
          <p:cNvSpPr/>
          <p:nvPr/>
        </p:nvSpPr>
        <p:spPr>
          <a:xfrm>
            <a:off x="1931076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92"/>
          <p:cNvSpPr/>
          <p:nvPr/>
        </p:nvSpPr>
        <p:spPr>
          <a:xfrm>
            <a:off x="-162537" y="4339889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92"/>
          <p:cNvSpPr/>
          <p:nvPr/>
        </p:nvSpPr>
        <p:spPr>
          <a:xfrm rot="-4564996">
            <a:off x="6347813" y="364244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92"/>
          <p:cNvSpPr/>
          <p:nvPr/>
        </p:nvSpPr>
        <p:spPr>
          <a:xfrm>
            <a:off x="8084151" y="782776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92"/>
          <p:cNvSpPr/>
          <p:nvPr/>
        </p:nvSpPr>
        <p:spPr>
          <a:xfrm>
            <a:off x="7934538" y="-152149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92"/>
          <p:cNvSpPr/>
          <p:nvPr/>
        </p:nvSpPr>
        <p:spPr>
          <a:xfrm rot="-4564996">
            <a:off x="6456058" y="1077585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92"/>
          <p:cNvSpPr/>
          <p:nvPr/>
        </p:nvSpPr>
        <p:spPr>
          <a:xfrm>
            <a:off x="368864" y="3821826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92"/>
          <p:cNvSpPr/>
          <p:nvPr/>
        </p:nvSpPr>
        <p:spPr>
          <a:xfrm>
            <a:off x="1162514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92"/>
          <p:cNvSpPr/>
          <p:nvPr/>
        </p:nvSpPr>
        <p:spPr>
          <a:xfrm>
            <a:off x="1442026" y="3513526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92"/>
          <p:cNvSpPr/>
          <p:nvPr/>
        </p:nvSpPr>
        <p:spPr>
          <a:xfrm>
            <a:off x="1849351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92"/>
          <p:cNvSpPr/>
          <p:nvPr/>
        </p:nvSpPr>
        <p:spPr>
          <a:xfrm>
            <a:off x="7671351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92"/>
          <p:cNvSpPr/>
          <p:nvPr/>
        </p:nvSpPr>
        <p:spPr>
          <a:xfrm>
            <a:off x="5424951" y="1327739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92"/>
          <p:cNvSpPr/>
          <p:nvPr/>
        </p:nvSpPr>
        <p:spPr>
          <a:xfrm>
            <a:off x="2104889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92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8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69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5" name="Google Shape;1535;p6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536" name="Google Shape;1536;p69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37" name="Google Shape;1537;p69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38" name="Google Shape;1538;p69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69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69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69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69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43" name="Google Shape;1543;p69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44" name="Google Shape;1544;p69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69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69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69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69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69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69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69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69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69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69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69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6" name="Google Shape;1556;p69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557" name="Google Shape;1557;p69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69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69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69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69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69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69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69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69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69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69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69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69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12" name="Google Shape;112;p6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21" name="Google Shape;121;p61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122" name="Google Shape;122;p6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1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134" name="Google Shape;134;p6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1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144" name="Google Shape;144;p6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0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72" name="Google Shape;1572;p10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573" name="Google Shape;1573;p10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574" name="Google Shape;1574;p10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75" name="Google Shape;1575;p10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10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10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10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10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10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10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10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10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10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10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10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7" name="Google Shape;1587;p10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8" name="Google Shape;1588;p10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9" name="Google Shape;1589;p102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1590" name="Google Shape;1590;p102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1591" name="Google Shape;1591;p10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10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10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10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10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10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10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10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99" name="Google Shape;1599;p102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1600" name="Google Shape;1600;p10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10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10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10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10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102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1606" name="Google Shape;1606;p10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10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10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10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10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10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10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10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10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5" name="Google Shape;1615;p102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1616" name="Google Shape;1616;p10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10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10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10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10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10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10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3" name="Google Shape;1623;p102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1624" name="Google Shape;1624;p10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10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10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102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1628" name="Google Shape;1628;p10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10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10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10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10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104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6" name="Google Shape;1636;p104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37" name="Google Shape;1637;p104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104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9" name="Google Shape;1639;p104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0" name="Google Shape;1640;p104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1" name="Google Shape;1641;p104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2" name="Google Shape;1642;p104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3" name="Google Shape;1643;p104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4" name="Google Shape;1644;p104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5" name="Google Shape;1645;p104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6" name="Google Shape;1646;p104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7" name="Google Shape;1647;p10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48" name="Google Shape;1648;p104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649" name="Google Shape;1649;p10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0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0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04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0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4" name="Google Shape;1654;p104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655" name="Google Shape;1655;p10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0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0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04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0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0" name="Google Shape;1660;p104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1661" name="Google Shape;1661;p104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04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04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04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04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104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104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04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04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04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104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104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104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104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104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104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104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104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05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105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105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p105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Google Shape;1684;p105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p105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p105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105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Google Shape;1688;p105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9" name="Google Shape;1689;p105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0" name="Google Shape;1690;p105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1" name="Google Shape;1691;p105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2" name="Google Shape;1692;p105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p105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p105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105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Google Shape;1696;p105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Google Shape;1697;p105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8" name="Google Shape;1698;p105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p105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0" name="Google Shape;1700;p105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105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p105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3" name="Google Shape;1703;p105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1704" name="Google Shape;1704;p10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0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0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10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10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0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0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10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10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10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0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0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0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0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0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0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0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0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0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0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0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0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0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0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0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0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0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0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0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0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0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0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0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0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0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10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10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10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10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10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10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10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10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10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10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10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10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10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10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10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10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10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10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10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10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10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10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10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10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10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10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10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10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10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10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10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10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10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10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10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10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10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10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10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10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10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10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10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10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10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10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10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10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10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10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10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10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10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10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10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10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10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10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10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10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10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10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10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10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10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10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10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10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10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10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10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10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10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10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10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10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10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10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10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10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9" name="Google Shape;1819;p105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1820" name="Google Shape;1820;p10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10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10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3" name="Google Shape;1823;p105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1824" name="Google Shape;1824;p10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10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10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10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10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10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0" name="Google Shape;1830;p105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1831" name="Google Shape;1831;p105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105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105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105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105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105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105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105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105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105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105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105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105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105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105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105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105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105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105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105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105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105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105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105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105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105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105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105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105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105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105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105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105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105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105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105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105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105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105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105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105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105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105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105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105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105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105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105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105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105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105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105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105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105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105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105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105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105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105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105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105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105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105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105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105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105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105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105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105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105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105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105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105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105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105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105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105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105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105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105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105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105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105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105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105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105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105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105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105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105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105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105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105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105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105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105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105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105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105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105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105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105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105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105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105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105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105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105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105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105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105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105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105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105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5" name="Google Shape;1945;p105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1946" name="Google Shape;1946;p10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10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10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10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10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10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10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10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10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10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10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10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10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10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10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10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10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10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10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10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10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10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10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10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0" name="Google Shape;1970;p10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3" name="Google Shape;1973;p107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974" name="Google Shape;1974;p107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107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107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107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8" name="Google Shape;1978;p107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979" name="Google Shape;1979;p107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980" name="Google Shape;1980;p107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107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107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107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107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107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107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107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107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107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107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107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2" name="Google Shape;1992;p107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993" name="Google Shape;1993;p107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107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107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107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107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107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107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107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107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107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107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107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107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7" name="Google Shape;2007;p108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2008" name="Google Shape;2008;p108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108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108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108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108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108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108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108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108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7" name="Google Shape;2017;p108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2018" name="Google Shape;2018;p108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108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108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108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108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108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108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108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108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7" name="Google Shape;2027;p108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28" name="Google Shape;2028;p108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108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108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108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108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108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108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108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108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108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108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108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108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108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108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108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108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108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108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oogle Shape;2048;p10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049" name="Google Shape;2049;p10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10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10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10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10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4" name="Google Shape;2054;p10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055" name="Google Shape;2055;p10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10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10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10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10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0" name="Google Shape;2060;p10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061" name="Google Shape;2061;p10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10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10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10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10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10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10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10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10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10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10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10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10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10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10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10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10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10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0" name="Google Shape;2080;p110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2081" name="Google Shape;2081;p110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110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110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110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110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110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110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110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9" name="Google Shape;2089;p110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2090" name="Google Shape;2090;p110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2091" name="Google Shape;2091;p110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110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110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110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110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110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110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110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110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110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110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02" name="Google Shape;2102;p110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2103" name="Google Shape;2103;p110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110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110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110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110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110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110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110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110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2" name="Google Shape;2112;p110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2113" name="Google Shape;2113;p110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10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10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10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1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24" name="Google Shape;2124;p111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2125" name="Google Shape;2125;p111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2126" name="Google Shape;2126;p111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2127" name="Google Shape;2127;p111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111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111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111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111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111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111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111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111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111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111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111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9" name="Google Shape;2139;p111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0" name="Google Shape;2140;p111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1" name="Google Shape;2141;p111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2142" name="Google Shape;2142;p111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2143" name="Google Shape;2143;p111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111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111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111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111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111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111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111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1" name="Google Shape;2151;p111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2152" name="Google Shape;2152;p111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111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111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111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111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7" name="Google Shape;2157;p111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2158" name="Google Shape;2158;p111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111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111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111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111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111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111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111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111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67" name="Google Shape;2167;p111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2168" name="Google Shape;2168;p111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111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111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111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111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111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111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75" name="Google Shape;2175;p111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2176" name="Google Shape;2176;p111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111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111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79" name="Google Shape;2179;p111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2180" name="Google Shape;2180;p111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111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111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111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111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112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87" name="Google Shape;2187;p112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188" name="Google Shape;2188;p112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89" name="Google Shape;2189;p112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2190" name="Google Shape;2190;p112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2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2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2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4" name="Google Shape;2194;p112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2195" name="Google Shape;2195;p112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2196" name="Google Shape;2196;p112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112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112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112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112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112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112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112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112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112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112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112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8" name="Google Shape;2208;p112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2209" name="Google Shape;2209;p112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112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112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112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112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112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112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112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112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112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112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112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112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114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25" name="Google Shape;2225;p114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26" name="Google Shape;2226;p114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7" name="Google Shape;2227;p114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28" name="Google Shape;2228;p114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29" name="Google Shape;2229;p114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0" name="Google Shape;2230;p114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31" name="Google Shape;2231;p114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32" name="Google Shape;2232;p114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3" name="Google Shape;2233;p114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34" name="Google Shape;2234;p114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35" name="Google Shape;2235;p114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6" name="Google Shape;2236;p11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237" name="Google Shape;2237;p114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38" name="Google Shape;2238;p11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4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3" name="Google Shape;2243;p114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244" name="Google Shape;2244;p11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4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9" name="Google Shape;2249;p114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250" name="Google Shape;2250;p114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4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4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4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4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4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4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114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114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4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4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4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4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4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4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4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4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4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9" name="Google Shape;2269;p115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2270" name="Google Shape;2270;p115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5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5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5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4" name="Google Shape;2274;p115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2275" name="Google Shape;2275;p115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2276" name="Google Shape;2276;p115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115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115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115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115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115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115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115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115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115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115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115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88" name="Google Shape;2288;p115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2289" name="Google Shape;2289;p115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115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115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115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115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115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115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115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115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115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115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Google Shape;2300;p115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Google Shape;2301;p115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3" name="Google Shape;2303;p116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2304" name="Google Shape;2304;p116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116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116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116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116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116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116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116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116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3" name="Google Shape;2313;p116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2314" name="Google Shape;2314;p116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116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116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116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116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116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116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116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116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3" name="Google Shape;2323;p116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324" name="Google Shape;2324;p116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116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116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116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116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116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116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116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116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116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116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116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116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116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116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116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116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116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116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4" name="Google Shape;2344;p117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345" name="Google Shape;2345;p117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117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117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117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117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0" name="Google Shape;2350;p117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51" name="Google Shape;2351;p117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117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117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117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117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6" name="Google Shape;2356;p117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57" name="Google Shape;2357;p117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117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117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117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117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117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117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117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117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117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117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117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117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117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117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117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117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117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6" name="Google Shape;2376;p118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2377" name="Google Shape;2377;p118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118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118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118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118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118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118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118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5" name="Google Shape;2385;p118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2386" name="Google Shape;2386;p118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2387" name="Google Shape;2387;p118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118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118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118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Google Shape;2391;p118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118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Google Shape;2393;p118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118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118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118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118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8" name="Google Shape;2398;p118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2399" name="Google Shape;2399;p118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118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118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118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118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118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118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118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118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08" name="Google Shape;2408;p118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2409" name="Google Shape;2409;p118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118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118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118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p1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5" name="Google Shape;2415;p119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16" name="Google Shape;2416;p11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7" name="Google Shape;2417;p11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8" name="Google Shape;2418;p11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1" name="Google Shape;151;p7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7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6" name="Google Shape;156;p7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7" name="Google Shape;157;p7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7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7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70" name="Google Shape;170;p7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7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4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85" name="Google Shape;185;p74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4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4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74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95" name="Google Shape;195;p74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4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4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74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5" name="Google Shape;205;p74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74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74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4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4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4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4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4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4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4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4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4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4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4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4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74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4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4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4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75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6" name="Google Shape;226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5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75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2" name="Google Shape;232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5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5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8" name="Google Shape;238;p75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5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5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5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5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5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5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5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5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5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5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5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5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5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5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5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5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5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9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9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" name="Google Shape;265;p59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9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5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75" name="Google Shape;275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5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81" name="Google Shape;281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5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87" name="Google Shape;287;p5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7" name="Google Shape;7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8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258" name="Google Shape;258;p5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259" name="Google Shape;259;p58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64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845" name="Google Shape;845;p6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46" name="Google Shape;846;p64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66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1433" name="Google Shape;1433;p6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34" name="Google Shape;1434;p6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5" name="Google Shape;1435;p6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6" name="Google Shape;1436;p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7" name="Google Shape;1437;p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7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68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1531" name="Google Shape;1531;p6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1532" name="Google Shape;1532;p68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70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2119" name="Google Shape;2119;p7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2120" name="Google Shape;2120;p70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0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8.xml"/><Relationship Id="rId18" Type="http://schemas.openxmlformats.org/officeDocument/2006/relationships/slide" Target="slide39.xml"/><Relationship Id="rId3" Type="http://schemas.openxmlformats.org/officeDocument/2006/relationships/slide" Target="slide3.xml"/><Relationship Id="rId21" Type="http://schemas.openxmlformats.org/officeDocument/2006/relationships/slide" Target="slide42.xml"/><Relationship Id="rId7" Type="http://schemas.openxmlformats.org/officeDocument/2006/relationships/image" Target="../media/image44.png"/><Relationship Id="rId12" Type="http://schemas.openxmlformats.org/officeDocument/2006/relationships/slide" Target="slide37.xml"/><Relationship Id="rId17" Type="http://schemas.openxmlformats.org/officeDocument/2006/relationships/slide" Target="slide10.xml"/><Relationship Id="rId2" Type="http://schemas.openxmlformats.org/officeDocument/2006/relationships/notesSlide" Target="../notesSlides/notesSlide33.xml"/><Relationship Id="rId16" Type="http://schemas.openxmlformats.org/officeDocument/2006/relationships/slide" Target="slide9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11" Type="http://schemas.openxmlformats.org/officeDocument/2006/relationships/slide" Target="slide6.xml"/><Relationship Id="rId5" Type="http://schemas.openxmlformats.org/officeDocument/2006/relationships/image" Target="../media/image42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19" Type="http://schemas.openxmlformats.org/officeDocument/2006/relationships/slide" Target="slide40.xml"/><Relationship Id="rId4" Type="http://schemas.openxmlformats.org/officeDocument/2006/relationships/slide" Target="slide35.xml"/><Relationship Id="rId9" Type="http://schemas.openxmlformats.org/officeDocument/2006/relationships/slide" Target="slide36.xml"/><Relationship Id="rId14" Type="http://schemas.openxmlformats.org/officeDocument/2006/relationships/slide" Target="slid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" Target="slide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slide" Target="slide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6.png"/><Relationship Id="rId4" Type="http://schemas.openxmlformats.org/officeDocument/2006/relationships/slide" Target="slide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openxmlformats.org/officeDocument/2006/relationships/slide" Target="slide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slide" Target="slide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46.png"/><Relationship Id="rId4" Type="http://schemas.openxmlformats.org/officeDocument/2006/relationships/slide" Target="slide4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46.png"/><Relationship Id="rId4" Type="http://schemas.openxmlformats.org/officeDocument/2006/relationships/slide" Target="slide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46.png"/><Relationship Id="rId4" Type="http://schemas.openxmlformats.org/officeDocument/2006/relationships/slide" Target="slide5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63.png"/><Relationship Id="rId4" Type="http://schemas.openxmlformats.org/officeDocument/2006/relationships/image" Target="../media/image59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59.jp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59.jp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63.png"/><Relationship Id="rId4" Type="http://schemas.openxmlformats.org/officeDocument/2006/relationships/image" Target="../media/image59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9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63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9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68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9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69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50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10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with this?</a:t>
            </a:r>
            <a:endParaRPr sz="3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46" name="Google Shape;3446;p10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guitar</a:t>
            </a: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47" name="Google Shape;344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5319" y="1362456"/>
            <a:ext cx="2418588" cy="241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8" name="Google Shape;34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8432" y="1191217"/>
            <a:ext cx="1747136" cy="282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1353833" y="2661796"/>
            <a:ext cx="7062613" cy="162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1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listen and repeat.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983BF5-0FB0-FB41-A5E0-3444E4C3B8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"/>
          <a:stretch/>
        </p:blipFill>
        <p:spPr>
          <a:xfrm>
            <a:off x="102796" y="1051592"/>
            <a:ext cx="9041204" cy="3166254"/>
          </a:xfrm>
          <a:prstGeom prst="rect">
            <a:avLst/>
          </a:prstGeom>
        </p:spPr>
      </p:pic>
      <p:sp>
        <p:nvSpPr>
          <p:cNvPr id="3732" name="Google Shape;3732;p22"/>
          <p:cNvSpPr/>
          <p:nvPr/>
        </p:nvSpPr>
        <p:spPr>
          <a:xfrm>
            <a:off x="245408" y="87358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rgbClr val="FFF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Who is Linh?</a:t>
            </a:r>
            <a:endParaRPr sz="3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733" name="Google Shape;3733;p22" descr="Girl Stick Figure - Long Hair Stick Figure Girls PNG Image | Transparent  PNG Free Download on Seek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25871"/>
            <a:ext cx="1105760" cy="1051868"/>
          </a:xfrm>
          <a:prstGeom prst="rect">
            <a:avLst/>
          </a:prstGeom>
          <a:noFill/>
          <a:ln>
            <a:noFill/>
          </a:ln>
        </p:spPr>
      </p:pic>
      <p:sp>
        <p:nvSpPr>
          <p:cNvPr id="3734" name="Google Shape;3734;p22"/>
          <p:cNvSpPr/>
          <p:nvPr/>
        </p:nvSpPr>
        <p:spPr>
          <a:xfrm>
            <a:off x="5677760" y="176367"/>
            <a:ext cx="3363444" cy="830997"/>
          </a:xfrm>
          <a:prstGeom prst="wedgeRoundRectCallout">
            <a:avLst>
              <a:gd name="adj1" fmla="val 46867"/>
              <a:gd name="adj2" fmla="val 16735"/>
              <a:gd name="adj3" fmla="val 16667"/>
            </a:avLst>
          </a:prstGeom>
          <a:solidFill>
            <a:srgbClr val="FFF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girl</a:t>
            </a:r>
            <a:endParaRPr sz="3600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35" name="Google Shape;3735;p22"/>
          <p:cNvSpPr/>
          <p:nvPr/>
        </p:nvSpPr>
        <p:spPr>
          <a:xfrm>
            <a:off x="245407" y="117934"/>
            <a:ext cx="8703907" cy="1051868"/>
          </a:xfrm>
          <a:prstGeom prst="wedgeRoundRectCallout">
            <a:avLst>
              <a:gd name="adj1" fmla="val 48724"/>
              <a:gd name="adj2" fmla="val 10213"/>
              <a:gd name="adj3" fmla="val 16667"/>
            </a:avLst>
          </a:prstGeom>
          <a:solidFill>
            <a:srgbClr val="FFF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Linh do?</a:t>
            </a:r>
            <a:endParaRPr sz="3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36" name="Google Shape;3736;p22"/>
          <p:cNvSpPr/>
          <p:nvPr/>
        </p:nvSpPr>
        <p:spPr>
          <a:xfrm>
            <a:off x="2787152" y="2466028"/>
            <a:ext cx="396689" cy="35597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7" name="Google Shape;3737;p22"/>
          <p:cNvSpPr/>
          <p:nvPr/>
        </p:nvSpPr>
        <p:spPr>
          <a:xfrm>
            <a:off x="7161137" y="2340750"/>
            <a:ext cx="396689" cy="35597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8" name="Google Shape;3738;p22"/>
          <p:cNvSpPr/>
          <p:nvPr/>
        </p:nvSpPr>
        <p:spPr>
          <a:xfrm>
            <a:off x="8483282" y="2377425"/>
            <a:ext cx="396689" cy="35597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9" name="Google Shape;3739;p22"/>
          <p:cNvSpPr/>
          <p:nvPr/>
        </p:nvSpPr>
        <p:spPr>
          <a:xfrm>
            <a:off x="359917" y="131195"/>
            <a:ext cx="8703907" cy="1051868"/>
          </a:xfrm>
          <a:prstGeom prst="wedgeRoundRectCallout">
            <a:avLst>
              <a:gd name="adj1" fmla="val 48724"/>
              <a:gd name="adj2" fmla="val 10213"/>
              <a:gd name="adj3" fmla="val 16667"/>
            </a:avLst>
          </a:prstGeom>
          <a:solidFill>
            <a:srgbClr val="FFF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can't Linh do?</a:t>
            </a:r>
            <a:endParaRPr sz="3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40" name="Google Shape;3740;p22"/>
          <p:cNvSpPr/>
          <p:nvPr/>
        </p:nvSpPr>
        <p:spPr>
          <a:xfrm>
            <a:off x="7812049" y="2370702"/>
            <a:ext cx="396689" cy="35597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Track 49">
            <a:hlinkClick r:id="" action="ppaction://media"/>
            <a:extLst>
              <a:ext uri="{FF2B5EF4-FFF2-40B4-BE49-F238E27FC236}">
                <a16:creationId xmlns:a16="http://schemas.microsoft.com/office/drawing/2014/main" id="{FC448FCA-A235-6199-5F1B-51CE34E2D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0263" y="1010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503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" name="Google Shape;3747;p23"/>
          <p:cNvSpPr txBox="1"/>
          <p:nvPr/>
        </p:nvSpPr>
        <p:spPr>
          <a:xfrm>
            <a:off x="1286359" y="424593"/>
            <a:ext cx="6571281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2D2742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repeat.</a:t>
            </a:r>
            <a:endParaRPr sz="4800" b="1" i="0" u="none" strike="noStrike" cap="none" dirty="0">
              <a:solidFill>
                <a:srgbClr val="2D274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9FFF8-EF08-704E-BBA3-6C8CC8022B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2" t="-1164" r="47186" b="1164"/>
          <a:stretch/>
        </p:blipFill>
        <p:spPr>
          <a:xfrm>
            <a:off x="1694859" y="1034193"/>
            <a:ext cx="5609454" cy="3879999"/>
          </a:xfrm>
          <a:prstGeom prst="rect">
            <a:avLst/>
          </a:prstGeom>
        </p:spPr>
      </p:pic>
      <p:pic>
        <p:nvPicPr>
          <p:cNvPr id="2" name="Track 49">
            <a:hlinkClick r:id="" action="ppaction://media"/>
            <a:extLst>
              <a:ext uri="{FF2B5EF4-FFF2-40B4-BE49-F238E27FC236}">
                <a16:creationId xmlns:a16="http://schemas.microsoft.com/office/drawing/2014/main" id="{85385DCE-4C64-1C2A-54EB-100FA4E43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4313" y="42459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4" name="Google Shape;3754;p24"/>
          <p:cNvSpPr txBox="1"/>
          <p:nvPr/>
        </p:nvSpPr>
        <p:spPr>
          <a:xfrm>
            <a:off x="1286359" y="424593"/>
            <a:ext cx="6571281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2D2742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repeat.</a:t>
            </a:r>
            <a:endParaRPr sz="4800" b="1" i="0" u="none" strike="noStrike" cap="none" dirty="0">
              <a:solidFill>
                <a:srgbClr val="2D274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85F3F-6E9D-364C-BFD2-FE33F9746A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38" t="12783" r="299"/>
          <a:stretch/>
        </p:blipFill>
        <p:spPr>
          <a:xfrm>
            <a:off x="1768596" y="1094793"/>
            <a:ext cx="5644423" cy="3489947"/>
          </a:xfrm>
          <a:prstGeom prst="rect">
            <a:avLst/>
          </a:prstGeom>
        </p:spPr>
      </p:pic>
      <p:pic>
        <p:nvPicPr>
          <p:cNvPr id="2" name="Track 49">
            <a:hlinkClick r:id="" action="ppaction://media"/>
            <a:extLst>
              <a:ext uri="{FF2B5EF4-FFF2-40B4-BE49-F238E27FC236}">
                <a16:creationId xmlns:a16="http://schemas.microsoft.com/office/drawing/2014/main" id="{E68A2BAF-FC20-A145-84C0-24B37DDE4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3019" y="42459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0" name="Google Shape;3760;p25"/>
          <p:cNvSpPr txBox="1"/>
          <p:nvPr/>
        </p:nvSpPr>
        <p:spPr>
          <a:xfrm>
            <a:off x="1141804" y="222887"/>
            <a:ext cx="7756788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2D2742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 in pairs. Practise.</a:t>
            </a:r>
            <a:endParaRPr sz="4800" b="1" i="0" u="none" strike="noStrike" cap="none" dirty="0">
              <a:solidFill>
                <a:srgbClr val="2D274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72137-32C5-D94F-BA7D-3A4A6262D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538"/>
            <a:ext cx="9144000" cy="316625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2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Listen, point and say.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03</a:t>
            </a:r>
            <a:endParaRPr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" name="Google Shape;404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4686" y="239459"/>
            <a:ext cx="3854627" cy="350958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45" name="Google Shape;4045;p12"/>
          <p:cNvSpPr/>
          <p:nvPr/>
        </p:nvSpPr>
        <p:spPr>
          <a:xfrm>
            <a:off x="1846797" y="3979819"/>
            <a:ext cx="571502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badminton</a:t>
            </a:r>
            <a:endParaRPr sz="6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0" name="Google Shape;405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915" y="340042"/>
            <a:ext cx="5250792" cy="337917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51" name="Google Shape;4051;p13"/>
          <p:cNvSpPr/>
          <p:nvPr/>
        </p:nvSpPr>
        <p:spPr>
          <a:xfrm>
            <a:off x="2274800" y="3979819"/>
            <a:ext cx="485902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football</a:t>
            </a:r>
            <a:endParaRPr sz="6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6" name="Google Shape;405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6985" y="360317"/>
            <a:ext cx="3903544" cy="353720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57" name="Google Shape;4057;p14"/>
          <p:cNvSpPr/>
          <p:nvPr/>
        </p:nvSpPr>
        <p:spPr>
          <a:xfrm>
            <a:off x="3802458" y="3979819"/>
            <a:ext cx="18037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cook</a:t>
            </a:r>
            <a:endParaRPr sz="6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9" name="Google Shape;2429;p2"/>
          <p:cNvGrpSpPr/>
          <p:nvPr/>
        </p:nvGrpSpPr>
        <p:grpSpPr>
          <a:xfrm rot="1675903">
            <a:off x="7522588" y="3571077"/>
            <a:ext cx="1322660" cy="1416624"/>
            <a:chOff x="3516247" y="2841168"/>
            <a:chExt cx="2042858" cy="1997709"/>
          </a:xfrm>
        </p:grpSpPr>
        <p:sp>
          <p:nvSpPr>
            <p:cNvPr id="2430" name="Google Shape;2430;p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1" name="Google Shape;2431;p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2" name="Google Shape;2432;p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3" name="Google Shape;2433;p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4" name="Google Shape;2434;p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5" name="Google Shape;2435;p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6" name="Google Shape;2436;p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7" name="Google Shape;2437;p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8" name="Google Shape;2438;p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9" name="Google Shape;2439;p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0" name="Google Shape;2440;p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1" name="Google Shape;2441;p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2" name="Google Shape;2442;p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3" name="Google Shape;2443;p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4" name="Google Shape;2444;p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5" name="Google Shape;2445;p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6" name="Google Shape;2446;p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7" name="Google Shape;2447;p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8" name="Google Shape;2448;p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9" name="Google Shape;2449;p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0" name="Google Shape;2450;p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1" name="Google Shape;2451;p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2" name="Google Shape;2452;p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3" name="Google Shape;2453;p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4" name="Google Shape;2454;p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5" name="Google Shape;2455;p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6" name="Google Shape;2456;p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7" name="Google Shape;2457;p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8" name="Google Shape;2458;p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9" name="Google Shape;2459;p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0" name="Google Shape;2460;p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1" name="Google Shape;2461;p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2" name="Google Shape;2462;p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3" name="Google Shape;2463;p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4" name="Google Shape;2464;p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5" name="Google Shape;2465;p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6" name="Google Shape;2466;p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7" name="Google Shape;2467;p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8" name="Google Shape;2468;p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9" name="Google Shape;2469;p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0" name="Google Shape;2470;p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1" name="Google Shape;2471;p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2" name="Google Shape;2472;p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3" name="Google Shape;2473;p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4" name="Google Shape;2474;p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5" name="Google Shape;2475;p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6" name="Google Shape;2476;p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7" name="Google Shape;2477;p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8" name="Google Shape;2478;p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9" name="Google Shape;2479;p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0" name="Google Shape;2480;p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1" name="Google Shape;2481;p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2" name="Google Shape;2482;p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3" name="Google Shape;2483;p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4" name="Google Shape;2484;p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5" name="Google Shape;2485;p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6" name="Google Shape;2486;p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7" name="Google Shape;2487;p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8" name="Google Shape;2488;p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9" name="Google Shape;2489;p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0" name="Google Shape;2490;p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1" name="Google Shape;2491;p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2" name="Google Shape;2492;p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3" name="Google Shape;2493;p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4" name="Google Shape;2494;p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5" name="Google Shape;2495;p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6" name="Google Shape;2496;p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7" name="Google Shape;2497;p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8" name="Google Shape;2498;p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9" name="Google Shape;2499;p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0" name="Google Shape;2500;p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1" name="Google Shape;2501;p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2" name="Google Shape;2502;p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3" name="Google Shape;2503;p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4" name="Google Shape;2504;p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5" name="Google Shape;2505;p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6" name="Google Shape;2506;p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7" name="Google Shape;2507;p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8" name="Google Shape;2508;p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9" name="Google Shape;2509;p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0" name="Google Shape;2510;p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1" name="Google Shape;2511;p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2" name="Google Shape;2512;p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3" name="Google Shape;2513;p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4" name="Google Shape;2514;p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5" name="Google Shape;2515;p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6" name="Google Shape;2516;p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7" name="Google Shape;2517;p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8" name="Google Shape;2518;p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9" name="Google Shape;2519;p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0" name="Google Shape;2520;p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1" name="Google Shape;2521;p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2" name="Google Shape;2522;p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3" name="Google Shape;2523;p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4" name="Google Shape;2524;p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5" name="Google Shape;2525;p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526" name="Google Shape;2526;p2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2527" name="Google Shape;2527;p2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8" name="Google Shape;2528;p2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9" name="Google Shape;2529;p2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0" name="Google Shape;2530;p2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1" name="Google Shape;2531;p2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2" name="Google Shape;2532;p2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3" name="Google Shape;2533;p2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4" name="Google Shape;2534;p2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5" name="Google Shape;2535;p2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6" name="Google Shape;2536;p2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7" name="Google Shape;2537;p2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8" name="Google Shape;2538;p2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9" name="Google Shape;2539;p2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0" name="Google Shape;2540;p2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1" name="Google Shape;2541;p2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2" name="Google Shape;2542;p2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3" name="Google Shape;2543;p2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4" name="Google Shape;2544;p2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5" name="Google Shape;2545;p2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6" name="Google Shape;2546;p2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7" name="Google Shape;2547;p2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8" name="Google Shape;2548;p2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9" name="Google Shape;2549;p2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0" name="Google Shape;2550;p2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1" name="Google Shape;2551;p2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2" name="Google Shape;2552;p2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3" name="Google Shape;2553;p2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4" name="Google Shape;2554;p2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5" name="Google Shape;2555;p2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6" name="Google Shape;2556;p2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7" name="Google Shape;2557;p2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8" name="Google Shape;2558;p2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9" name="Google Shape;2559;p2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0" name="Google Shape;2560;p2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1" name="Google Shape;2561;p2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2" name="Google Shape;2562;p2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3" name="Google Shape;2563;p2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4" name="Google Shape;2564;p2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5" name="Google Shape;2565;p2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6" name="Google Shape;2566;p2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7" name="Google Shape;2567;p2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8" name="Google Shape;2568;p2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9" name="Google Shape;2569;p2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0" name="Google Shape;2570;p2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1" name="Google Shape;2571;p2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2" name="Google Shape;2572;p2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3" name="Google Shape;2573;p2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4" name="Google Shape;2574;p2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5" name="Google Shape;2575;p2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6" name="Google Shape;2576;p2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7" name="Google Shape;2577;p2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8" name="Google Shape;2578;p2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9" name="Google Shape;2579;p2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0" name="Google Shape;2580;p2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1" name="Google Shape;2581;p2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2" name="Google Shape;2582;p2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3" name="Google Shape;2583;p2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4" name="Google Shape;2584;p2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5" name="Google Shape;2585;p2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6" name="Google Shape;2586;p2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7" name="Google Shape;2587;p2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8" name="Google Shape;2588;p2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9" name="Google Shape;2589;p2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0" name="Google Shape;2590;p2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1" name="Google Shape;2591;p2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2" name="Google Shape;2592;p2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3" name="Google Shape;2593;p2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4" name="Google Shape;2594;p2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5" name="Google Shape;2595;p2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6" name="Google Shape;2596;p2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7" name="Google Shape;2597;p2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8" name="Google Shape;2598;p2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9" name="Google Shape;2599;p2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0" name="Google Shape;2600;p2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1" name="Google Shape;2601;p2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2" name="Google Shape;2602;p2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3" name="Google Shape;2603;p2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4" name="Google Shape;2604;p2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5" name="Google Shape;2605;p2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6" name="Google Shape;2606;p2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7" name="Google Shape;2607;p2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8" name="Google Shape;2608;p2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9" name="Google Shape;2609;p2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0" name="Google Shape;2610;p2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1" name="Google Shape;2611;p2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2" name="Google Shape;2612;p2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3" name="Google Shape;2613;p2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4" name="Google Shape;2614;p2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5" name="Google Shape;2615;p2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6" name="Google Shape;2616;p2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7" name="Google Shape;2617;p2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8" name="Google Shape;2618;p2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9" name="Google Shape;2619;p2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0" name="Google Shape;2620;p2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1" name="Google Shape;2621;p2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2" name="Google Shape;2622;p2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3" name="Google Shape;2623;p2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4" name="Google Shape;2624;p2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5" name="Google Shape;2625;p2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6" name="Google Shape;2626;p2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7" name="Google Shape;2627;p2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8" name="Google Shape;2628;p2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9" name="Google Shape;2629;p2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0" name="Google Shape;2630;p2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1" name="Google Shape;2631;p2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2" name="Google Shape;2632;p2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3" name="Google Shape;2633;p2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4" name="Google Shape;2634;p2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5" name="Google Shape;2635;p2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6" name="Google Shape;2636;p2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7" name="Google Shape;2637;p2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8" name="Google Shape;2638;p2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9" name="Google Shape;2639;p2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0" name="Google Shape;2640;p2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1" name="Google Shape;2641;p2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642" name="Google Shape;2642;p2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2643" name="Google Shape;2643;p2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4" name="Google Shape;2644;p2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5" name="Google Shape;2645;p2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6" name="Google Shape;2646;p2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7" name="Google Shape;2647;p2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8" name="Google Shape;2648;p2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9" name="Google Shape;2649;p2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0" name="Google Shape;2650;p2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1" name="Google Shape;2651;p2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652" name="Google Shape;2652;p2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2653" name="Google Shape;2653;p2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4" name="Google Shape;2654;p2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5" name="Google Shape;2655;p2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6" name="Google Shape;2656;p2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7" name="Google Shape;2657;p2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8" name="Google Shape;2658;p2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9" name="Google Shape;2659;p2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0" name="Google Shape;2660;p2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1" name="Google Shape;2661;p2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2" name="Google Shape;2662;p2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3" name="Google Shape;2663;p2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4" name="Google Shape;2664;p2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5" name="Google Shape;2665;p2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6" name="Google Shape;2666;p2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7" name="Google Shape;2667;p2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8" name="Google Shape;2668;p2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9" name="Google Shape;2669;p2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0" name="Google Shape;2670;p2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1" name="Google Shape;2671;p2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2" name="Google Shape;2672;p2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3" name="Google Shape;2673;p2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4" name="Google Shape;2674;p2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5" name="Google Shape;2675;p2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6" name="Google Shape;2676;p2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7" name="Google Shape;2677;p2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8" name="Google Shape;2678;p2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9" name="Google Shape;2679;p2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0" name="Google Shape;2680;p2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681" name="Google Shape;2681;p2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2682" name="Google Shape;2682;p2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3" name="Google Shape;2683;p2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4" name="Google Shape;2684;p2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5" name="Google Shape;2685;p2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6" name="Google Shape;2686;p2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7" name="Google Shape;2687;p2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8" name="Google Shape;2688;p2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9" name="Google Shape;2689;p2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0" name="Google Shape;2690;p2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1" name="Google Shape;2691;p2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692" name="Google Shape;2692;p2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2693" name="Google Shape;2693;p2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4" name="Google Shape;2694;p2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5" name="Google Shape;2695;p2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6" name="Google Shape;2696;p2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7" name="Google Shape;2697;p2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8" name="Google Shape;2698;p2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9" name="Google Shape;2699;p2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0" name="Google Shape;2700;p2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1" name="Google Shape;2701;p2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2" name="Google Shape;2702;p2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3" name="Google Shape;2703;p2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4" name="Google Shape;2704;p2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5" name="Google Shape;2705;p2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6" name="Google Shape;2706;p2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7" name="Google Shape;2707;p2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8" name="Google Shape;2708;p2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9" name="Google Shape;2709;p2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0" name="Google Shape;2710;p2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1" name="Google Shape;2711;p2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2" name="Google Shape;2712;p2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3" name="Google Shape;2713;p2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4" name="Google Shape;2714;p2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5" name="Google Shape;2715;p2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6" name="Google Shape;2716;p2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7" name="Google Shape;2717;p2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8" name="Google Shape;2718;p2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9" name="Google Shape;2719;p2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0" name="Google Shape;2720;p2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721" name="Google Shape;2721;p2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2722" name="Google Shape;2722;p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3" name="Google Shape;2723;p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4" name="Google Shape;2724;p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725" name="Google Shape;2725;p2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2726" name="Google Shape;2726;p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7" name="Google Shape;2727;p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8" name="Google Shape;2728;p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9" name="Google Shape;2729;p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0" name="Google Shape;2730;p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1" name="Google Shape;2731;p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2" name="Google Shape;2732;p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3" name="Google Shape;2733;p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4" name="Google Shape;2734;p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5" name="Google Shape;2735;p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6" name="Google Shape;2736;p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737" name="Google Shape;2737;p2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2738" name="Google Shape;2738;p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9" name="Google Shape;2739;p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0" name="Google Shape;2740;p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1" name="Google Shape;2741;p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2" name="Google Shape;2742;p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3" name="Google Shape;2743;p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4" name="Google Shape;2744;p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5" name="Google Shape;2745;p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6" name="Google Shape;2746;p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7" name="Google Shape;2747;p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8" name="Google Shape;2748;p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9" name="Google Shape;2749;p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0" name="Google Shape;2750;p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1" name="Google Shape;2751;p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2" name="Google Shape;2752;p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3" name="Google Shape;2753;p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4" name="Google Shape;2754;p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5" name="Google Shape;2755;p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6" name="Google Shape;2756;p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7" name="Google Shape;2757;p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8" name="Google Shape;2758;p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9" name="Google Shape;2759;p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0" name="Google Shape;2760;p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761" name="Google Shape;2761;p2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2762" name="Google Shape;2762;p2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3" name="Google Shape;2763;p2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4" name="Google Shape;2764;p2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5" name="Google Shape;2765;p2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6" name="Google Shape;2766;p2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7" name="Google Shape;2767;p2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8" name="Google Shape;2768;p2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9" name="Google Shape;2769;p2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0" name="Google Shape;2770;p2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1" name="Google Shape;2771;p2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2" name="Google Shape;2772;p2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3" name="Google Shape;2773;p2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4" name="Google Shape;2774;p2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5" name="Google Shape;2775;p2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6" name="Google Shape;2776;p2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7" name="Google Shape;2777;p2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8" name="Google Shape;2778;p2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9" name="Google Shape;2779;p2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0" name="Google Shape;2780;p2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1" name="Google Shape;2781;p2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2" name="Google Shape;2782;p2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3" name="Google Shape;2783;p2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4" name="Google Shape;2784;p2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5" name="Google Shape;2785;p2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2786" name="Google Shape;2786;p2"/>
          <p:cNvSpPr txBox="1">
            <a:spLocks noGrp="1"/>
          </p:cNvSpPr>
          <p:nvPr>
            <p:ph type="ctrTitle"/>
          </p:nvPr>
        </p:nvSpPr>
        <p:spPr>
          <a:xfrm>
            <a:off x="1545360" y="1561551"/>
            <a:ext cx="6622441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dirty="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Things we can do</a:t>
            </a:r>
            <a:endParaRPr sz="6000" dirty="0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787" name="Google Shape;2787;p2"/>
          <p:cNvPicPr preferRelativeResize="0"/>
          <p:nvPr/>
        </p:nvPicPr>
        <p:blipFill rotWithShape="1">
          <a:blip r:embed="rId3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8" name="Google Shape;278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2789" name="Google Shape;2789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2790" name="Google Shape;279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1205" y="2875127"/>
            <a:ext cx="394475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1" name="Google Shape;2791;p2"/>
          <p:cNvSpPr txBox="1"/>
          <p:nvPr/>
        </p:nvSpPr>
        <p:spPr>
          <a:xfrm>
            <a:off x="2671205" y="2955851"/>
            <a:ext cx="42379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 PERIOD 3</a:t>
            </a:r>
            <a:endParaRPr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2" name="Google Shape;406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4064" y="448056"/>
            <a:ext cx="5227111" cy="317864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63" name="Google Shape;4063;p15"/>
          <p:cNvSpPr/>
          <p:nvPr/>
        </p:nvSpPr>
        <p:spPr>
          <a:xfrm>
            <a:off x="3754369" y="3979819"/>
            <a:ext cx="18998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swim</a:t>
            </a:r>
            <a:endParaRPr sz="6000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8" name="Google Shape;406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3875" y="330898"/>
            <a:ext cx="2744682" cy="347868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69" name="Google Shape;4069;p16"/>
          <p:cNvSpPr/>
          <p:nvPr/>
        </p:nvSpPr>
        <p:spPr>
          <a:xfrm>
            <a:off x="2443116" y="3979819"/>
            <a:ext cx="452239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roller skate</a:t>
            </a:r>
            <a:endParaRPr sz="6000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4" name="Google Shape;407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9307" y="303466"/>
            <a:ext cx="3225386" cy="347868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75" name="Google Shape;4075;p17"/>
          <p:cNvSpPr/>
          <p:nvPr/>
        </p:nvSpPr>
        <p:spPr>
          <a:xfrm>
            <a:off x="3723916" y="3979819"/>
            <a:ext cx="196079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draw</a:t>
            </a:r>
            <a:endParaRPr sz="6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p18"/>
          <p:cNvSpPr/>
          <p:nvPr/>
        </p:nvSpPr>
        <p:spPr>
          <a:xfrm>
            <a:off x="2152691" y="2063918"/>
            <a:ext cx="590257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Matching game!</a:t>
            </a:r>
            <a:endParaRPr sz="6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24E6A9-ED49-4567-BA85-F2C3F65077D7}"/>
              </a:ext>
            </a:extLst>
          </p:cNvPr>
          <p:cNvSpPr/>
          <p:nvPr/>
        </p:nvSpPr>
        <p:spPr>
          <a:xfrm>
            <a:off x="3174971" y="1386776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play football</a:t>
            </a:r>
            <a:endParaRPr lang="en-US" sz="33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D32745-7460-45B2-96FD-61B5C8930A5F}"/>
              </a:ext>
            </a:extLst>
          </p:cNvPr>
          <p:cNvSpPr/>
          <p:nvPr/>
        </p:nvSpPr>
        <p:spPr>
          <a:xfrm>
            <a:off x="1705707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swim</a:t>
            </a:r>
            <a:endParaRPr lang="en-US" sz="33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89694-E680-42A5-9B8A-6F0855843FDC}"/>
              </a:ext>
            </a:extLst>
          </p:cNvPr>
          <p:cNvSpPr/>
          <p:nvPr/>
        </p:nvSpPr>
        <p:spPr>
          <a:xfrm>
            <a:off x="7610433" y="135911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cook</a:t>
            </a:r>
            <a:endParaRPr lang="en-US" sz="33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5C3A8D-5802-4F8D-B261-4CF5FC50B613}"/>
              </a:ext>
            </a:extLst>
          </p:cNvPr>
          <p:cNvSpPr/>
          <p:nvPr/>
        </p:nvSpPr>
        <p:spPr>
          <a:xfrm>
            <a:off x="4648932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A7C4BF-48E2-40B1-BBBE-2D9DC057B87F}"/>
              </a:ext>
            </a:extLst>
          </p:cNvPr>
          <p:cNvSpPr/>
          <p:nvPr/>
        </p:nvSpPr>
        <p:spPr>
          <a:xfrm>
            <a:off x="6120544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2CD3F0-7766-4B6D-8C43-FA3E5D787B50}"/>
              </a:ext>
            </a:extLst>
          </p:cNvPr>
          <p:cNvSpPr/>
          <p:nvPr/>
        </p:nvSpPr>
        <p:spPr>
          <a:xfrm>
            <a:off x="221056" y="1361316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540EE-C8D0-4D23-AA61-D3E37A8C2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7" b="6762"/>
          <a:stretch/>
        </p:blipFill>
        <p:spPr>
          <a:xfrm>
            <a:off x="221056" y="1701275"/>
            <a:ext cx="1313610" cy="118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B40B6-7992-4A82-A06C-D900A9A5E0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36472" y="1736472"/>
            <a:ext cx="1318847" cy="1227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35F57-FF48-47EC-8760-013E073B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99" r="10499"/>
          <a:stretch/>
        </p:blipFill>
        <p:spPr>
          <a:xfrm>
            <a:off x="4735585" y="1701275"/>
            <a:ext cx="1143192" cy="12622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C00B1C-0F70-4067-8837-97B34E8D3B8A}"/>
              </a:ext>
            </a:extLst>
          </p:cNvPr>
          <p:cNvSpPr/>
          <p:nvPr/>
        </p:nvSpPr>
        <p:spPr>
          <a:xfrm>
            <a:off x="3177319" y="1382108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6BE806-6E84-4180-B156-8548B9DB8E38}"/>
              </a:ext>
            </a:extLst>
          </p:cNvPr>
          <p:cNvSpPr/>
          <p:nvPr/>
        </p:nvSpPr>
        <p:spPr>
          <a:xfrm>
            <a:off x="1715809" y="1373797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DD0396-8931-406C-A1DE-40A7D5D32067}"/>
              </a:ext>
            </a:extLst>
          </p:cNvPr>
          <p:cNvSpPr/>
          <p:nvPr/>
        </p:nvSpPr>
        <p:spPr>
          <a:xfrm>
            <a:off x="7610433" y="1352700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068837-A4ED-45B7-8637-EFE7851CB735}"/>
              </a:ext>
            </a:extLst>
          </p:cNvPr>
          <p:cNvSpPr/>
          <p:nvPr/>
        </p:nvSpPr>
        <p:spPr>
          <a:xfrm>
            <a:off x="4648932" y="1382108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07B257-C610-4411-AF7D-DECC25F1E3AE}"/>
              </a:ext>
            </a:extLst>
          </p:cNvPr>
          <p:cNvSpPr/>
          <p:nvPr/>
        </p:nvSpPr>
        <p:spPr>
          <a:xfrm>
            <a:off x="6127247" y="1382108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3F1E84-AEA0-4F15-AA53-E00BBED53CD2}"/>
              </a:ext>
            </a:extLst>
          </p:cNvPr>
          <p:cNvSpPr/>
          <p:nvPr/>
        </p:nvSpPr>
        <p:spPr>
          <a:xfrm>
            <a:off x="222522" y="1359118"/>
            <a:ext cx="1318847" cy="1994619"/>
          </a:xfrm>
          <a:prstGeom prst="roundRect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BCF52243-AB24-4148-A788-D2DBFCB6994D}"/>
              </a:ext>
            </a:extLst>
          </p:cNvPr>
          <p:cNvSpPr txBox="1">
            <a:spLocks/>
          </p:cNvSpPr>
          <p:nvPr/>
        </p:nvSpPr>
        <p:spPr>
          <a:xfrm>
            <a:off x="3170984" y="141343"/>
            <a:ext cx="5296061" cy="6662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r>
              <a:rPr lang="en-US" sz="495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masis MT Pro Black" panose="02040A04050005020304" pitchFamily="18" charset="0"/>
                <a:cs typeface="Leelawadee" panose="020B0502040204020203" pitchFamily="34" charset="-34"/>
              </a:rPr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385353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24E6A9-ED49-4567-BA85-F2C3F65077D7}"/>
              </a:ext>
            </a:extLst>
          </p:cNvPr>
          <p:cNvSpPr/>
          <p:nvPr/>
        </p:nvSpPr>
        <p:spPr>
          <a:xfrm>
            <a:off x="234094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draw</a:t>
            </a:r>
            <a:endParaRPr lang="en-US" sz="33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D32745-7460-45B2-96FD-61B5C8930A5F}"/>
              </a:ext>
            </a:extLst>
          </p:cNvPr>
          <p:cNvSpPr/>
          <p:nvPr/>
        </p:nvSpPr>
        <p:spPr>
          <a:xfrm>
            <a:off x="1705707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roller skate</a:t>
            </a:r>
            <a:endParaRPr lang="en-US" sz="33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89694-E680-42A5-9B8A-6F0855843FDC}"/>
              </a:ext>
            </a:extLst>
          </p:cNvPr>
          <p:cNvSpPr/>
          <p:nvPr/>
        </p:nvSpPr>
        <p:spPr>
          <a:xfrm>
            <a:off x="3177319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play</a:t>
            </a:r>
          </a:p>
          <a:p>
            <a:pPr algn="ctr" defTabSz="685800">
              <a:buClrTx/>
            </a:pPr>
            <a:r>
              <a:rPr lang="en-US" sz="1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badminton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5C3A8D-5802-4F8D-B261-4CF5FC50B613}"/>
              </a:ext>
            </a:extLst>
          </p:cNvPr>
          <p:cNvSpPr/>
          <p:nvPr/>
        </p:nvSpPr>
        <p:spPr>
          <a:xfrm>
            <a:off x="4648932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A7C4BF-48E2-40B1-BBBE-2D9DC057B87F}"/>
              </a:ext>
            </a:extLst>
          </p:cNvPr>
          <p:cNvSpPr/>
          <p:nvPr/>
        </p:nvSpPr>
        <p:spPr>
          <a:xfrm>
            <a:off x="6120544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2CD3F0-7766-4B6D-8C43-FA3E5D787B50}"/>
              </a:ext>
            </a:extLst>
          </p:cNvPr>
          <p:cNvSpPr/>
          <p:nvPr/>
        </p:nvSpPr>
        <p:spPr>
          <a:xfrm>
            <a:off x="7592157" y="1382108"/>
            <a:ext cx="1318847" cy="1994619"/>
          </a:xfrm>
          <a:prstGeom prst="roundRect">
            <a:avLst/>
          </a:prstGeom>
          <a:solidFill>
            <a:srgbClr val="FF99FF">
              <a:alpha val="60000"/>
            </a:srgbClr>
          </a:solid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540EE-C8D0-4D23-AA61-D3E37A8C2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55" b="12710"/>
          <a:stretch/>
        </p:blipFill>
        <p:spPr>
          <a:xfrm>
            <a:off x="7592156" y="1801907"/>
            <a:ext cx="1318847" cy="1088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B40B6-7992-4A82-A06C-D900A9A5E0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37229" y="1721225"/>
            <a:ext cx="1301064" cy="1275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35F57-FF48-47EC-8760-013E073B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80" r="10680"/>
          <a:stretch/>
        </p:blipFill>
        <p:spPr>
          <a:xfrm>
            <a:off x="4709032" y="1721225"/>
            <a:ext cx="1174055" cy="127514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C00B1C-0F70-4067-8837-97B34E8D3B8A}"/>
              </a:ext>
            </a:extLst>
          </p:cNvPr>
          <p:cNvSpPr/>
          <p:nvPr/>
        </p:nvSpPr>
        <p:spPr>
          <a:xfrm>
            <a:off x="221425" y="1382108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6BE806-6E84-4180-B156-8548B9DB8E38}"/>
              </a:ext>
            </a:extLst>
          </p:cNvPr>
          <p:cNvSpPr/>
          <p:nvPr/>
        </p:nvSpPr>
        <p:spPr>
          <a:xfrm>
            <a:off x="1721047" y="1388973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DD0396-8931-406C-A1DE-40A7D5D32067}"/>
              </a:ext>
            </a:extLst>
          </p:cNvPr>
          <p:cNvSpPr/>
          <p:nvPr/>
        </p:nvSpPr>
        <p:spPr>
          <a:xfrm>
            <a:off x="3184022" y="1388973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068837-A4ED-45B7-8637-EFE7851CB735}"/>
              </a:ext>
            </a:extLst>
          </p:cNvPr>
          <p:cNvSpPr/>
          <p:nvPr/>
        </p:nvSpPr>
        <p:spPr>
          <a:xfrm>
            <a:off x="4655635" y="1386775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07B257-C610-4411-AF7D-DECC25F1E3AE}"/>
              </a:ext>
            </a:extLst>
          </p:cNvPr>
          <p:cNvSpPr/>
          <p:nvPr/>
        </p:nvSpPr>
        <p:spPr>
          <a:xfrm>
            <a:off x="6104107" y="1386775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3F1E84-AEA0-4F15-AA53-E00BBED53CD2}"/>
              </a:ext>
            </a:extLst>
          </p:cNvPr>
          <p:cNvSpPr/>
          <p:nvPr/>
        </p:nvSpPr>
        <p:spPr>
          <a:xfrm>
            <a:off x="7591059" y="1386775"/>
            <a:ext cx="1318847" cy="199461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1238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5145B1C-370A-453B-A91C-E3AD6F65BA46}"/>
              </a:ext>
            </a:extLst>
          </p:cNvPr>
          <p:cNvSpPr txBox="1">
            <a:spLocks/>
          </p:cNvSpPr>
          <p:nvPr/>
        </p:nvSpPr>
        <p:spPr>
          <a:xfrm>
            <a:off x="3170984" y="141343"/>
            <a:ext cx="5296061" cy="6662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r>
              <a:rPr lang="en-US" sz="495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masis MT Pro Black" panose="02040A04050005020304" pitchFamily="18" charset="0"/>
                <a:cs typeface="Leelawadee" panose="020B0502040204020203" pitchFamily="34" charset="-34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3080195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7" name="Google Shape;4127;p27"/>
          <p:cNvSpPr/>
          <p:nvPr/>
        </p:nvSpPr>
        <p:spPr>
          <a:xfrm>
            <a:off x="457201" y="129210"/>
            <a:ext cx="6050144" cy="807407"/>
          </a:xfrm>
          <a:prstGeom prst="wedgeRoundRectCallout">
            <a:avLst>
              <a:gd name="adj1" fmla="val -46295"/>
              <a:gd name="adj2" fmla="val 8910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Mary cook?</a:t>
            </a:r>
            <a:endParaRPr sz="4000" b="1" i="0" u="none" strike="noStrike" cap="none" dirty="0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28" name="Google Shape;4128;p27"/>
          <p:cNvSpPr/>
          <p:nvPr/>
        </p:nvSpPr>
        <p:spPr>
          <a:xfrm>
            <a:off x="4323228" y="4206883"/>
            <a:ext cx="3686345" cy="717956"/>
          </a:xfrm>
          <a:prstGeom prst="wedgeRoundRectCallout">
            <a:avLst>
              <a:gd name="adj1" fmla="val 68462"/>
              <a:gd name="adj2" fmla="val 5735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she can.</a:t>
            </a:r>
            <a:endParaRPr sz="36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29" name="Google Shape;412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7076" y="1214302"/>
            <a:ext cx="2583393" cy="271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0" name="Google Shape;413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5243" y="3120901"/>
            <a:ext cx="1007712" cy="947140"/>
          </a:xfrm>
          <a:prstGeom prst="rect">
            <a:avLst/>
          </a:prstGeom>
          <a:noFill/>
          <a:ln>
            <a:noFill/>
          </a:ln>
        </p:spPr>
      </p:pic>
      <p:sp>
        <p:nvSpPr>
          <p:cNvPr id="4131" name="Google Shape;4131;p27"/>
          <p:cNvSpPr txBox="1"/>
          <p:nvPr/>
        </p:nvSpPr>
        <p:spPr>
          <a:xfrm>
            <a:off x="2468993" y="178970"/>
            <a:ext cx="1454421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</a:t>
            </a:r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" name="Google Shape;4136;p28"/>
          <p:cNvSpPr/>
          <p:nvPr/>
        </p:nvSpPr>
        <p:spPr>
          <a:xfrm>
            <a:off x="337929" y="129209"/>
            <a:ext cx="5630420" cy="807407"/>
          </a:xfrm>
          <a:prstGeom prst="wedgeRoundRectCallout">
            <a:avLst>
              <a:gd name="adj1" fmla="val -46295"/>
              <a:gd name="adj2" fmla="val 8910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</a:t>
            </a:r>
            <a:r>
              <a:rPr lang="en-US" sz="40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</a:t>
            </a: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 swim?</a:t>
            </a:r>
            <a:endParaRPr sz="40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37" name="Google Shape;4137;p28"/>
          <p:cNvSpPr/>
          <p:nvPr/>
        </p:nvSpPr>
        <p:spPr>
          <a:xfrm>
            <a:off x="183935" y="4094634"/>
            <a:ext cx="8278586" cy="807407"/>
          </a:xfrm>
          <a:prstGeom prst="wedgeRoundRectCallout">
            <a:avLst>
              <a:gd name="adj1" fmla="val 56696"/>
              <a:gd name="adj2" fmla="val -11455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she can't, but she can cook.</a:t>
            </a:r>
            <a:endParaRPr sz="36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38" name="Google Shape;4138;p28"/>
          <p:cNvPicPr preferRelativeResize="0"/>
          <p:nvPr/>
        </p:nvPicPr>
        <p:blipFill rotWithShape="1">
          <a:blip r:embed="rId3">
            <a:alphaModFix/>
          </a:blip>
          <a:srcRect b="8362"/>
          <a:stretch/>
        </p:blipFill>
        <p:spPr>
          <a:xfrm>
            <a:off x="1301334" y="1331922"/>
            <a:ext cx="3556415" cy="247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9" name="Google Shape;413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1481" y="2942019"/>
            <a:ext cx="1007712" cy="869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0" name="Google Shape;414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8349" y="1331922"/>
            <a:ext cx="2583393" cy="2479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1" name="Google Shape;4141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5884" y="3088033"/>
            <a:ext cx="1007712" cy="865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6" name="Google Shape;4146;p29"/>
          <p:cNvSpPr/>
          <p:nvPr/>
        </p:nvSpPr>
        <p:spPr>
          <a:xfrm>
            <a:off x="457201" y="129210"/>
            <a:ext cx="6050144" cy="807407"/>
          </a:xfrm>
          <a:prstGeom prst="wedgeRoundRectCallout">
            <a:avLst>
              <a:gd name="adj1" fmla="val -46295"/>
              <a:gd name="adj2" fmla="val 8910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Ben play football?</a:t>
            </a:r>
            <a:endParaRPr sz="40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47" name="Google Shape;4147;p29"/>
          <p:cNvSpPr/>
          <p:nvPr/>
        </p:nvSpPr>
        <p:spPr>
          <a:xfrm>
            <a:off x="4323228" y="4206883"/>
            <a:ext cx="3686345" cy="717956"/>
          </a:xfrm>
          <a:prstGeom prst="wedgeRoundRectCallout">
            <a:avLst>
              <a:gd name="adj1" fmla="val 68462"/>
              <a:gd name="adj2" fmla="val 5735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he can.</a:t>
            </a:r>
            <a:endParaRPr sz="36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48" name="Google Shape;41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5055" y="1211268"/>
            <a:ext cx="2288318" cy="271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9" name="Google Shape;414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6143" y="3119384"/>
            <a:ext cx="1007712" cy="947140"/>
          </a:xfrm>
          <a:prstGeom prst="rect">
            <a:avLst/>
          </a:prstGeom>
          <a:noFill/>
          <a:ln>
            <a:noFill/>
          </a:ln>
        </p:spPr>
      </p:pic>
      <p:sp>
        <p:nvSpPr>
          <p:cNvPr id="4150" name="Google Shape;4150;p29"/>
          <p:cNvSpPr txBox="1"/>
          <p:nvPr/>
        </p:nvSpPr>
        <p:spPr>
          <a:xfrm>
            <a:off x="1693387" y="218785"/>
            <a:ext cx="1098799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5" name="Google Shape;4155;p30"/>
          <p:cNvSpPr/>
          <p:nvPr/>
        </p:nvSpPr>
        <p:spPr>
          <a:xfrm>
            <a:off x="337929" y="129209"/>
            <a:ext cx="5630420" cy="807407"/>
          </a:xfrm>
          <a:prstGeom prst="wedgeRoundRectCallout">
            <a:avLst>
              <a:gd name="adj1" fmla="val -46295"/>
              <a:gd name="adj2" fmla="val 8910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</a:t>
            </a:r>
            <a:r>
              <a:rPr lang="en-US" sz="40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</a:t>
            </a: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 roller skate?</a:t>
            </a:r>
            <a:endParaRPr sz="40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56" name="Google Shape;4156;p30"/>
          <p:cNvSpPr/>
          <p:nvPr/>
        </p:nvSpPr>
        <p:spPr>
          <a:xfrm>
            <a:off x="367789" y="3756316"/>
            <a:ext cx="8135472" cy="1307538"/>
          </a:xfrm>
          <a:prstGeom prst="wedgeRoundRectCallout">
            <a:avLst>
              <a:gd name="adj1" fmla="val 55150"/>
              <a:gd name="adj2" fmla="val -219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he can't,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but he can play football.</a:t>
            </a:r>
            <a:endParaRPr sz="36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57" name="Google Shape;4157;p30"/>
          <p:cNvPicPr preferRelativeResize="0"/>
          <p:nvPr/>
        </p:nvPicPr>
        <p:blipFill rotWithShape="1">
          <a:blip r:embed="rId3">
            <a:alphaModFix/>
          </a:blip>
          <a:srcRect l="-1" t="4037" r="-693" b="6793"/>
          <a:stretch/>
        </p:blipFill>
        <p:spPr>
          <a:xfrm>
            <a:off x="1427439" y="1372454"/>
            <a:ext cx="3219222" cy="224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8" name="Google Shape;415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5753" y="2711302"/>
            <a:ext cx="850908" cy="75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9" name="Google Shape;4159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8349" y="1004207"/>
            <a:ext cx="2095168" cy="246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0" name="Google Shape;416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77628" y="2585971"/>
            <a:ext cx="1282181" cy="1100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3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7" name="Google Shape;2797;p3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8" name="Google Shape;2798;p3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9" name="Google Shape;2799;p3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0" name="Google Shape;2800;p3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1" name="Google Shape;2801;p3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2" name="Google Shape;2802;p3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3" name="Google Shape;2803;p3"/>
          <p:cNvSpPr/>
          <p:nvPr/>
        </p:nvSpPr>
        <p:spPr>
          <a:xfrm rot="-9834511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4" name="Google Shape;2804;p3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01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5" name="Google Shape;2805;p3"/>
          <p:cNvSpPr txBox="1">
            <a:spLocks noGrp="1"/>
          </p:cNvSpPr>
          <p:nvPr>
            <p:ph type="title" idx="2"/>
          </p:nvPr>
        </p:nvSpPr>
        <p:spPr>
          <a:xfrm>
            <a:off x="2236097" y="1188768"/>
            <a:ext cx="2580600" cy="61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b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200" dirty="0">
                <a:latin typeface="Comic Sans MS"/>
                <a:ea typeface="Comic Sans MS"/>
                <a:cs typeface="Comic Sans MS"/>
                <a:sym typeface="Comic Sans MS"/>
              </a:rPr>
              <a:t>Look and guess.</a:t>
            </a:r>
            <a:endParaRPr sz="22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6" name="Google Shape;2806;p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Contents</a:t>
            </a:r>
            <a:endParaRPr dirty="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7" name="Google Shape;2807;p3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02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8" name="Google Shape;2808;p3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03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9" name="Google Shape;2809;p3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04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810" name="Google Shape;2810;p3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811" name="Google Shape;2811;p3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3" name="Google Shape;2823;p3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4" name="Google Shape;2824;p3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26" name="Google Shape;2926;p3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927" name="Google Shape;2927;p3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36" name="Google Shape;2936;p3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937" name="Google Shape;2937;p3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0" name="Google Shape;2940;p3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941" name="Google Shape;2941;p3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7" name="Google Shape;2947;p3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2948" name="Google Shape;2948;p3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8" name="Google Shape;2968;p3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9" name="Google Shape;2969;p3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62" name="Google Shape;3062;p3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3063" name="Google Shape;3063;p3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74" name="Google Shape;3074;p3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3075" name="Google Shape;3075;p3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84" name="Google Shape;3084;p3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3085" name="Google Shape;3085;p3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93" name="Google Shape;3093;p3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3094" name="Google Shape;3094;p3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3118" name="Google Shape;3118;p3"/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19" name="Google Shape;3119;p3"/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0" name="Google Shape;3120;p3"/>
          <p:cNvSpPr txBox="1"/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3000"/>
              <a:buFont typeface="Barriecito"/>
              <a:buNone/>
            </a:pPr>
            <a:r>
              <a:rPr lang="en-US" sz="3000" b="1" i="0" u="none" strike="noStrike" cap="none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05</a:t>
            </a:r>
            <a:endParaRPr/>
          </a:p>
        </p:txBody>
      </p:sp>
      <p:sp>
        <p:nvSpPr>
          <p:cNvPr id="3122" name="Google Shape;3122;p3"/>
          <p:cNvSpPr txBox="1"/>
          <p:nvPr/>
        </p:nvSpPr>
        <p:spPr>
          <a:xfrm>
            <a:off x="2282388" y="2285740"/>
            <a:ext cx="2580600" cy="588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32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1</a:t>
            </a:r>
            <a:br>
              <a:rPr lang="en-US" sz="20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2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listen and repeat.  </a:t>
            </a:r>
            <a:endParaRPr sz="22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3" name="Google Shape;3123;p3"/>
          <p:cNvSpPr txBox="1"/>
          <p:nvPr/>
        </p:nvSpPr>
        <p:spPr>
          <a:xfrm>
            <a:off x="2296052" y="3585272"/>
            <a:ext cx="2580600" cy="551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32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2</a:t>
            </a:r>
            <a:br>
              <a:rPr lang="en-US" sz="20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2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Listen, point and say.  </a:t>
            </a:r>
            <a:endParaRPr sz="22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4" name="Google Shape;3124;p3"/>
          <p:cNvSpPr txBox="1"/>
          <p:nvPr/>
        </p:nvSpPr>
        <p:spPr>
          <a:xfrm>
            <a:off x="5607018" y="1272266"/>
            <a:ext cx="2580600" cy="59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32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3</a:t>
            </a:r>
            <a:br>
              <a:rPr lang="en-US" sz="20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2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talk.  </a:t>
            </a:r>
            <a:endParaRPr sz="22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5" name="Google Shape;3125;p3"/>
          <p:cNvSpPr txBox="1"/>
          <p:nvPr/>
        </p:nvSpPr>
        <p:spPr>
          <a:xfrm>
            <a:off x="5393485" y="2366030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32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Games</a:t>
            </a:r>
            <a:br>
              <a:rPr lang="en-US" sz="20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12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20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2B38E4-1EED-D14C-ABC9-F70471C3B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21" y="1034265"/>
            <a:ext cx="8788719" cy="4220244"/>
          </a:xfrm>
          <a:prstGeom prst="rect">
            <a:avLst/>
          </a:prstGeom>
        </p:spPr>
      </p:pic>
      <p:sp>
        <p:nvSpPr>
          <p:cNvPr id="4166" name="Google Shape;4166;p31"/>
          <p:cNvSpPr/>
          <p:nvPr/>
        </p:nvSpPr>
        <p:spPr>
          <a:xfrm>
            <a:off x="1512282" y="18602"/>
            <a:ext cx="673774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Listen, point and say.</a:t>
            </a:r>
            <a:endParaRPr/>
          </a:p>
        </p:txBody>
      </p:sp>
      <p:sp>
        <p:nvSpPr>
          <p:cNvPr id="4167" name="Google Shape;4167;p31"/>
          <p:cNvSpPr/>
          <p:nvPr/>
        </p:nvSpPr>
        <p:spPr>
          <a:xfrm>
            <a:off x="893976" y="18602"/>
            <a:ext cx="7521611" cy="1015663"/>
          </a:xfrm>
          <a:prstGeom prst="rect">
            <a:avLst/>
          </a:prstGeom>
          <a:solidFill>
            <a:srgbClr val="FFF5E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 in pairs. Practise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dirty="0"/>
          </a:p>
        </p:txBody>
      </p:sp>
      <p:pic>
        <p:nvPicPr>
          <p:cNvPr id="2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4572" y="103426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1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p32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4" name="Google Shape;4174;p32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65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6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talk.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5" name="Google Shape;4175;p32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grpSp>
        <p:nvGrpSpPr>
          <p:cNvPr id="4176" name="Google Shape;4176;p32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177" name="Google Shape;4177;p3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3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3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3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3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3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3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3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3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3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3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3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3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3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3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3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3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3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3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3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3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3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3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3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3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3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3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3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3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3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3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3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3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3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3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3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3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3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3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3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3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3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3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3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3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3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3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3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3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3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3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3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3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3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3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3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3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3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3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3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3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3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3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3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3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3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3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3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3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3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3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3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3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3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3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3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3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3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3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3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3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3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3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3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3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3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3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3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3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3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3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3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3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3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3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3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3" name="Google Shape;4273;p32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274" name="Google Shape;4274;p32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32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32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32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32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32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32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32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32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32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32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32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32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32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32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32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32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32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32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32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32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32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32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32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32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32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32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32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32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32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32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32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32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32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32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32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32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32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32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32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32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32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32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32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32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32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32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32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32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32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32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32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32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32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32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32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32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32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32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32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32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32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32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32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32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32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0" name="Google Shape;4340;p32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1" name="Google Shape;4341;p32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2" name="Google Shape;4342;p32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3" name="Google Shape;4343;p32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4" name="Google Shape;4344;p32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5" name="Google Shape;4345;p32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6" name="Google Shape;4346;p32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7" name="Google Shape;4347;p32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8" name="Google Shape;4348;p32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9" name="Google Shape;4349;p32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0" name="Google Shape;4350;p32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1" name="Google Shape;4351;p32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2" name="Google Shape;4352;p32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3" name="Google Shape;4353;p32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4" name="Google Shape;4354;p32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5" name="Google Shape;4355;p32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6" name="Google Shape;4356;p32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7" name="Google Shape;4357;p32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8" name="Google Shape;4358;p32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9" name="Google Shape;4359;p32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0" name="Google Shape;4360;p32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1" name="Google Shape;4361;p32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2" name="Google Shape;4362;p32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3" name="Google Shape;4363;p32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4" name="Google Shape;4364;p32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5" name="Google Shape;4365;p32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6" name="Google Shape;4366;p32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7" name="Google Shape;4367;p32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32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9" name="Google Shape;4369;p32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0" name="Google Shape;4370;p32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1" name="Google Shape;4371;p32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2" name="Google Shape;4372;p32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3" name="Google Shape;4373;p32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4" name="Google Shape;4374;p32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5" name="Google Shape;4375;p32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6" name="Google Shape;4376;p32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7" name="Google Shape;4377;p32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8" name="Google Shape;4378;p32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9" name="Google Shape;4379;p32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0" name="Google Shape;4380;p32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1" name="Google Shape;4381;p32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382" name="Google Shape;4382;p3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3" name="Google Shape;4383;p3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4" name="Google Shape;4384;p3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5" name="Google Shape;4385;p32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386" name="Google Shape;4386;p32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7" name="Google Shape;4387;p32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8" name="Google Shape;4388;p32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9" name="Google Shape;4389;p32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0" name="Google Shape;4390;p32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1" name="Google Shape;4391;p32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2" name="Google Shape;4392;p32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393" name="Google Shape;4393;p3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3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5" name="Google Shape;4395;p3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6" name="Google Shape;4396;p3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7" name="Google Shape;4397;p3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8" name="Google Shape;4398;p3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9" name="Google Shape;4399;p3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0" name="Google Shape;4400;p3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1" name="Google Shape;4401;p3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2" name="Google Shape;4402;p3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3" name="Google Shape;4403;p3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4" name="Google Shape;4404;p32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405" name="Google Shape;4405;p32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6" name="Google Shape;4406;p32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7" name="Google Shape;4407;p32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8" name="Google Shape;4408;p32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9" name="Google Shape;4409;p32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0" name="Google Shape;4410;p32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1" name="Google Shape;4411;p32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2" name="Google Shape;4412;p32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32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4" name="Google Shape;4414;p32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415" name="Google Shape;4415;p32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32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7" name="Google Shape;4417;p32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32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9" name="Google Shape;4419;p32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0" name="Google Shape;4420;p32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32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32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3" name="Google Shape;4423;p32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424" name="Google Shape;4424;p3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5" name="Google Shape;4425;p3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6" name="Google Shape;4426;p3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7" name="Google Shape;4427;p3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8" name="Google Shape;4428;p3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9" name="Google Shape;4429;p3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0" name="Google Shape;4430;p3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1" name="Google Shape;4431;p3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2" name="Google Shape;4432;p3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3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3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3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3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3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3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3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3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3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3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3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3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3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3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90E468-A6A9-6046-8805-92CC1E507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3" y="385594"/>
            <a:ext cx="8414274" cy="419975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1" name="Google Shape;4461;p35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2" name="Google Shape;4462;p35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880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Games</a:t>
            </a:r>
            <a:endParaRPr sz="8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3" name="Google Shape;4463;p35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05</a:t>
            </a:r>
            <a:endParaRPr/>
          </a:p>
        </p:txBody>
      </p:sp>
      <p:grpSp>
        <p:nvGrpSpPr>
          <p:cNvPr id="4464" name="Google Shape;4464;p35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465" name="Google Shape;4465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1" name="Google Shape;4561;p35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562" name="Google Shape;4562;p35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5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5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5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5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5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5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5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5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5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35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35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35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35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35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35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5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5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5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5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5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5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5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5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5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5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5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5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5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5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5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5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5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5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5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5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5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5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5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5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5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5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5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5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5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5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5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5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5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5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35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35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35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35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35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35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35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35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35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35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35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35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35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35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35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35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35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35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35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35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35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35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35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35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35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35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35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35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35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35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35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35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35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35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35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35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35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35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35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35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35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35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35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35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35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35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35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35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35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35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35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35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35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35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35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35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35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9" name="Google Shape;4669;p35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670" name="Google Shape;4670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3" name="Google Shape;4673;p35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674" name="Google Shape;4674;p3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0" name="Google Shape;4680;p35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681" name="Google Shape;4681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2" name="Google Shape;4692;p35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693" name="Google Shape;4693;p35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5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35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35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35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35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35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35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35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2" name="Google Shape;4702;p35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703" name="Google Shape;4703;p35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5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5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5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5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5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5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5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1" name="Google Shape;4711;p35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712" name="Google Shape;4712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9" name="Google Shape;4739;p36"/>
          <p:cNvSpPr/>
          <p:nvPr/>
        </p:nvSpPr>
        <p:spPr>
          <a:xfrm>
            <a:off x="1247022" y="1667802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0" name="Google Shape;4740;p36"/>
          <p:cNvSpPr/>
          <p:nvPr/>
        </p:nvSpPr>
        <p:spPr>
          <a:xfrm>
            <a:off x="621518" y="417431"/>
            <a:ext cx="1347150" cy="1258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1" name="Google Shape;4741;p36">
            <a:hlinkClick r:id="rId3" action="ppaction://hlinksldjump"/>
          </p:cNvPr>
          <p:cNvSpPr/>
          <p:nvPr/>
        </p:nvSpPr>
        <p:spPr>
          <a:xfrm>
            <a:off x="715975" y="509681"/>
            <a:ext cx="1186666" cy="110329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2" name="Google Shape;4742;p36" descr="A picture containing light, traffic, outdoor, lit&#10;&#10;Description automatically generated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r="67718" b="73056"/>
          <a:stretch/>
        </p:blipFill>
        <p:spPr>
          <a:xfrm>
            <a:off x="649948" y="458024"/>
            <a:ext cx="1136957" cy="117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3" name="Google Shape;4743;p36" descr="Girl Purple Among Us Sticker | Ets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547" y="4116261"/>
            <a:ext cx="873756" cy="87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4" name="Google Shape;4744;p36" descr="Blue | GameToons Wiki | Fand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83515" y="4096199"/>
            <a:ext cx="488026" cy="873756"/>
          </a:xfrm>
          <a:prstGeom prst="rect">
            <a:avLst/>
          </a:prstGeom>
          <a:noFill/>
          <a:ln>
            <a:noFill/>
          </a:ln>
        </p:spPr>
      </p:pic>
      <p:sp>
        <p:nvSpPr>
          <p:cNvPr id="4745" name="Google Shape;4745;p36"/>
          <p:cNvSpPr/>
          <p:nvPr/>
        </p:nvSpPr>
        <p:spPr>
          <a:xfrm>
            <a:off x="499501" y="4100143"/>
            <a:ext cx="2574808" cy="873756"/>
          </a:xfrm>
          <a:custGeom>
            <a:avLst/>
            <a:gdLst/>
            <a:ahLst/>
            <a:cxnLst/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 w="25400" cap="flat" cmpd="sng">
            <a:solidFill>
              <a:srgbClr val="FD9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6" name="Google Shape;4746;p36"/>
          <p:cNvSpPr/>
          <p:nvPr/>
        </p:nvSpPr>
        <p:spPr>
          <a:xfrm>
            <a:off x="6200215" y="4100143"/>
            <a:ext cx="2574808" cy="873756"/>
          </a:xfrm>
          <a:custGeom>
            <a:avLst/>
            <a:gdLst/>
            <a:ahLst/>
            <a:cxnLst/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 w="25400" cap="flat" cmpd="sng">
            <a:solidFill>
              <a:srgbClr val="FD9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7" name="Google Shape;4747;p36"/>
          <p:cNvSpPr/>
          <p:nvPr/>
        </p:nvSpPr>
        <p:spPr>
          <a:xfrm>
            <a:off x="2825356" y="514229"/>
            <a:ext cx="1347150" cy="125851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8" name="Google Shape;4748;p36">
            <a:hlinkClick r:id="rId8" action="ppaction://hlinksldjump"/>
          </p:cNvPr>
          <p:cNvSpPr/>
          <p:nvPr/>
        </p:nvSpPr>
        <p:spPr>
          <a:xfrm>
            <a:off x="2917756" y="606479"/>
            <a:ext cx="1190161" cy="11120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9" name="Google Shape;4749;p36"/>
          <p:cNvSpPr/>
          <p:nvPr/>
        </p:nvSpPr>
        <p:spPr>
          <a:xfrm>
            <a:off x="3447377" y="1763797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0" name="Google Shape;4750;p36" descr="A picture containing light, traffic, outdoor, lit&#10;&#10;Description automatically generated">
            <a:hlinkClick r:id="rId9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33668" r="35545" b="75139"/>
          <a:stretch/>
        </p:blipFill>
        <p:spPr>
          <a:xfrm>
            <a:off x="2949745" y="590361"/>
            <a:ext cx="995263" cy="1086292"/>
          </a:xfrm>
          <a:prstGeom prst="rect">
            <a:avLst/>
          </a:prstGeom>
          <a:noFill/>
          <a:ln>
            <a:noFill/>
          </a:ln>
        </p:spPr>
      </p:pic>
      <p:sp>
        <p:nvSpPr>
          <p:cNvPr id="4751" name="Google Shape;4751;p36"/>
          <p:cNvSpPr/>
          <p:nvPr/>
        </p:nvSpPr>
        <p:spPr>
          <a:xfrm>
            <a:off x="4900218" y="511416"/>
            <a:ext cx="1347150" cy="125851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2" name="Google Shape;4752;p36">
            <a:hlinkClick r:id="rId10" action="ppaction://hlinksldjump"/>
          </p:cNvPr>
          <p:cNvSpPr/>
          <p:nvPr/>
        </p:nvSpPr>
        <p:spPr>
          <a:xfrm>
            <a:off x="4971496" y="590361"/>
            <a:ext cx="1228719" cy="11120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3" name="Google Shape;4753;p36"/>
          <p:cNvSpPr/>
          <p:nvPr/>
        </p:nvSpPr>
        <p:spPr>
          <a:xfrm>
            <a:off x="5533371" y="1751191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4" name="Google Shape;4754;p36"/>
          <p:cNvSpPr/>
          <p:nvPr/>
        </p:nvSpPr>
        <p:spPr>
          <a:xfrm>
            <a:off x="7865901" y="1765558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5" name="Google Shape;4755;p36"/>
          <p:cNvSpPr/>
          <p:nvPr/>
        </p:nvSpPr>
        <p:spPr>
          <a:xfrm>
            <a:off x="7175332" y="503078"/>
            <a:ext cx="1347150" cy="12585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6" name="Google Shape;4756;p36">
            <a:hlinkClick r:id="rId11" action="ppaction://hlinksldjump"/>
          </p:cNvPr>
          <p:cNvSpPr/>
          <p:nvPr/>
        </p:nvSpPr>
        <p:spPr>
          <a:xfrm>
            <a:off x="7249877" y="571265"/>
            <a:ext cx="1232048" cy="1131184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7" name="Google Shape;4757;p36" descr="A picture containing light, traffic, outdoor, lit&#10;&#10;Description automatically generated">
            <a:hlinkClick r:id="rId12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34795" t="25417" r="34419" b="49722"/>
          <a:stretch/>
        </p:blipFill>
        <p:spPr>
          <a:xfrm>
            <a:off x="5100470" y="605562"/>
            <a:ext cx="995264" cy="108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8" name="Google Shape;4758;p36" descr="A picture containing light, traffic, outdoor, lit&#10;&#10;Description automatically generated">
            <a:hlinkClick r:id="rId13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66397" t="24861" b="49167"/>
          <a:stretch/>
        </p:blipFill>
        <p:spPr>
          <a:xfrm>
            <a:off x="7395633" y="579376"/>
            <a:ext cx="1086292" cy="1134841"/>
          </a:xfrm>
          <a:prstGeom prst="rect">
            <a:avLst/>
          </a:prstGeom>
          <a:noFill/>
          <a:ln>
            <a:noFill/>
          </a:ln>
        </p:spPr>
      </p:pic>
      <p:sp>
        <p:nvSpPr>
          <p:cNvPr id="4759" name="Google Shape;4759;p36"/>
          <p:cNvSpPr/>
          <p:nvPr/>
        </p:nvSpPr>
        <p:spPr>
          <a:xfrm>
            <a:off x="1120840" y="3553599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0" name="Google Shape;4760;p36"/>
          <p:cNvSpPr/>
          <p:nvPr/>
        </p:nvSpPr>
        <p:spPr>
          <a:xfrm>
            <a:off x="552376" y="2299156"/>
            <a:ext cx="1347150" cy="125851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1" name="Google Shape;4761;p36">
            <a:hlinkClick r:id="rId14" action="ppaction://hlinksldjump"/>
          </p:cNvPr>
          <p:cNvSpPr/>
          <p:nvPr/>
        </p:nvSpPr>
        <p:spPr>
          <a:xfrm>
            <a:off x="621518" y="2384203"/>
            <a:ext cx="1227179" cy="1112089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2" name="Google Shape;4762;p36"/>
          <p:cNvSpPr/>
          <p:nvPr/>
        </p:nvSpPr>
        <p:spPr>
          <a:xfrm>
            <a:off x="2717285" y="2310341"/>
            <a:ext cx="1347150" cy="1258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3" name="Google Shape;4763;p36"/>
          <p:cNvSpPr/>
          <p:nvPr/>
        </p:nvSpPr>
        <p:spPr>
          <a:xfrm>
            <a:off x="3375665" y="3543429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4" name="Google Shape;4764;p36">
            <a:hlinkClick r:id="rId15" action="ppaction://hlinksldjump"/>
          </p:cNvPr>
          <p:cNvSpPr/>
          <p:nvPr/>
        </p:nvSpPr>
        <p:spPr>
          <a:xfrm>
            <a:off x="2825356" y="2388723"/>
            <a:ext cx="1162682" cy="1101745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5" name="Google Shape;4765;p36"/>
          <p:cNvSpPr/>
          <p:nvPr/>
        </p:nvSpPr>
        <p:spPr>
          <a:xfrm>
            <a:off x="4875969" y="2315270"/>
            <a:ext cx="1347150" cy="125851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6" name="Google Shape;4766;p36"/>
          <p:cNvSpPr/>
          <p:nvPr/>
        </p:nvSpPr>
        <p:spPr>
          <a:xfrm>
            <a:off x="5524267" y="3570377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7" name="Google Shape;4767;p36">
            <a:hlinkClick r:id="rId16" action="ppaction://hlinksldjump"/>
          </p:cNvPr>
          <p:cNvSpPr/>
          <p:nvPr/>
        </p:nvSpPr>
        <p:spPr>
          <a:xfrm>
            <a:off x="4949003" y="2382545"/>
            <a:ext cx="1220060" cy="1091480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8" name="Google Shape;4768;p36"/>
          <p:cNvSpPr/>
          <p:nvPr/>
        </p:nvSpPr>
        <p:spPr>
          <a:xfrm>
            <a:off x="7175332" y="2318781"/>
            <a:ext cx="1347150" cy="1258510"/>
          </a:xfrm>
          <a:prstGeom prst="ellipse">
            <a:avLst/>
          </a:prstGeom>
          <a:solidFill>
            <a:srgbClr val="993300"/>
          </a:solidFill>
          <a:ln w="9525" cap="flat" cmpd="sng">
            <a:solidFill>
              <a:srgbClr val="FAE3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9" name="Google Shape;4769;p36"/>
          <p:cNvSpPr/>
          <p:nvPr/>
        </p:nvSpPr>
        <p:spPr>
          <a:xfrm>
            <a:off x="7826969" y="3574562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0" name="Google Shape;4770;p36">
            <a:hlinkClick r:id="rId17" action="ppaction://hlinksldjump"/>
          </p:cNvPr>
          <p:cNvSpPr/>
          <p:nvPr/>
        </p:nvSpPr>
        <p:spPr>
          <a:xfrm>
            <a:off x="7299679" y="2408870"/>
            <a:ext cx="1150722" cy="1063608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1" name="Google Shape;4771;p36" descr="A picture containing light, traffic, outdoor, lit&#10;&#10;Description automatically generated">
            <a:hlinkClick r:id="rId18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64642" t="50000" b="24028"/>
          <a:stretch/>
        </p:blipFill>
        <p:spPr>
          <a:xfrm>
            <a:off x="715975" y="2371778"/>
            <a:ext cx="1143024" cy="1134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2" name="Google Shape;4772;p36" descr="A picture containing light, traffic, outdoor, lit&#10;&#10;Description automatically generated">
            <a:hlinkClick r:id="rId19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63892" t="75139" r="2505"/>
          <a:stretch/>
        </p:blipFill>
        <p:spPr>
          <a:xfrm>
            <a:off x="2881438" y="2365995"/>
            <a:ext cx="1086292" cy="108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3" name="Google Shape;4773;p36" descr="A picture containing light, traffic, outdoor, lit&#10;&#10;Description automatically generated">
            <a:hlinkClick r:id="rId20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t="26249" r="66397" b="49444"/>
          <a:stretch/>
        </p:blipFill>
        <p:spPr>
          <a:xfrm>
            <a:off x="5006397" y="2410460"/>
            <a:ext cx="1086293" cy="106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4" name="Google Shape;4774;p36" descr="A picture containing light, traffic, outdoor, lit&#10;&#10;Description automatically generated">
            <a:hlinkClick r:id="rId21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t="75139" r="68209"/>
          <a:stretch/>
        </p:blipFill>
        <p:spPr>
          <a:xfrm>
            <a:off x="7320255" y="2394075"/>
            <a:ext cx="1027720" cy="1086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9" name="Google Shape;4779;p37"/>
          <p:cNvSpPr/>
          <p:nvPr/>
        </p:nvSpPr>
        <p:spPr>
          <a:xfrm>
            <a:off x="1112199" y="66171"/>
            <a:ext cx="7669628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</a:t>
            </a:r>
            <a:r>
              <a:rPr lang="en-US" sz="40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_______________</a:t>
            </a: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780" name="Google Shape;478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1" name="Google Shape;4781;p37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sp>
        <p:nvSpPr>
          <p:cNvPr id="4782" name="Google Shape;4782;p37"/>
          <p:cNvSpPr/>
          <p:nvPr/>
        </p:nvSpPr>
        <p:spPr>
          <a:xfrm>
            <a:off x="3069771" y="4247569"/>
            <a:ext cx="444011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____, he can.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3" name="Google Shape;4783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8192" y="1167036"/>
            <a:ext cx="2756736" cy="2756736"/>
          </a:xfrm>
          <a:prstGeom prst="rect">
            <a:avLst/>
          </a:prstGeom>
          <a:noFill/>
          <a:ln>
            <a:noFill/>
          </a:ln>
        </p:spPr>
      </p:pic>
      <p:sp>
        <p:nvSpPr>
          <p:cNvPr id="4784" name="Google Shape;4784;p37"/>
          <p:cNvSpPr txBox="1"/>
          <p:nvPr/>
        </p:nvSpPr>
        <p:spPr>
          <a:xfrm>
            <a:off x="3350237" y="208100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badminton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85" name="Google Shape;4785;p37"/>
          <p:cNvSpPr txBox="1"/>
          <p:nvPr/>
        </p:nvSpPr>
        <p:spPr>
          <a:xfrm>
            <a:off x="1790542" y="440712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0" name="Google Shape;4790;p38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1" name="Google Shape;4791;p38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2" name="Google Shape;4792;p38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3" name="Google Shape;479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4" name="Google Shape;4794;p38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5" name="Google Shape;4795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28085" y="1278476"/>
            <a:ext cx="2201793" cy="2201793"/>
          </a:xfrm>
          <a:prstGeom prst="rect">
            <a:avLst/>
          </a:prstGeom>
          <a:noFill/>
          <a:ln>
            <a:noFill/>
          </a:ln>
        </p:spPr>
      </p:pic>
      <p:sp>
        <p:nvSpPr>
          <p:cNvPr id="4796" name="Google Shape;4796;p38"/>
          <p:cNvSpPr/>
          <p:nvPr/>
        </p:nvSpPr>
        <p:spPr>
          <a:xfrm>
            <a:off x="1112199" y="66171"/>
            <a:ext cx="5688651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she cook?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97" name="Google Shape;4797;p38"/>
          <p:cNvSpPr/>
          <p:nvPr/>
        </p:nvSpPr>
        <p:spPr>
          <a:xfrm>
            <a:off x="1518556" y="3709722"/>
            <a:ext cx="5992587" cy="1367607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____, she can't,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but she can 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8" name="Google Shape;4798;p38"/>
          <p:cNvSpPr txBox="1"/>
          <p:nvPr/>
        </p:nvSpPr>
        <p:spPr>
          <a:xfrm>
            <a:off x="847820" y="3709722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99" name="Google Shape;4799;p38"/>
          <p:cNvSpPr txBox="1"/>
          <p:nvPr/>
        </p:nvSpPr>
        <p:spPr>
          <a:xfrm>
            <a:off x="3645415" y="4418348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draw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00" name="Google Shape;4800;p38" descr="Cartoon drawing of hand holding tablet. | CanStock"/>
          <p:cNvPicPr preferRelativeResize="0"/>
          <p:nvPr/>
        </p:nvPicPr>
        <p:blipFill rotWithShape="1">
          <a:blip r:embed="rId7">
            <a:alphaModFix/>
          </a:blip>
          <a:srcRect b="5706"/>
          <a:stretch/>
        </p:blipFill>
        <p:spPr>
          <a:xfrm>
            <a:off x="4801484" y="1344044"/>
            <a:ext cx="3380395" cy="207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5" name="Google Shape;4805;p39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6" name="Google Shape;4806;p39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7" name="Google Shape;4807;p39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8" name="Google Shape;480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9" name="Google Shape;4809;p39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0" name="Google Shape;4810;p39"/>
          <p:cNvPicPr preferRelativeResize="0"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"/>
          <a:stretch/>
        </p:blipFill>
        <p:spPr>
          <a:xfrm>
            <a:off x="3430669" y="1661939"/>
            <a:ext cx="3328856" cy="1743090"/>
          </a:xfrm>
          <a:prstGeom prst="rect">
            <a:avLst/>
          </a:prstGeom>
          <a:noFill/>
          <a:ln>
            <a:noFill/>
          </a:ln>
        </p:spPr>
      </p:pic>
      <p:sp>
        <p:nvSpPr>
          <p:cNvPr id="4811" name="Google Shape;4811;p39"/>
          <p:cNvSpPr/>
          <p:nvPr/>
        </p:nvSpPr>
        <p:spPr>
          <a:xfrm>
            <a:off x="1112199" y="66171"/>
            <a:ext cx="6207513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</a:t>
            </a:r>
            <a:r>
              <a:rPr lang="en-US" sz="40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</a:t>
            </a: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12" name="Google Shape;4812;p39"/>
          <p:cNvSpPr/>
          <p:nvPr/>
        </p:nvSpPr>
        <p:spPr>
          <a:xfrm>
            <a:off x="3069771" y="4247569"/>
            <a:ext cx="444011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he 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3" name="Google Shape;4813;p39"/>
          <p:cNvSpPr txBox="1"/>
          <p:nvPr/>
        </p:nvSpPr>
        <p:spPr>
          <a:xfrm>
            <a:off x="2721587" y="191343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swim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14" name="Google Shape;4814;p39"/>
          <p:cNvSpPr txBox="1"/>
          <p:nvPr/>
        </p:nvSpPr>
        <p:spPr>
          <a:xfrm>
            <a:off x="3840093" y="4421390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9" name="Google Shape;4819;p40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0" name="Google Shape;4820;p40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1" name="Google Shape;4821;p40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2" name="Google Shape;482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3" name="Google Shape;4823;p40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4" name="Google Shape;4824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70213" y="1298743"/>
            <a:ext cx="2601544" cy="2601544"/>
          </a:xfrm>
          <a:prstGeom prst="rect">
            <a:avLst/>
          </a:prstGeom>
          <a:noFill/>
          <a:ln>
            <a:noFill/>
          </a:ln>
        </p:spPr>
      </p:pic>
      <p:sp>
        <p:nvSpPr>
          <p:cNvPr id="4825" name="Google Shape;4825;p40"/>
          <p:cNvSpPr/>
          <p:nvPr/>
        </p:nvSpPr>
        <p:spPr>
          <a:xfrm>
            <a:off x="1112199" y="66171"/>
            <a:ext cx="7264358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she </a:t>
            </a:r>
            <a:r>
              <a:rPr lang="en-US" sz="40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____________</a:t>
            </a: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26" name="Google Shape;4826;p40"/>
          <p:cNvSpPr/>
          <p:nvPr/>
        </p:nvSpPr>
        <p:spPr>
          <a:xfrm>
            <a:off x="2808514" y="4247569"/>
            <a:ext cx="4701375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________.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7" name="Google Shape;4827;p40"/>
          <p:cNvSpPr txBox="1"/>
          <p:nvPr/>
        </p:nvSpPr>
        <p:spPr>
          <a:xfrm>
            <a:off x="3430439" y="206533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bike</a:t>
            </a:r>
            <a:endParaRPr sz="4400" b="1" i="0" u="none" strike="noStrike" cap="none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28" name="Google Shape;4828;p40"/>
          <p:cNvSpPr txBox="1"/>
          <p:nvPr/>
        </p:nvSpPr>
        <p:spPr>
          <a:xfrm>
            <a:off x="3370213" y="440712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 can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" name="Google Shape;4833;p41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4" name="Google Shape;4834;p41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5" name="Google Shape;4835;p41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6" name="Google Shape;483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7" name="Google Shape;4837;p41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8" name="Google Shape;4838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28085" y="1278476"/>
            <a:ext cx="2201793" cy="2201793"/>
          </a:xfrm>
          <a:prstGeom prst="rect">
            <a:avLst/>
          </a:prstGeom>
          <a:noFill/>
          <a:ln>
            <a:noFill/>
          </a:ln>
        </p:spPr>
      </p:pic>
      <p:sp>
        <p:nvSpPr>
          <p:cNvPr id="4839" name="Google Shape;4839;p41"/>
          <p:cNvSpPr/>
          <p:nvPr/>
        </p:nvSpPr>
        <p:spPr>
          <a:xfrm>
            <a:off x="1112199" y="66171"/>
            <a:ext cx="6627544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play football 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40" name="Google Shape;4840;p41"/>
          <p:cNvSpPr/>
          <p:nvPr/>
        </p:nvSpPr>
        <p:spPr>
          <a:xfrm>
            <a:off x="204108" y="3709722"/>
            <a:ext cx="7307036" cy="1367607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____, he can't,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but he can ______________.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1" name="Google Shape;4841;p41"/>
          <p:cNvSpPr txBox="1"/>
          <p:nvPr/>
        </p:nvSpPr>
        <p:spPr>
          <a:xfrm>
            <a:off x="387485" y="3685311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42" name="Google Shape;4842;p41"/>
          <p:cNvSpPr txBox="1"/>
          <p:nvPr/>
        </p:nvSpPr>
        <p:spPr>
          <a:xfrm>
            <a:off x="2974680" y="4424515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badminton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43" name="Google Shape;4843;p41"/>
          <p:cNvPicPr preferRelativeResize="0"/>
          <p:nvPr/>
        </p:nvPicPr>
        <p:blipFill rotWithShape="1">
          <a:blip r:embed="rId7">
            <a:alphaModFix/>
          </a:blip>
          <a:srcRect t="7406" r="-21458" b="5945"/>
          <a:stretch/>
        </p:blipFill>
        <p:spPr>
          <a:xfrm>
            <a:off x="4923949" y="1344045"/>
            <a:ext cx="3380395" cy="207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4"/>
          <p:cNvSpPr/>
          <p:nvPr/>
        </p:nvSpPr>
        <p:spPr>
          <a:xfrm>
            <a:off x="3535689" y="1006294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32" name="Google Shape;3132;p4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8" name="Google Shape;484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9" name="Google Shape;4849;p42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0" name="Google Shape;4850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28085" y="1471616"/>
            <a:ext cx="2201793" cy="1815513"/>
          </a:xfrm>
          <a:prstGeom prst="rect">
            <a:avLst/>
          </a:prstGeom>
          <a:noFill/>
          <a:ln>
            <a:noFill/>
          </a:ln>
        </p:spPr>
      </p:pic>
      <p:sp>
        <p:nvSpPr>
          <p:cNvPr id="4851" name="Google Shape;4851;p42"/>
          <p:cNvSpPr/>
          <p:nvPr/>
        </p:nvSpPr>
        <p:spPr>
          <a:xfrm>
            <a:off x="1112199" y="66171"/>
            <a:ext cx="6627544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ride a horse 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52" name="Google Shape;4852;p42"/>
          <p:cNvSpPr/>
          <p:nvPr/>
        </p:nvSpPr>
        <p:spPr>
          <a:xfrm>
            <a:off x="204108" y="3709722"/>
            <a:ext cx="7307036" cy="1367607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he ______,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but he _____ ride a bike.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3" name="Google Shape;4853;p42"/>
          <p:cNvSpPr txBox="1"/>
          <p:nvPr/>
        </p:nvSpPr>
        <p:spPr>
          <a:xfrm>
            <a:off x="2157739" y="3673847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can't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54" name="Google Shape;4854;p42"/>
          <p:cNvSpPr txBox="1"/>
          <p:nvPr/>
        </p:nvSpPr>
        <p:spPr>
          <a:xfrm>
            <a:off x="1112199" y="4431540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55" name="Google Shape;4855;p42" descr="A boy riding a bicycle cartoon character isolated on white background  1928644 Vector Art at Vecteez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60535" y="1471615"/>
            <a:ext cx="1389604" cy="1815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0" name="Google Shape;486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1" name="Google Shape;4861;p43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sp>
        <p:nvSpPr>
          <p:cNvPr id="4862" name="Google Shape;4862;p43"/>
          <p:cNvSpPr/>
          <p:nvPr/>
        </p:nvSpPr>
        <p:spPr>
          <a:xfrm>
            <a:off x="1112199" y="66171"/>
            <a:ext cx="7452137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_____ play the piano?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63" name="Google Shape;4863;p43"/>
          <p:cNvSpPr/>
          <p:nvPr/>
        </p:nvSpPr>
        <p:spPr>
          <a:xfrm>
            <a:off x="3069771" y="4247569"/>
            <a:ext cx="444011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_______.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4" name="Google Shape;4864;p43"/>
          <p:cNvSpPr txBox="1"/>
          <p:nvPr/>
        </p:nvSpPr>
        <p:spPr>
          <a:xfrm>
            <a:off x="1112199" y="17777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65" name="Google Shape;4865;p43"/>
          <p:cNvSpPr txBox="1"/>
          <p:nvPr/>
        </p:nvSpPr>
        <p:spPr>
          <a:xfrm>
            <a:off x="3472700" y="440712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 can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66" name="Google Shape;4866;p43" descr="Playing piano Images | Free Vectors, Stock Photos &amp; PS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5729" y="1208314"/>
            <a:ext cx="3811406" cy="2498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1" name="Google Shape;487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2" name="Google Shape;4872;p4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sp>
        <p:nvSpPr>
          <p:cNvPr id="4874" name="Google Shape;4874;p44"/>
          <p:cNvSpPr/>
          <p:nvPr/>
        </p:nvSpPr>
        <p:spPr>
          <a:xfrm>
            <a:off x="1112199" y="66171"/>
            <a:ext cx="6207513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</a:t>
            </a:r>
            <a:r>
              <a:rPr lang="en-US" sz="40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</a:t>
            </a: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75" name="Google Shape;4875;p44"/>
          <p:cNvSpPr/>
          <p:nvPr/>
        </p:nvSpPr>
        <p:spPr>
          <a:xfrm>
            <a:off x="2721587" y="4247569"/>
            <a:ext cx="4788302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____, he 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6" name="Google Shape;4876;p44"/>
          <p:cNvSpPr txBox="1"/>
          <p:nvPr/>
        </p:nvSpPr>
        <p:spPr>
          <a:xfrm>
            <a:off x="2721587" y="191343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draw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77" name="Google Shape;4877;p44"/>
          <p:cNvSpPr txBox="1"/>
          <p:nvPr/>
        </p:nvSpPr>
        <p:spPr>
          <a:xfrm>
            <a:off x="3954393" y="440712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can't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78" name="Google Shape;4878;p44"/>
          <p:cNvSpPr txBox="1"/>
          <p:nvPr/>
        </p:nvSpPr>
        <p:spPr>
          <a:xfrm>
            <a:off x="1363593" y="4463405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5317" y="1348239"/>
            <a:ext cx="3889620" cy="22334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3" name="Google Shape;488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" y="451427"/>
            <a:ext cx="2715767" cy="291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4" name="Google Shape;4884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2994" y="2505075"/>
            <a:ext cx="1386357" cy="1386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5" name="Google Shape;4885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8917" y="1854147"/>
            <a:ext cx="1550608" cy="1550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6" name="Google Shape;4886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3175" y="2763711"/>
            <a:ext cx="1635742" cy="163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7" name="Google Shape;4887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2800" y="389003"/>
            <a:ext cx="3244043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8" name="Google Shape;4888;p4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9" name="Google Shape;4889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" name="Google Shape;489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818" y="196610"/>
            <a:ext cx="1958775" cy="348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5" name="Google Shape;4895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4707" y="2330526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6" name="Google Shape;489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2279" y="3678878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7" name="Google Shape;489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0209" y="3547060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8" name="Google Shape;489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3816" y="2713342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9" name="Google Shape;4899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0209" y="239673"/>
            <a:ext cx="3230662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0" name="Google Shape;4900;p46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1" name="Google Shape;4901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6" name="Google Shape;490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597" y="861337"/>
            <a:ext cx="3055759" cy="305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7" name="Google Shape;4907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7894" y="444478"/>
            <a:ext cx="3230662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8" name="Google Shape;4908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4781" y="3322249"/>
            <a:ext cx="1345093" cy="134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9" name="Google Shape;4909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7894" y="3201631"/>
            <a:ext cx="1405606" cy="140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0" name="Google Shape;4910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6904" y="2389216"/>
            <a:ext cx="1345093" cy="134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1" name="Google Shape;4911;p47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2" name="Google Shape;4912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" name="Google Shape;491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365" y="-932107"/>
            <a:ext cx="3190353" cy="434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8" name="Google Shape;491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3154" y="495106"/>
            <a:ext cx="3303789" cy="85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9" name="Google Shape;4919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6468" y="3215153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0" name="Google Shape;4920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6991" y="3831608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1" name="Google Shape;4921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5582" y="2997890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2" name="Google Shape;4922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56467" y="3687194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3" name="Google Shape;4923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1164" y="3606972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4" name="Google Shape;4924;p48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5" name="Google Shape;4925;p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0" name="Google Shape;493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645" y="247773"/>
            <a:ext cx="2893497" cy="289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1" name="Google Shape;493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4823" y="2885343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2" name="Google Shape;4932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2163" y="3872640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3" name="Google Shape;4933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2723" y="3659127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4" name="Google Shape;4934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3682" y="2517092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5" name="Google Shape;4935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67879" y="729342"/>
            <a:ext cx="3230662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6" name="Google Shape;4936;p49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7" name="Google Shape;4937;p4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2" name="Google Shape;494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1382" y="3677313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3" name="Google Shape;494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6180" y="3696390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4" name="Google Shape;494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7933" y="2994312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5" name="Google Shape;4945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527" y="309599"/>
            <a:ext cx="2294002" cy="32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6" name="Google Shape;494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1093" y="3137115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7" name="Google Shape;4947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4811" y="558453"/>
            <a:ext cx="3230662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8" name="Google Shape;4948;p50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9" name="Google Shape;4949;p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4" name="Google Shape;4954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721" y="3211894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5" name="Google Shape;495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4401" y="3759904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6" name="Google Shape;495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9199" y="3778981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7" name="Google Shape;495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0952" y="3076903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8" name="Google Shape;4958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1439" y="633232"/>
            <a:ext cx="3230662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9" name="Google Shape;4959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8208" y="372351"/>
            <a:ext cx="2839543" cy="283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0" name="Google Shape;496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2417" y="2133486"/>
            <a:ext cx="833718" cy="8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1" name="Google Shape;4961;p51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2" name="Google Shape;4962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5"/>
          <p:cNvSpPr/>
          <p:nvPr/>
        </p:nvSpPr>
        <p:spPr>
          <a:xfrm>
            <a:off x="1911177" y="1721863"/>
            <a:ext cx="610295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 and guess.</a:t>
            </a:r>
            <a:endParaRPr dirty="0"/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7" name="Google Shape;496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6046" y="1806643"/>
            <a:ext cx="1345093" cy="134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8" name="Google Shape;496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4911" y="3087954"/>
            <a:ext cx="1441140" cy="1441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9" name="Google Shape;4969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6704" y="346837"/>
            <a:ext cx="2821913" cy="72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0" name="Google Shape;4970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172" y="434376"/>
            <a:ext cx="2807589" cy="280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1" name="Google Shape;497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6070" y="2774807"/>
            <a:ext cx="1345093" cy="134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2" name="Google Shape;497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1470" y="3241965"/>
            <a:ext cx="1345093" cy="134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3" name="Google Shape;4973;p5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9788" y="3961668"/>
            <a:ext cx="1214212" cy="11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4" name="Google Shape;4974;p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67159" y="1813648"/>
            <a:ext cx="24765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3" name="Google Shape;341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82831" y="695685"/>
            <a:ext cx="4375439" cy="3648169"/>
          </a:xfrm>
          <a:prstGeom prst="rect">
            <a:avLst/>
          </a:prstGeom>
          <a:noFill/>
          <a:ln>
            <a:noFill/>
          </a:ln>
        </p:spPr>
      </p:pic>
      <p:sp>
        <p:nvSpPr>
          <p:cNvPr id="3414" name="Google Shape;3414;p6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with this?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15" name="Google Shape;3415;p6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bike</a:t>
            </a: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16" name="Google Shape;341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5740" y="1048188"/>
            <a:ext cx="2996588" cy="2996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1" name="Google Shape;342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144862" y="1625693"/>
            <a:ext cx="2760814" cy="2532630"/>
          </a:xfrm>
          <a:prstGeom prst="rect">
            <a:avLst/>
          </a:prstGeom>
          <a:noFill/>
          <a:ln>
            <a:noFill/>
          </a:ln>
        </p:spPr>
      </p:pic>
      <p:sp>
        <p:nvSpPr>
          <p:cNvPr id="3422" name="Google Shape;3422;p7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with this?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23" name="Google Shape;3423;p7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horse</a:t>
            </a: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24" name="Google Shape;342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384534" y="1359826"/>
            <a:ext cx="2374932" cy="2564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2" name="Google Shape;34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3704" y="1931196"/>
            <a:ext cx="2105201" cy="210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9" name="Google Shape;342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96959" flipH="1">
            <a:off x="3140665" y="1040579"/>
            <a:ext cx="2528415" cy="2528415"/>
          </a:xfrm>
          <a:prstGeom prst="rect">
            <a:avLst/>
          </a:prstGeom>
          <a:noFill/>
          <a:ln>
            <a:noFill/>
          </a:ln>
        </p:spPr>
      </p:pic>
      <p:sp>
        <p:nvSpPr>
          <p:cNvPr id="3430" name="Google Shape;3430;p8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with this?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31" name="Google Shape;3431;p8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fly a kite</a:t>
            </a: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7" name="Google Shape;343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067511" y="1183998"/>
            <a:ext cx="2775504" cy="2775504"/>
          </a:xfrm>
          <a:prstGeom prst="rect">
            <a:avLst/>
          </a:prstGeom>
          <a:noFill/>
          <a:ln>
            <a:noFill/>
          </a:ln>
        </p:spPr>
      </p:pic>
      <p:sp>
        <p:nvSpPr>
          <p:cNvPr id="3438" name="Google Shape;3438;p9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with this?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39" name="Google Shape;3439;p9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piano</a:t>
            </a: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40" name="Google Shape;344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72744" y="-607568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489</Words>
  <Application>Microsoft Office PowerPoint</Application>
  <PresentationFormat>On-screen Show (16:9)</PresentationFormat>
  <Paragraphs>120</Paragraphs>
  <Slides>50</Slides>
  <Notes>49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Amasis MT Pro Black</vt:lpstr>
      <vt:lpstr>Comic Sans MS</vt:lpstr>
      <vt:lpstr>Arial</vt:lpstr>
      <vt:lpstr>Barriecito</vt:lpstr>
      <vt:lpstr>Dosis</vt:lpstr>
      <vt:lpstr>Calibri</vt:lpstr>
      <vt:lpstr>Basic English for Korean Speakers Workshop by Slidesgo</vt:lpstr>
      <vt:lpstr>1_Basic English for Korean Speakers Workshop by Slidesgo</vt:lpstr>
      <vt:lpstr>2_Basic English for Korean Speakers Workshop by Slidesgo</vt:lpstr>
      <vt:lpstr>1_Office Theme</vt:lpstr>
      <vt:lpstr>3_Basic English for Korean Speakers Workshop by Slidesgo</vt:lpstr>
      <vt:lpstr>4_Basic English for Korean Speakers Workshop by Slidesgo</vt:lpstr>
      <vt:lpstr>PowerPoint Presentation</vt:lpstr>
      <vt:lpstr>Things we can do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 Look, listen and repeat.</vt:lpstr>
      <vt:lpstr>PowerPoint Presentation</vt:lpstr>
      <vt:lpstr>PowerPoint Presentation</vt:lpstr>
      <vt:lpstr>PowerPoint Presentation</vt:lpstr>
      <vt:lpstr>PowerPoint Presentation</vt:lpstr>
      <vt:lpstr>Activity 2 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6 Let’s talk.</vt:lpstr>
      <vt:lpstr>PowerPoint Presentation</vt:lpstr>
      <vt:lpstr>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29</cp:revision>
  <dcterms:modified xsi:type="dcterms:W3CDTF">2024-11-06T01:53:48Z</dcterms:modified>
</cp:coreProperties>
</file>