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2"/>
  </p:notesMasterIdLst>
  <p:sldIdLst>
    <p:sldId id="411" r:id="rId2"/>
    <p:sldId id="405" r:id="rId3"/>
    <p:sldId id="323" r:id="rId4"/>
    <p:sldId id="322" r:id="rId5"/>
    <p:sldId id="407" r:id="rId6"/>
    <p:sldId id="408" r:id="rId7"/>
    <p:sldId id="409" r:id="rId8"/>
    <p:sldId id="410" r:id="rId9"/>
    <p:sldId id="321" r:id="rId10"/>
    <p:sldId id="318" r:id="rId11"/>
    <p:sldId id="315" r:id="rId12"/>
    <p:sldId id="271" r:id="rId13"/>
    <p:sldId id="316" r:id="rId14"/>
    <p:sldId id="394" r:id="rId15"/>
    <p:sldId id="320" r:id="rId16"/>
    <p:sldId id="317" r:id="rId17"/>
    <p:sldId id="319" r:id="rId18"/>
    <p:sldId id="413" r:id="rId19"/>
    <p:sldId id="414" r:id="rId20"/>
    <p:sldId id="412" r:id="rId21"/>
  </p:sldIdLst>
  <p:sldSz cx="9144000" cy="5143500" type="screen16x9"/>
  <p:notesSz cx="6858000" cy="9144000"/>
  <p:embeddedFontLst>
    <p:embeddedFont>
      <p:font typeface="Caveat Brush" pitchFamily="2" charset="0"/>
      <p:regular r:id="rId23"/>
    </p:embeddedFon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Nunito ExtraBold" pitchFamily="2" charset="0"/>
      <p:bold r:id="rId28"/>
      <p:boldItalic r:id="rId29"/>
    </p:embeddedFont>
    <p:embeddedFont>
      <p:font typeface="Poppins SemiBold" panose="00000700000000000000" pitchFamily="2" charset="0"/>
      <p:bold r:id="rId30"/>
    </p:embeddedFont>
    <p:embeddedFont>
      <p:font typeface="Raleway" pitchFamily="2" charset="0"/>
      <p:regular r:id="rId31"/>
    </p:embeddedFont>
    <p:embeddedFont>
      <p:font typeface="Sport Day" panose="020B060402020202020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A001E-773F-4DC3-ACA9-DBB08A18D3E9}">
  <a:tblStyle styleId="{58CA001E-773F-4DC3-ACA9-DBB08A18D3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218" autoAdjust="0"/>
  </p:normalViewPr>
  <p:slideViewPr>
    <p:cSldViewPr snapToGrid="0">
      <p:cViewPr varScale="1">
        <p:scale>
          <a:sx n="78" d="100"/>
          <a:sy n="78" d="100"/>
        </p:scale>
        <p:origin x="11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293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93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87F75B-AACB-5E46-AC87-45AB5B0C97C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18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9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4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71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1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79424B-C534-43B3-BC2B-65B6202E37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178B-56C5-40F3-9E2B-F51FFAE0E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4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_1_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4422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51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37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5" r:id="rId3"/>
    <p:sldLayoutId id="2147483688" r:id="rId4"/>
    <p:sldLayoutId id="2147483689" r:id="rId5"/>
    <p:sldLayoutId id="2147483690" r:id="rId6"/>
    <p:sldLayoutId id="2147483699" r:id="rId7"/>
    <p:sldLayoutId id="2147483700" r:id="rId8"/>
    <p:sldLayoutId id="2147483701" r:id="rId9"/>
    <p:sldLayoutId id="214748370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61CEE-34FE-4142-A0C9-CE2AF94BBFBF}"/>
              </a:ext>
            </a:extLst>
          </p:cNvPr>
          <p:cNvSpPr/>
          <p:nvPr/>
        </p:nvSpPr>
        <p:spPr>
          <a:xfrm>
            <a:off x="713688" y="1462084"/>
            <a:ext cx="2291332" cy="5034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153E2-2AF3-4FDE-8702-485DD91D2034}"/>
              </a:ext>
            </a:extLst>
          </p:cNvPr>
          <p:cNvSpPr/>
          <p:nvPr/>
        </p:nvSpPr>
        <p:spPr>
          <a:xfrm>
            <a:off x="2732234" y="3901310"/>
            <a:ext cx="116981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54F43-12A5-4DA5-B526-B920832FB139}"/>
              </a:ext>
            </a:extLst>
          </p:cNvPr>
          <p:cNvSpPr/>
          <p:nvPr/>
        </p:nvSpPr>
        <p:spPr>
          <a:xfrm>
            <a:off x="5169529" y="1491037"/>
            <a:ext cx="2562129" cy="33528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D6A5B-9B59-4335-8E53-29CC73AC7F55}"/>
              </a:ext>
            </a:extLst>
          </p:cNvPr>
          <p:cNvSpPr/>
          <p:nvPr/>
        </p:nvSpPr>
        <p:spPr>
          <a:xfrm>
            <a:off x="6289895" y="3819308"/>
            <a:ext cx="2229416" cy="58981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3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pic>
        <p:nvPicPr>
          <p:cNvPr id="10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isten, point and say.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2048" name="Google Shape;2048;p66"/>
          <p:cNvSpPr/>
          <p:nvPr/>
        </p:nvSpPr>
        <p:spPr>
          <a:xfrm>
            <a:off x="428116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3</a:t>
            </a: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pic>
        <p:nvPicPr>
          <p:cNvPr id="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7E344-9BA9-FC52-DD40-FB3A6B2A2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4" y="2350542"/>
            <a:ext cx="744238" cy="4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339A-0C45-C40F-3455-FA3ED86F0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55125" y="2321359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CD997-E288-C7F3-7AB5-62F889014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49733" y="416950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471-12C8-FDF5-F43C-B5B0FE0FD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3" y="4209053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7D62C-8F37-C722-A266-83518FFCC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4" y="237043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D5749-9114-CA2F-6614-EA2DB0E04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45341" y="2203886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9D081-9278-BDFC-DF39-A4D640131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3" y="420905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79E3F-DF5D-9CCD-8FEC-175DFD05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40462" y="4111134"/>
            <a:ext cx="744238" cy="402621"/>
          </a:xfrm>
          <a:prstGeom prst="rect">
            <a:avLst/>
          </a:prstGeom>
        </p:spPr>
      </p:pic>
      <p:pic>
        <p:nvPicPr>
          <p:cNvPr id="1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48064" y="1565720"/>
            <a:ext cx="5847872" cy="1025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>
                <a:solidFill>
                  <a:srgbClr val="002060"/>
                </a:solidFill>
              </a:rPr>
              <a:t>et’s talk.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257795" y="577578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60201" y="577577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74187" y="543798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87841" y="535612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101488" y="245201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6EF22-C7F1-4419-90D2-CFFF6C72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03" y="2760063"/>
            <a:ext cx="4441769" cy="2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02D7-6531-407E-9CA7-891C443B1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9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Fun corner and wrap-up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95447" y="107546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Google Shape;1761;p62"/>
          <p:cNvSpPr/>
          <p:nvPr/>
        </p:nvSpPr>
        <p:spPr>
          <a:xfrm>
            <a:off x="1745015" y="4068551"/>
            <a:ext cx="5633854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801760" y="4232801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Guessing game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483570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66" y="59046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/>
          <p:cNvSpPr/>
          <p:nvPr/>
        </p:nvSpPr>
        <p:spPr>
          <a:xfrm>
            <a:off x="335140" y="24174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5757717" y="1253635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483427" y="3472613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0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771900" y="650514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4867" y="2630796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242A0-DF6F-9476-0093-4B02673A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800" y="351065"/>
            <a:ext cx="2721429" cy="384887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600200" y="2000251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1658006" y="25717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372772" y="3529013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2910866" y="348615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2856887" y="16573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3014990" y="25717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4315505" y="241742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4467736" y="144941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995015" y="274320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584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3" grpId="0" animBg="1"/>
      <p:bldP spid="23" grpId="1" animBg="1"/>
      <p:bldP spid="21" grpId="0" animBg="1"/>
      <p:bldP spid="21" grpId="1" animBg="1"/>
      <p:bldP spid="29" grpId="0" animBg="1"/>
      <p:bldP spid="29" grpId="1" animBg="1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30" grpId="0" animBg="1"/>
      <p:bldP spid="30" grpId="1" animBg="1"/>
      <p:bldP spid="32" grpId="0" animBg="1"/>
      <p:bldP spid="32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-241715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43263" y="892241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5948636" y="2622507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615449" y="2547744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3288" y="810323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5321777" y="295832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129583" y="159932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35699-A101-B502-B501-77AC845E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43" y="247844"/>
            <a:ext cx="3005941" cy="425126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536052" y="249477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/>
          <p:cNvSpPr/>
          <p:nvPr/>
        </p:nvSpPr>
        <p:spPr>
          <a:xfrm>
            <a:off x="2781106" y="187166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121502" y="270640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010789" y="3117589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1436625" y="151099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150202" y="1816889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175791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2754428" y="319077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/>
          <p:cNvSpPr/>
          <p:nvPr/>
        </p:nvSpPr>
        <p:spPr>
          <a:xfrm>
            <a:off x="3694952" y="35282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203854" y="297843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2574407" y="3091034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53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15" grpId="0" animBg="1"/>
      <p:bldP spid="15" grpId="1" animBg="1"/>
      <p:bldP spid="22" grpId="0" animBg="1"/>
      <p:bldP spid="22" grpId="1" animBg="1"/>
      <p:bldP spid="27" grpId="0" animBg="1"/>
      <p:bldP spid="27" grpId="1" animBg="1"/>
      <p:bldP spid="19" grpId="0" animBg="1"/>
      <p:bldP spid="19" grpId="1" animBg="1"/>
      <p:bldP spid="23" grpId="0" animBg="1"/>
      <p:bldP spid="23" grpId="1" animBg="1"/>
      <p:bldP spid="17" grpId="0" animBg="1"/>
      <p:bldP spid="17" grpId="1" animBg="1"/>
      <p:bldP spid="24" grpId="0" animBg="1"/>
      <p:bldP spid="24" grpId="1" animBg="1"/>
      <p:bldP spid="20" grpId="0" animBg="1"/>
      <p:bldP spid="20" grpId="1" animBg="1"/>
      <p:bldP spid="30" grpId="0" animBg="1"/>
      <p:bldP spid="30" grpId="1" animBg="1"/>
      <p:bldP spid="26" grpId="0" animBg="1"/>
      <p:bldP spid="26" grpId="1" animBg="1"/>
      <p:bldP spid="29" grpId="0" animBg="1"/>
      <p:bldP spid="29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195025" y="-191648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3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53" t="5667" r="-453" b="12981"/>
          <a:stretch/>
        </p:blipFill>
        <p:spPr>
          <a:xfrm>
            <a:off x="3488415" y="1505090"/>
            <a:ext cx="2970976" cy="5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7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1600200" y="5715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800600" y="18859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4702630" y="357479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5544636" y="3132446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544636" y="167425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9BA81-A9A2-A1C6-16D3-A955D39E4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" t="18577" r="-286" b="28448"/>
          <a:stretch/>
        </p:blipFill>
        <p:spPr>
          <a:xfrm>
            <a:off x="1437472" y="2343150"/>
            <a:ext cx="3410648" cy="269319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1648960" y="188682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130008" y="260244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1791293" y="359225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3184827" y="3667662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802476" y="2579768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658056" y="360446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62830" y="1043164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17638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748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32" grpId="0" animBg="1"/>
      <p:bldP spid="32" grpId="1" animBg="1"/>
      <p:bldP spid="21" grpId="0" animBg="1"/>
      <p:bldP spid="21" grpId="1" animBg="1"/>
      <p:bldP spid="31" grpId="0" animBg="1"/>
      <p:bldP spid="31" grpId="1" animBg="1"/>
      <p:bldP spid="27" grpId="0" animBg="1"/>
      <p:bldP spid="27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24" grpId="0" animBg="1"/>
      <p:bldP spid="24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576227E-446A-4E8D-BEDE-2C1B577B7A7B}"/>
              </a:ext>
            </a:extLst>
          </p:cNvPr>
          <p:cNvSpPr/>
          <p:nvPr/>
        </p:nvSpPr>
        <p:spPr>
          <a:xfrm>
            <a:off x="2004875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B3C78F5-7429-496A-B68C-8D2B6E3A6D4A}"/>
              </a:ext>
            </a:extLst>
          </p:cNvPr>
          <p:cNvSpPr/>
          <p:nvPr/>
        </p:nvSpPr>
        <p:spPr>
          <a:xfrm>
            <a:off x="7230904" y="818270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0D7DB52-FE5D-4700-B1FE-8FD3D96CD02A}"/>
              </a:ext>
            </a:extLst>
          </p:cNvPr>
          <p:cNvSpPr/>
          <p:nvPr/>
        </p:nvSpPr>
        <p:spPr>
          <a:xfrm>
            <a:off x="3985260" y="762464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BB7DF826-42BB-4605-8256-89D888B1DB53}"/>
              </a:ext>
            </a:extLst>
          </p:cNvPr>
          <p:cNvSpPr/>
          <p:nvPr/>
        </p:nvSpPr>
        <p:spPr>
          <a:xfrm>
            <a:off x="5700149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276B253F-0BBB-4E87-A6FD-15D17FC91409}"/>
              </a:ext>
            </a:extLst>
          </p:cNvPr>
          <p:cNvSpPr/>
          <p:nvPr/>
        </p:nvSpPr>
        <p:spPr>
          <a:xfrm>
            <a:off x="739616" y="797055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7E176-FB30-45A7-9113-E039D798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" y="2008302"/>
            <a:ext cx="2635340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F023-44CC-4050-8EA9-6A77E7912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F00FD0-0EEC-40AD-85B6-07C3A724E7D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8775" y="1761307"/>
            <a:ext cx="2766450" cy="874654"/>
          </a:xfrm>
        </p:spPr>
        <p:txBody>
          <a:bodyPr/>
          <a:lstStyle/>
          <a:p>
            <a:r>
              <a:rPr lang="en-US" sz="3600" dirty="0"/>
              <a:t>Look, listen and repeat.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2BB1E-2BE5-4FD6-935E-EE355C07307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085134" y="1717815"/>
            <a:ext cx="3081250" cy="950826"/>
          </a:xfrm>
        </p:spPr>
        <p:txBody>
          <a:bodyPr/>
          <a:lstStyle/>
          <a:p>
            <a:r>
              <a:rPr lang="en-US" sz="3600" dirty="0"/>
              <a:t>Listen, point and say.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85CF29-B768-4DDA-B535-1FB635ACDAD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009750" y="4193091"/>
            <a:ext cx="2975510" cy="393600"/>
          </a:xfrm>
        </p:spPr>
        <p:txBody>
          <a:bodyPr/>
          <a:lstStyle/>
          <a:p>
            <a:r>
              <a:rPr lang="en-US" sz="3600" dirty="0"/>
              <a:t>Let’s talk.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60DF826-2B48-4705-A1A0-18D75B8AC00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957150" y="4193091"/>
            <a:ext cx="321832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9A86DB-16C6-4A73-8BF8-E5CC63B5CE1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263943" y="135847"/>
            <a:ext cx="2616115" cy="64994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4B4310E-3E6A-4CDB-AB25-586BCA416737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739616" y="1030788"/>
            <a:ext cx="1173480" cy="554100"/>
          </a:xfrm>
        </p:spPr>
        <p:txBody>
          <a:bodyPr/>
          <a:lstStyle/>
          <a:p>
            <a:r>
              <a:rPr lang="en-US" sz="4000" dirty="0"/>
              <a:t>1</a:t>
            </a:r>
            <a:r>
              <a:rPr lang="en-US" dirty="0"/>
              <a:t>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8620403-397D-4D4F-B89E-95D234496B4D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4028734" y="900439"/>
            <a:ext cx="1086532" cy="684449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A1794F-81A5-4172-AAC6-AD4BFAD25574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7303337" y="1140460"/>
            <a:ext cx="1028614" cy="554100"/>
          </a:xfrm>
        </p:spPr>
        <p:txBody>
          <a:bodyPr/>
          <a:lstStyle/>
          <a:p>
            <a:r>
              <a:rPr lang="en-US" sz="4000" dirty="0"/>
              <a:t>3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696BF28-A19C-4A0D-AF34-342FE55A3FD5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2090592" y="3125676"/>
            <a:ext cx="1002045" cy="554100"/>
          </a:xfrm>
        </p:spPr>
        <p:txBody>
          <a:bodyPr/>
          <a:lstStyle/>
          <a:p>
            <a:r>
              <a:rPr lang="en-US" sz="4000" dirty="0"/>
              <a:t>4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B08360A-B22D-4866-A62D-A97A0B07B673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807161" y="2987801"/>
            <a:ext cx="959455" cy="763713"/>
          </a:xfrm>
        </p:spPr>
        <p:txBody>
          <a:bodyPr/>
          <a:lstStyle/>
          <a:p>
            <a:r>
              <a:rPr lang="en-US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2562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998990" y="1986828"/>
            <a:ext cx="5450216" cy="861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dirty="0"/>
              <a:t>Warm-up and review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75399" y="593902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55828" y="514080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08014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24970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042769" y="464654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Google Shape;1761;p62"/>
          <p:cNvSpPr/>
          <p:nvPr/>
        </p:nvSpPr>
        <p:spPr>
          <a:xfrm>
            <a:off x="1815353" y="3558360"/>
            <a:ext cx="5633854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872098" y="3722610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Who’s faster?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9511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01" y="191265"/>
            <a:ext cx="3714986" cy="52540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399" y="135363"/>
            <a:ext cx="2758190" cy="1019331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I LIKE…</a:t>
            </a:r>
          </a:p>
        </p:txBody>
      </p:sp>
    </p:spTree>
    <p:extLst>
      <p:ext uri="{BB962C8B-B14F-4D97-AF65-F5344CB8AC3E}">
        <p14:creationId xmlns:p14="http://schemas.microsoft.com/office/powerpoint/2010/main" val="16066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D7F0D-65DD-80F4-CD7C-0AD00F9A3869}"/>
              </a:ext>
            </a:extLst>
          </p:cNvPr>
          <p:cNvSpPr txBox="1"/>
          <p:nvPr/>
        </p:nvSpPr>
        <p:spPr>
          <a:xfrm>
            <a:off x="994159" y="926554"/>
            <a:ext cx="8042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FAVOURITE SUBJECT IS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x-none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19" y="1743997"/>
            <a:ext cx="4986098" cy="33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33" y="1093541"/>
            <a:ext cx="5370166" cy="35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99" y="599983"/>
            <a:ext cx="6087932" cy="34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21696" y="2331987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ook, listen and repeat. 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89723" y="1060503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830348" y="417822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8424767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105</Words>
  <Application>Microsoft Office PowerPoint</Application>
  <PresentationFormat>On-screen Show (16:9)</PresentationFormat>
  <Paragraphs>51</Paragraphs>
  <Slides>20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Poppins SemiBold</vt:lpstr>
      <vt:lpstr>Arial</vt:lpstr>
      <vt:lpstr>Nunito;800</vt:lpstr>
      <vt:lpstr>Nunito ExtraBold</vt:lpstr>
      <vt:lpstr>Raleway</vt:lpstr>
      <vt:lpstr>Nunito</vt:lpstr>
      <vt:lpstr>Caveat Brush</vt:lpstr>
      <vt:lpstr>Barriecito</vt:lpstr>
      <vt:lpstr>Verdana</vt:lpstr>
      <vt:lpstr>Catamaran</vt:lpstr>
      <vt:lpstr>Times New Roman</vt:lpstr>
      <vt:lpstr>Sport Day</vt:lpstr>
      <vt:lpstr>Biology Subject for Pre-K: Food Chain by Slidesgo</vt:lpstr>
      <vt:lpstr>PowerPoint Presentation</vt:lpstr>
      <vt:lpstr>PowerPoint Presentation</vt:lpstr>
      <vt:lpstr>Warm-up and review</vt:lpstr>
      <vt:lpstr>Warm-up and review</vt:lpstr>
      <vt:lpstr>I LIKE…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dc:creator>Admin</dc:creator>
  <cp:lastModifiedBy>Administrator</cp:lastModifiedBy>
  <cp:revision>23</cp:revision>
  <dcterms:modified xsi:type="dcterms:W3CDTF">2024-12-11T01:01:41Z</dcterms:modified>
</cp:coreProperties>
</file>