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26" r:id="rId2"/>
    <p:sldId id="370" r:id="rId3"/>
    <p:sldId id="257" r:id="rId4"/>
    <p:sldId id="375" r:id="rId5"/>
    <p:sldId id="404" r:id="rId6"/>
    <p:sldId id="405" r:id="rId7"/>
    <p:sldId id="406" r:id="rId8"/>
    <p:sldId id="386" r:id="rId9"/>
    <p:sldId id="407" r:id="rId10"/>
    <p:sldId id="385" r:id="rId11"/>
    <p:sldId id="409" r:id="rId12"/>
    <p:sldId id="256" r:id="rId13"/>
    <p:sldId id="418" r:id="rId14"/>
    <p:sldId id="410" r:id="rId15"/>
    <p:sldId id="411" r:id="rId16"/>
    <p:sldId id="412" r:id="rId17"/>
    <p:sldId id="413" r:id="rId18"/>
    <p:sldId id="414" r:id="rId19"/>
    <p:sldId id="415" r:id="rId20"/>
    <p:sldId id="416" r:id="rId21"/>
    <p:sldId id="391" r:id="rId22"/>
    <p:sldId id="419" r:id="rId23"/>
    <p:sldId id="420" r:id="rId24"/>
    <p:sldId id="423" r:id="rId25"/>
    <p:sldId id="424" r:id="rId26"/>
    <p:sldId id="425" r:id="rId27"/>
    <p:sldId id="401" r:id="rId28"/>
    <p:sldId id="400" r:id="rId29"/>
    <p:sldId id="42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515" autoAdjust="0"/>
  </p:normalViewPr>
  <p:slideViewPr>
    <p:cSldViewPr snapToGrid="0">
      <p:cViewPr varScale="1">
        <p:scale>
          <a:sx n="98" d="100"/>
          <a:sy n="98" d="100"/>
        </p:scale>
        <p:origin x="43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053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27</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Teacher </a:t>
            </a:r>
            <a:r>
              <a:rPr lang="en-US" sz="1200" dirty="0" smtClean="0">
                <a:effectLst/>
                <a:latin typeface="Times New Roman" panose="02020603050405020304" pitchFamily="18" charset="0"/>
                <a:ea typeface="Times New Roman" panose="02020603050405020304" pitchFamily="18" charset="0"/>
              </a:rPr>
              <a:t>asks </a:t>
            </a:r>
            <a:r>
              <a:rPr lang="en-US" sz="1200" dirty="0">
                <a:effectLst/>
                <a:latin typeface="Times New Roman" panose="02020603050405020304" pitchFamily="18" charset="0"/>
                <a:ea typeface="Times New Roman" panose="02020603050405020304" pitchFamily="18" charset="0"/>
              </a:rPr>
              <a:t>pupils to put </a:t>
            </a:r>
            <a:r>
              <a:rPr lang="en-US" sz="1200" dirty="0" smtClean="0">
                <a:effectLst/>
                <a:latin typeface="Times New Roman" panose="02020603050405020304" pitchFamily="18" charset="0"/>
                <a:ea typeface="Times New Roman" panose="02020603050405020304" pitchFamily="18" charset="0"/>
              </a:rPr>
              <a:t>their </a:t>
            </a:r>
            <a:r>
              <a:rPr lang="en-US" sz="1200" dirty="0">
                <a:effectLst/>
                <a:latin typeface="Times New Roman" panose="02020603050405020304" pitchFamily="18" charset="0"/>
                <a:ea typeface="Times New Roman" panose="02020603050405020304" pitchFamily="18" charset="0"/>
              </a:rPr>
              <a:t>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Ask </a:t>
            </a:r>
            <a:r>
              <a:rPr lang="en-US" sz="1200" dirty="0">
                <a:effectLst/>
                <a:latin typeface="Times New Roman" panose="02020603050405020304" pitchFamily="18" charset="0"/>
                <a:ea typeface="Times New Roman" panose="02020603050405020304" pitchFamily="18" charset="0"/>
              </a:rPr>
              <a:t>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28</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99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a:t>
            </a:r>
            <a:r>
              <a:rPr lang="en-US" sz="1200" b="0" i="0" u="none" strike="noStrike" kern="1200" dirty="0" smtClean="0">
                <a:solidFill>
                  <a:schemeClr val="tx1"/>
                </a:solidFill>
                <a:effectLst/>
                <a:latin typeface="+mn-lt"/>
                <a:ea typeface="+mn-ea"/>
                <a:cs typeface="+mn-cs"/>
              </a:rPr>
              <a:t>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items </a:t>
            </a:r>
            <a:r>
              <a:rPr lang="en-US" sz="1200" b="0" i="0" u="none" strike="noStrike" kern="1200" dirty="0" smtClean="0">
                <a:solidFill>
                  <a:schemeClr val="tx1"/>
                </a:solidFill>
                <a:effectLst/>
                <a:latin typeface="+mn-lt"/>
                <a:ea typeface="+mn-ea"/>
                <a:cs typeface="+mn-cs"/>
              </a:rPr>
              <a:t>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choose</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correct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answer</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8"/>
        <p:cNvGrpSpPr/>
        <p:nvPr/>
      </p:nvGrpSpPr>
      <p:grpSpPr>
        <a:xfrm>
          <a:off x="0" y="0"/>
          <a:ext cx="0" cy="0"/>
          <a:chOff x="0" y="0"/>
          <a:chExt cx="0" cy="0"/>
        </a:xfrm>
      </p:grpSpPr>
      <p:grpSp>
        <p:nvGrpSpPr>
          <p:cNvPr id="39" name="Google Shape;39;p3"/>
          <p:cNvGrpSpPr/>
          <p:nvPr/>
        </p:nvGrpSpPr>
        <p:grpSpPr>
          <a:xfrm rot="5400000" flipH="1">
            <a:off x="2986017" y="-646720"/>
            <a:ext cx="5990452" cy="8151448"/>
            <a:chOff x="1282762" y="26746"/>
            <a:chExt cx="6692744" cy="5156534"/>
          </a:xfrm>
        </p:grpSpPr>
        <p:sp>
          <p:nvSpPr>
            <p:cNvPr id="40" name="Google Shape;40;p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txBox="1">
            <a:spLocks noGrp="1"/>
          </p:cNvSpPr>
          <p:nvPr>
            <p:ph type="title" hasCustomPrompt="1"/>
          </p:nvPr>
        </p:nvSpPr>
        <p:spPr>
          <a:xfrm>
            <a:off x="3537700" y="1473237"/>
            <a:ext cx="4482800" cy="179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12666">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3" name="Google Shape;43;p3"/>
          <p:cNvSpPr txBox="1">
            <a:spLocks noGrp="1"/>
          </p:cNvSpPr>
          <p:nvPr>
            <p:ph type="subTitle" idx="1"/>
          </p:nvPr>
        </p:nvSpPr>
        <p:spPr>
          <a:xfrm>
            <a:off x="3574207" y="4176511"/>
            <a:ext cx="3266400" cy="913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4" name="Google Shape;44;p3"/>
          <p:cNvSpPr/>
          <p:nvPr/>
        </p:nvSpPr>
        <p:spPr>
          <a:xfrm>
            <a:off x="1062095" y="1488228"/>
            <a:ext cx="19687" cy="17512"/>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4564996">
            <a:off x="9798545" y="539879"/>
            <a:ext cx="815561" cy="877892"/>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74767" y="4251900"/>
            <a:ext cx="580333" cy="530133"/>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16716" y="5786518"/>
            <a:ext cx="1552133" cy="14387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rot="-4564996">
            <a:off x="8463750" y="485658"/>
            <a:ext cx="882524" cy="1540927"/>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0778867" y="1043701"/>
            <a:ext cx="1213667" cy="1085300"/>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0579384" y="-202866"/>
            <a:ext cx="1612600" cy="845367"/>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rot="-4564996">
            <a:off x="8608077" y="1436780"/>
            <a:ext cx="1445131" cy="1755049"/>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91818" y="5095767"/>
            <a:ext cx="1214567" cy="1084367"/>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1550018" y="5071267"/>
            <a:ext cx="1498033" cy="170350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922701" y="4684700"/>
            <a:ext cx="430633" cy="411067"/>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2465800" y="4955300"/>
            <a:ext cx="655667" cy="784933"/>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0228467" y="1044067"/>
            <a:ext cx="388733" cy="424100"/>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7233267" y="1770318"/>
            <a:ext cx="1135533" cy="643567"/>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2806518" y="5536267"/>
            <a:ext cx="482700" cy="4808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title" idx="2"/>
          </p:nvPr>
        </p:nvSpPr>
        <p:spPr>
          <a:xfrm>
            <a:off x="3577633" y="3242997"/>
            <a:ext cx="4482800" cy="913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54997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7/19/2022</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7/19/2022</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3" Type="http://schemas.openxmlformats.org/officeDocument/2006/relationships/image" Target="../media/image38.gif"/><Relationship Id="rId7" Type="http://schemas.openxmlformats.org/officeDocument/2006/relationships/slide" Target="slide14.xml"/><Relationship Id="rId12"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8.xml"/><Relationship Id="rId5" Type="http://schemas.openxmlformats.org/officeDocument/2006/relationships/slide" Target="slide13.xml"/><Relationship Id="rId10" Type="http://schemas.openxmlformats.org/officeDocument/2006/relationships/slide" Target="slide17.xml"/><Relationship Id="rId4" Type="http://schemas.openxmlformats.org/officeDocument/2006/relationships/image" Target="../media/image39.png"/><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5.wdp"/><Relationship Id="rId5" Type="http://schemas.openxmlformats.org/officeDocument/2006/relationships/audio" Target="../media/audio3.wav"/><Relationship Id="rId10"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42.png"/><Relationship Id="rId5" Type="http://schemas.openxmlformats.org/officeDocument/2006/relationships/audio" Target="../media/audio3.wav"/><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41.png"/><Relationship Id="rId14"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microsoft.com/office/2007/relationships/hdphoto" Target="../media/hdphoto5.wdp"/><Relationship Id="rId14" Type="http://schemas.openxmlformats.org/officeDocument/2006/relationships/slide" Target="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1.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8.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9.png"/><Relationship Id="rId10" Type="http://schemas.openxmlformats.org/officeDocument/2006/relationships/image" Target="../media/image16.png"/><Relationship Id="rId4" Type="http://schemas.openxmlformats.org/officeDocument/2006/relationships/image" Target="../media/image40.png"/><Relationship Id="rId9"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6.jpg"/><Relationship Id="rId15" Type="http://schemas.openxmlformats.org/officeDocument/2006/relationships/image" Target="../media/image27.pn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slideLayout" Target="../slideLayouts/slideLayout2.xml"/><Relationship Id="rId21"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9.png"/><Relationship Id="rId2" Type="http://schemas.openxmlformats.org/officeDocument/2006/relationships/video" Target="../media/media1.mp4"/><Relationship Id="rId16" Type="http://schemas.microsoft.com/office/2007/relationships/hdphoto" Target="../media/hdphoto3.wdp"/><Relationship Id="rId20" Type="http://schemas.openxmlformats.org/officeDocument/2006/relationships/image" Target="../media/image32.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image" Target="../media/image25.png"/><Relationship Id="rId5" Type="http://schemas.openxmlformats.org/officeDocument/2006/relationships/image" Target="../media/image30.jpg"/><Relationship Id="rId15" Type="http://schemas.openxmlformats.org/officeDocument/2006/relationships/image" Target="../media/image28.png"/><Relationship Id="rId23" Type="http://schemas.openxmlformats.org/officeDocument/2006/relationships/image" Target="../media/image34.jpeg"/><Relationship Id="rId10" Type="http://schemas.openxmlformats.org/officeDocument/2006/relationships/image" Target="../media/image21.png"/><Relationship Id="rId19"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7.png"/><Relationship Id="rId22"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6401176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match.</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play.</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81726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a:t>
            </a:r>
            <a:r>
              <a:rPr lang="en-US" sz="6600" dirty="0" smtClean="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play.</a:t>
            </a:r>
            <a:endPar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id="{DDFA2E13-CB81-48A7-B5C7-5F7F941F24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
            </a:r>
            <a:b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8" name="Rectangle 7">
            <a:extLst>
              <a:ext uri="{FF2B5EF4-FFF2-40B4-BE49-F238E27FC236}">
                <a16:creationId xmlns:a16="http://schemas.microsoft.com/office/drawing/2014/main"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id="{73039D36-9E0A-4B41-95A7-3D8C855E8D3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id="{EB9668F3-CCAF-4358-8805-260322E451B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id="{09463C4D-6E78-49DA-933D-3AC96E276B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id="{05C8C145-F6CF-4AEC-B22E-9DE5883E847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id="{2A7DBC22-57E4-4748-B1D9-7DBCEB670C5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id="{B8616FCE-B291-44DE-BE0C-7BAF520C057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id="{346FD16E-3A27-45FC-9528-F7EE04EFB4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id="{1D59E6AD-62F6-453B-AF14-6ADF90F6050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id="{F89D455D-9980-41C9-A2FB-43C15DA4E8A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597" y="525058"/>
            <a:ext cx="4534616" cy="4110324"/>
          </a:xfrm>
          <a:prstGeom prst="rect">
            <a:avLst/>
          </a:prstGeom>
        </p:spPr>
      </p:pic>
      <p:sp>
        <p:nvSpPr>
          <p:cNvPr id="4" name="TextBox 3"/>
          <p:cNvSpPr txBox="1"/>
          <p:nvPr/>
        </p:nvSpPr>
        <p:spPr>
          <a:xfrm>
            <a:off x="3148168" y="5062349"/>
            <a:ext cx="5917475" cy="707886"/>
          </a:xfrm>
          <a:prstGeom prst="rect">
            <a:avLst/>
          </a:prstGeom>
          <a:noFill/>
        </p:spPr>
        <p:txBody>
          <a:bodyPr wrap="square" rtlCol="0">
            <a:spAutoFit/>
          </a:bodyPr>
          <a:lstStyle/>
          <a:p>
            <a:pPr algn="ctr"/>
            <a:r>
              <a:rPr lang="en-US" sz="2000" b="1" dirty="0">
                <a:solidFill>
                  <a:srgbClr val="0070C0"/>
                </a:solidFill>
              </a:rPr>
              <a:t>Website</a:t>
            </a:r>
            <a:r>
              <a:rPr lang="en-US" sz="2000" dirty="0">
                <a:solidFill>
                  <a:srgbClr val="0070C0"/>
                </a:solidFill>
              </a:rPr>
              <a:t>: </a:t>
            </a:r>
            <a:r>
              <a:rPr lang="en-US" sz="2000" i="1" dirty="0">
                <a:solidFill>
                  <a:srgbClr val="0070C0"/>
                </a:solidFill>
              </a:rPr>
              <a:t>sachmem.vn</a:t>
            </a:r>
          </a:p>
          <a:p>
            <a:pPr algn="ctr"/>
            <a:r>
              <a:rPr lang="en-US" sz="2000" b="1" dirty="0" err="1">
                <a:solidFill>
                  <a:srgbClr val="0070C0"/>
                </a:solidFill>
              </a:rPr>
              <a:t>Fanpage</a:t>
            </a:r>
            <a:r>
              <a:rPr lang="en-US" sz="2000" dirty="0">
                <a:solidFill>
                  <a:srgbClr val="0070C0"/>
                </a:solidFill>
              </a:rPr>
              <a:t>: </a:t>
            </a:r>
            <a:r>
              <a:rPr lang="en-US" sz="2000" i="1" dirty="0">
                <a:solidFill>
                  <a:srgbClr val="0070C0"/>
                </a:solidFill>
              </a:rPr>
              <a:t>www.facebook.com/sachmem.vn</a:t>
            </a:r>
            <a:endParaRPr lang="en-GB" sz="2000" i="1" dirty="0">
              <a:solidFill>
                <a:srgbClr val="0070C0"/>
              </a:solidFill>
            </a:endParaRPr>
          </a:p>
        </p:txBody>
      </p:sp>
    </p:spTree>
    <p:extLst>
      <p:ext uri="{BB962C8B-B14F-4D97-AF65-F5344CB8AC3E}">
        <p14:creationId xmlns:p14="http://schemas.microsoft.com/office/powerpoint/2010/main" val="2814598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number.</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match.</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play.</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id="{B810E73E-6E59-412B-8B48-BAEAFF6A84F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12199337-455E-40E2-B65B-550D425B60C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id="{45789029-47E6-493C-837C-FF69C740687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id="{9FE25C7D-4191-4540-B583-652FA649A80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id="{10AC772B-CEE2-415D-BEDD-B6B6EA4CF8E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id="{27DA07D0-5688-413F-A52B-5D0CCF22CF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id="{7801D13C-8B64-4157-8E61-CCFEF6B804D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id="{BD93CA68-856F-4572-BDE7-72FA99208D0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id="{ECA38567-9FAC-4D87-805F-A21C9943CF3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id="{617C6041-3AB6-417C-98E3-51C1CAFAE7FC}"/>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id="{FBB9A18A-807F-4701-A4FE-EF4F92D7C31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id="{11F164FE-5C10-4DBC-916A-ABDAAD45652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id="{DCA97128-AE2C-4DC5-89A5-BF5C3B39706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id="{DD90D855-2392-4428-83DB-38A1207205EA}"/>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id="{FAB185E4-F712-4FF5-A832-6AA358B7EE0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id="{46F5C0D2-D1E2-4BF5-B17E-78D877F42312}"/>
              </a:ext>
            </a:extLst>
          </p:cNvPr>
          <p:cNvPicPr>
            <a:picLocks noChangeAspect="1"/>
          </p:cNvPicPr>
          <p:nvPr/>
        </p:nvPicPr>
        <p:blipFill>
          <a:blip r:embed="rId21" cstate="hq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id="{75B45C56-1C3E-466D-BD98-F6C5C1560443}"/>
              </a:ext>
            </a:extLst>
          </p:cNvPr>
          <p:cNvPicPr>
            <a:picLocks noChangeAspect="1"/>
          </p:cNvPicPr>
          <p:nvPr/>
        </p:nvPicPr>
        <p:blipFill>
          <a:blip r:embed="rId21" cstate="hq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id="{85B264F9-F33F-458B-AE53-AEAAD24105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number.</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1199</TotalTime>
  <Words>590</Words>
  <Application>Microsoft Office PowerPoint</Application>
  <PresentationFormat>Widescreen</PresentationFormat>
  <Paragraphs>126</Paragraphs>
  <Slides>29</Slides>
  <Notes>26</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.VnTime</vt:lpstr>
      <vt:lpstr>Aharoni</vt:lpstr>
      <vt:lpstr>Amasis MT Pro Black</vt:lpstr>
      <vt:lpstr>Arial</vt:lpstr>
      <vt:lpstr>Arial Black</vt:lpstr>
      <vt:lpstr>Berlin Sans FB Demi</vt:lpstr>
      <vt:lpstr>Calibri</vt:lpstr>
      <vt:lpstr>Calibri Light</vt:lpstr>
      <vt:lpstr>等线</vt:lpstr>
      <vt:lpstr>Leelawadee</vt:lpstr>
      <vt:lpstr>Sport Day</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Giang Do</cp:lastModifiedBy>
  <cp:revision>107</cp:revision>
  <dcterms:created xsi:type="dcterms:W3CDTF">2022-02-27T05:20:23Z</dcterms:created>
  <dcterms:modified xsi:type="dcterms:W3CDTF">2022-07-19T09:26:43Z</dcterms:modified>
</cp:coreProperties>
</file>