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369" r:id="rId2"/>
    <p:sldId id="256" r:id="rId3"/>
    <p:sldId id="259" r:id="rId4"/>
    <p:sldId id="376" r:id="rId5"/>
    <p:sldId id="377" r:id="rId6"/>
    <p:sldId id="261" r:id="rId7"/>
    <p:sldId id="454" r:id="rId8"/>
    <p:sldId id="370" r:id="rId9"/>
    <p:sldId id="455" r:id="rId10"/>
    <p:sldId id="458" r:id="rId11"/>
    <p:sldId id="271" r:id="rId12"/>
    <p:sldId id="372" r:id="rId13"/>
    <p:sldId id="459" r:id="rId14"/>
    <p:sldId id="378" r:id="rId15"/>
    <p:sldId id="379" r:id="rId16"/>
    <p:sldId id="380" r:id="rId17"/>
    <p:sldId id="294" r:id="rId18"/>
    <p:sldId id="296" r:id="rId19"/>
    <p:sldId id="305" r:id="rId20"/>
    <p:sldId id="304" r:id="rId21"/>
    <p:sldId id="295" r:id="rId22"/>
    <p:sldId id="306" r:id="rId23"/>
    <p:sldId id="308" r:id="rId24"/>
    <p:sldId id="382" r:id="rId25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Patrick Hand" panose="00000500000000000000" pitchFamily="2" charset="0"/>
      <p:regular r:id="rId31"/>
    </p:embeddedFont>
    <p:embeddedFont>
      <p:font typeface="Patrick Hand SC" panose="00000500000000000000" pitchFamily="2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759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902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8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3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6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8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4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21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https://www.youtube.com/watch?v=AnZxeX_8mVk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15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56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9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BA2C-55B7-B2EA-A685-B89ED4E4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2105-C23F-F1D5-EA4E-BF2E12C0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E444A-9012-231E-87DB-9E43ED67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C223134-7D7A-4376-99FB-148B4D2D1A2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BDF8-F233-40DE-C280-0E114FA7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09622-8B10-3DB0-76B3-5C5FFEBC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384393-D508-4C91-AC0B-8F4BFEB0C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5" y="1297611"/>
            <a:ext cx="8770382" cy="2379444"/>
          </a:xfrm>
          <a:prstGeom prst="rect">
            <a:avLst/>
          </a:prstGeom>
        </p:spPr>
      </p:pic>
      <p:pic>
        <p:nvPicPr>
          <p:cNvPr id="1026" name="Picture 2" descr="dấu tick - Central Residence">
            <a:extLst>
              <a:ext uri="{FF2B5EF4-FFF2-40B4-BE49-F238E27FC236}">
                <a16:creationId xmlns:a16="http://schemas.microsoft.com/office/drawing/2014/main" id="{D7EF221B-405E-C4C9-32BB-30E8F784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31" y="3348435"/>
            <a:ext cx="325646" cy="32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ick - Central Residence">
            <a:extLst>
              <a:ext uri="{FF2B5EF4-FFF2-40B4-BE49-F238E27FC236}">
                <a16:creationId xmlns:a16="http://schemas.microsoft.com/office/drawing/2014/main" id="{FB7CFCC0-8F6D-7D1B-863C-9D96897B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67" y="3359094"/>
            <a:ext cx="292086" cy="29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BA6BE-F62F-0DA8-DF28-B9D721CC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97" y="3380070"/>
            <a:ext cx="252803" cy="25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00B83-F261-D442-AABE-7CAA5B77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061" y="3359094"/>
            <a:ext cx="285535" cy="2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4088" y="1173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8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0877" y="188596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5597" y="87306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881013" y="256218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Look, complete and read.</a:t>
            </a:r>
            <a:endParaRPr sz="8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6215" y="107736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85" y="112318"/>
            <a:ext cx="7533811" cy="48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85" y="112318"/>
            <a:ext cx="7533811" cy="4870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211ED-774E-702A-0EA3-E6A0467D6BE5}"/>
              </a:ext>
            </a:extLst>
          </p:cNvPr>
          <p:cNvSpPr txBox="1"/>
          <p:nvPr/>
        </p:nvSpPr>
        <p:spPr>
          <a:xfrm>
            <a:off x="2316736" y="922469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Vietnamese.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3F36D-69C3-8E74-9AD8-893DD9FB80C4}"/>
              </a:ext>
            </a:extLst>
          </p:cNvPr>
          <p:cNvSpPr txBox="1"/>
          <p:nvPr/>
        </p:nvSpPr>
        <p:spPr>
          <a:xfrm>
            <a:off x="1835938" y="2077215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have </a:t>
            </a:r>
            <a:r>
              <a:rPr lang="en-US" sz="2400" b="1" dirty="0" err="1">
                <a:solidFill>
                  <a:srgbClr val="FF0000"/>
                </a:solidFill>
              </a:rPr>
              <a:t>maths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448E2-7401-F4E1-E7E6-E506021F5EC9}"/>
              </a:ext>
            </a:extLst>
          </p:cNvPr>
          <p:cNvSpPr txBox="1"/>
          <p:nvPr/>
        </p:nvSpPr>
        <p:spPr>
          <a:xfrm>
            <a:off x="1612141" y="2970378"/>
            <a:ext cx="161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subjects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AEA16-30D6-B028-74CC-ACCC074289D6}"/>
              </a:ext>
            </a:extLst>
          </p:cNvPr>
          <p:cNvSpPr txBox="1"/>
          <p:nvPr/>
        </p:nvSpPr>
        <p:spPr>
          <a:xfrm>
            <a:off x="3667385" y="3268835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3A468-38EC-AB07-1EFB-38A8F432B396}"/>
              </a:ext>
            </a:extLst>
          </p:cNvPr>
          <p:cNvSpPr txBox="1"/>
          <p:nvPr/>
        </p:nvSpPr>
        <p:spPr>
          <a:xfrm>
            <a:off x="3224018" y="4079646"/>
            <a:ext cx="141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do you have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CD619-661A-280A-5926-4E7AC9F2B9D7}"/>
              </a:ext>
            </a:extLst>
          </p:cNvPr>
          <p:cNvSpPr txBox="1"/>
          <p:nvPr/>
        </p:nvSpPr>
        <p:spPr>
          <a:xfrm>
            <a:off x="2316736" y="4405695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CBBF6-8A31-E2A8-4875-0472E1095E3C}"/>
              </a:ext>
            </a:extLst>
          </p:cNvPr>
          <p:cNvSpPr txBox="1"/>
          <p:nvPr/>
        </p:nvSpPr>
        <p:spPr>
          <a:xfrm>
            <a:off x="3962107" y="4385017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maths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46625" y="235520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9661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/>
              <a:t>Let’s play.</a:t>
            </a:r>
            <a:endParaRPr sz="115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67"/>
            <a:ext cx="963934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F5513-9A37-43DE-D255-47F7184A2A26}"/>
              </a:ext>
            </a:extLst>
          </p:cNvPr>
          <p:cNvSpPr txBox="1"/>
          <p:nvPr/>
        </p:nvSpPr>
        <p:spPr>
          <a:xfrm>
            <a:off x="5893864" y="15129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E31E5-625D-3D5B-76FB-6E2162354427}"/>
              </a:ext>
            </a:extLst>
          </p:cNvPr>
          <p:cNvSpPr txBox="1"/>
          <p:nvPr/>
        </p:nvSpPr>
        <p:spPr>
          <a:xfrm>
            <a:off x="6747646" y="151626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CD023-1FFC-6E38-129E-40126B34F157}"/>
              </a:ext>
            </a:extLst>
          </p:cNvPr>
          <p:cNvSpPr txBox="1"/>
          <p:nvPr/>
        </p:nvSpPr>
        <p:spPr>
          <a:xfrm>
            <a:off x="7697681" y="15129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E8FBD-DF18-5881-2CAC-0AC7D4A5A571}"/>
              </a:ext>
            </a:extLst>
          </p:cNvPr>
          <p:cNvSpPr txBox="1"/>
          <p:nvPr/>
        </p:nvSpPr>
        <p:spPr>
          <a:xfrm>
            <a:off x="8082723" y="15129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7A091-20B2-6BAC-97A6-03ACE047F228}"/>
              </a:ext>
            </a:extLst>
          </p:cNvPr>
          <p:cNvSpPr txBox="1"/>
          <p:nvPr/>
        </p:nvSpPr>
        <p:spPr>
          <a:xfrm>
            <a:off x="4219827" y="3305560"/>
            <a:ext cx="28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9E4BF-B0DF-94F0-B53D-1E317A9274F4}"/>
              </a:ext>
            </a:extLst>
          </p:cNvPr>
          <p:cNvSpPr txBox="1"/>
          <p:nvPr/>
        </p:nvSpPr>
        <p:spPr>
          <a:xfrm>
            <a:off x="5445795" y="328630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E67E0-AD98-2662-C360-86843405B811}"/>
              </a:ext>
            </a:extLst>
          </p:cNvPr>
          <p:cNvSpPr txBox="1"/>
          <p:nvPr/>
        </p:nvSpPr>
        <p:spPr>
          <a:xfrm>
            <a:off x="6752818" y="32842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0897AE-A04C-41E4-F7EF-2F7EBF301C61}"/>
              </a:ext>
            </a:extLst>
          </p:cNvPr>
          <p:cNvSpPr txBox="1"/>
          <p:nvPr/>
        </p:nvSpPr>
        <p:spPr>
          <a:xfrm>
            <a:off x="7600546" y="32842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B1C9D-76FA-063A-6A69-4F1ECE556D62}"/>
              </a:ext>
            </a:extLst>
          </p:cNvPr>
          <p:cNvSpPr txBox="1"/>
          <p:nvPr/>
        </p:nvSpPr>
        <p:spPr>
          <a:xfrm>
            <a:off x="4169332" y="416189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46F7A6-F65E-2744-BEBE-36A99EC5C060}"/>
              </a:ext>
            </a:extLst>
          </p:cNvPr>
          <p:cNvSpPr txBox="1"/>
          <p:nvPr/>
        </p:nvSpPr>
        <p:spPr>
          <a:xfrm>
            <a:off x="5041517" y="419737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C6104-DA8D-E673-810E-7C7CD8C3F8E4}"/>
              </a:ext>
            </a:extLst>
          </p:cNvPr>
          <p:cNvSpPr txBox="1"/>
          <p:nvPr/>
        </p:nvSpPr>
        <p:spPr>
          <a:xfrm>
            <a:off x="7256582" y="2446807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0C813-CE29-001B-23B2-7DECA49AB701}"/>
              </a:ext>
            </a:extLst>
          </p:cNvPr>
          <p:cNvSpPr txBox="1"/>
          <p:nvPr/>
        </p:nvSpPr>
        <p:spPr>
          <a:xfrm>
            <a:off x="7256582" y="2871029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42962" y="196512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19955" y="9159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9185" y="115666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2097598" y="2046859"/>
            <a:ext cx="50619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80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7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9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4"/>
          <p:cNvPicPr>
            <a:picLocks noChangeAspect="1"/>
          </p:cNvPicPr>
          <p:nvPr/>
        </p:nvPicPr>
        <p:blipFill rotWithShape="1">
          <a:blip r:embed="rId8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467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3"/>
          <p:cNvSpPr/>
          <p:nvPr/>
        </p:nvSpPr>
        <p:spPr>
          <a:xfrm>
            <a:off x="1120510" y="366237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______do you have today?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46753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subjects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subject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3" name="5-Point Star 1">
            <a:extLst>
              <a:ext uri="{FF2B5EF4-FFF2-40B4-BE49-F238E27FC236}">
                <a16:creationId xmlns:a16="http://schemas.microsoft.com/office/drawing/2014/main" id="{689C6B5A-01B2-BFE4-CF4E-29B443EDCECE}"/>
              </a:ext>
            </a:extLst>
          </p:cNvPr>
          <p:cNvSpPr/>
          <p:nvPr/>
        </p:nvSpPr>
        <p:spPr>
          <a:xfrm>
            <a:off x="8647043" y="1868557"/>
            <a:ext cx="1147278" cy="1053547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29236 0.015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3"/>
          <p:cNvSpPr/>
          <p:nvPr/>
        </p:nvSpPr>
        <p:spPr>
          <a:xfrm>
            <a:off x="112051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_____subjects do you have today?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310255" y="2198254"/>
            <a:ext cx="484066" cy="587399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3" name="5-Point Star 1">
            <a:extLst>
              <a:ext uri="{FF2B5EF4-FFF2-40B4-BE49-F238E27FC236}">
                <a16:creationId xmlns:a16="http://schemas.microsoft.com/office/drawing/2014/main" id="{B89EB8F0-635C-EEC0-F5EE-831698105B30}"/>
              </a:ext>
            </a:extLst>
          </p:cNvPr>
          <p:cNvSpPr/>
          <p:nvPr/>
        </p:nvSpPr>
        <p:spPr>
          <a:xfrm>
            <a:off x="9462655" y="2350654"/>
            <a:ext cx="484066" cy="587399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5-Point Star 1">
            <a:extLst>
              <a:ext uri="{FF2B5EF4-FFF2-40B4-BE49-F238E27FC236}">
                <a16:creationId xmlns:a16="http://schemas.microsoft.com/office/drawing/2014/main" id="{7AE9BDD5-D379-8431-4E0D-6237A2C75651}"/>
              </a:ext>
            </a:extLst>
          </p:cNvPr>
          <p:cNvSpPr/>
          <p:nvPr/>
        </p:nvSpPr>
        <p:spPr>
          <a:xfrm>
            <a:off x="9310255" y="1752154"/>
            <a:ext cx="484066" cy="587399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77E-6 L -0.15781 0.00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77E-6 L -0.25 2.0987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7 L -0.32344 0.02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 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011625" y="3309390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2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3"/>
          <p:cNvSpPr/>
          <p:nvPr/>
        </p:nvSpPr>
        <p:spPr>
          <a:xfrm>
            <a:off x="1133027" y="348308"/>
            <a:ext cx="434601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 have________.</a:t>
            </a:r>
          </a:p>
          <a:p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Vietnamese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64821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Viet Nam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4BC07F67-FDC8-0086-1973-62442B55F688}"/>
              </a:ext>
            </a:extLst>
          </p:cNvPr>
          <p:cNvSpPr/>
          <p:nvPr/>
        </p:nvSpPr>
        <p:spPr>
          <a:xfrm>
            <a:off x="9302436" y="2473888"/>
            <a:ext cx="484066" cy="587399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5-Point Star 1">
            <a:extLst>
              <a:ext uri="{FF2B5EF4-FFF2-40B4-BE49-F238E27FC236}">
                <a16:creationId xmlns:a16="http://schemas.microsoft.com/office/drawing/2014/main" id="{8A086796-1A60-6C38-94B0-F870EE1F7049}"/>
              </a:ext>
            </a:extLst>
          </p:cNvPr>
          <p:cNvSpPr/>
          <p:nvPr/>
        </p:nvSpPr>
        <p:spPr>
          <a:xfrm>
            <a:off x="9302436" y="2027788"/>
            <a:ext cx="484066" cy="587399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15781 0.000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-0.32344 0.02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England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24" name="Flowchart: Alternate Process 3"/>
          <p:cNvSpPr/>
          <p:nvPr/>
        </p:nvSpPr>
        <p:spPr>
          <a:xfrm>
            <a:off x="1133027" y="348308"/>
            <a:ext cx="434601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 have________.</a:t>
            </a:r>
          </a:p>
          <a:p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5-Point Star 13">
            <a:extLst>
              <a:ext uri="{FF2B5EF4-FFF2-40B4-BE49-F238E27FC236}">
                <a16:creationId xmlns:a16="http://schemas.microsoft.com/office/drawing/2014/main" id="{0CC1D70F-7D6F-9BDE-D33E-5835A9F02314}"/>
              </a:ext>
            </a:extLst>
          </p:cNvPr>
          <p:cNvSpPr/>
          <p:nvPr/>
        </p:nvSpPr>
        <p:spPr>
          <a:xfrm>
            <a:off x="4916042" y="212757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3"/>
          <p:cNvSpPr/>
          <p:nvPr/>
        </p:nvSpPr>
        <p:spPr>
          <a:xfrm>
            <a:off x="112051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Maths and ______.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science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scienec</a:t>
            </a:r>
            <a:endParaRPr lang="en-US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4916042" y="212757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2" name="5-Point Star 13">
            <a:extLst>
              <a:ext uri="{FF2B5EF4-FFF2-40B4-BE49-F238E27FC236}">
                <a16:creationId xmlns:a16="http://schemas.microsoft.com/office/drawing/2014/main" id="{12481306-C7C1-7B0E-50F1-C2FFC01DA51B}"/>
              </a:ext>
            </a:extLst>
          </p:cNvPr>
          <p:cNvSpPr/>
          <p:nvPr/>
        </p:nvSpPr>
        <p:spPr>
          <a:xfrm>
            <a:off x="5510877" y="217294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5-Point Star 13">
            <a:extLst>
              <a:ext uri="{FF2B5EF4-FFF2-40B4-BE49-F238E27FC236}">
                <a16:creationId xmlns:a16="http://schemas.microsoft.com/office/drawing/2014/main" id="{BD5D94DD-0659-6F77-D85F-CA227FC581A7}"/>
              </a:ext>
            </a:extLst>
          </p:cNvPr>
          <p:cNvSpPr/>
          <p:nvPr/>
        </p:nvSpPr>
        <p:spPr>
          <a:xfrm>
            <a:off x="6228669" y="2155158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5-Point Star 13">
            <a:extLst>
              <a:ext uri="{FF2B5EF4-FFF2-40B4-BE49-F238E27FC236}">
                <a16:creationId xmlns:a16="http://schemas.microsoft.com/office/drawing/2014/main" id="{CB37A6BC-9262-DF68-A231-20A45F403660}"/>
              </a:ext>
            </a:extLst>
          </p:cNvPr>
          <p:cNvSpPr/>
          <p:nvPr/>
        </p:nvSpPr>
        <p:spPr>
          <a:xfrm>
            <a:off x="4203752" y="211645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5-Point Star 13">
            <a:extLst>
              <a:ext uri="{FF2B5EF4-FFF2-40B4-BE49-F238E27FC236}">
                <a16:creationId xmlns:a16="http://schemas.microsoft.com/office/drawing/2014/main" id="{EA7997C9-7F5D-4BCF-5167-CC7728A85290}"/>
              </a:ext>
            </a:extLst>
          </p:cNvPr>
          <p:cNvSpPr/>
          <p:nvPr/>
        </p:nvSpPr>
        <p:spPr>
          <a:xfrm>
            <a:off x="4703278" y="280225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5-Point Star 13">
            <a:extLst>
              <a:ext uri="{FF2B5EF4-FFF2-40B4-BE49-F238E27FC236}">
                <a16:creationId xmlns:a16="http://schemas.microsoft.com/office/drawing/2014/main" id="{AFC733BA-CE7F-258C-0C99-35D3CA0B9CC4}"/>
              </a:ext>
            </a:extLst>
          </p:cNvPr>
          <p:cNvSpPr/>
          <p:nvPr/>
        </p:nvSpPr>
        <p:spPr>
          <a:xfrm>
            <a:off x="5397484" y="2864106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maths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matht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24" name="Flowchart: Alternate Process 3"/>
          <p:cNvSpPr/>
          <p:nvPr/>
        </p:nvSpPr>
        <p:spPr>
          <a:xfrm>
            <a:off x="1133027" y="348308"/>
            <a:ext cx="434601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 have________.</a:t>
            </a:r>
          </a:p>
          <a:p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5-Point Star 13">
            <a:extLst>
              <a:ext uri="{FF2B5EF4-FFF2-40B4-BE49-F238E27FC236}">
                <a16:creationId xmlns:a16="http://schemas.microsoft.com/office/drawing/2014/main" id="{4EA890C3-DE8F-1A15-F945-E3BE7CCC0413}"/>
              </a:ext>
            </a:extLst>
          </p:cNvPr>
          <p:cNvSpPr/>
          <p:nvPr/>
        </p:nvSpPr>
        <p:spPr>
          <a:xfrm>
            <a:off x="4916042" y="212757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5-Point Star 13">
            <a:extLst>
              <a:ext uri="{FF2B5EF4-FFF2-40B4-BE49-F238E27FC236}">
                <a16:creationId xmlns:a16="http://schemas.microsoft.com/office/drawing/2014/main" id="{91FB56E7-B697-C2A9-BBE8-0FC1D50CE8CE}"/>
              </a:ext>
            </a:extLst>
          </p:cNvPr>
          <p:cNvSpPr/>
          <p:nvPr/>
        </p:nvSpPr>
        <p:spPr>
          <a:xfrm>
            <a:off x="5105500" y="2913469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5-Point Star 13">
            <a:extLst>
              <a:ext uri="{FF2B5EF4-FFF2-40B4-BE49-F238E27FC236}">
                <a16:creationId xmlns:a16="http://schemas.microsoft.com/office/drawing/2014/main" id="{219A0C9B-82AD-C271-4539-E80B86D4E3CA}"/>
              </a:ext>
            </a:extLst>
          </p:cNvPr>
          <p:cNvSpPr/>
          <p:nvPr/>
        </p:nvSpPr>
        <p:spPr>
          <a:xfrm>
            <a:off x="5998727" y="29146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5-Point Star 13">
            <a:extLst>
              <a:ext uri="{FF2B5EF4-FFF2-40B4-BE49-F238E27FC236}">
                <a16:creationId xmlns:a16="http://schemas.microsoft.com/office/drawing/2014/main" id="{F991A184-B35D-BFAC-FD0C-E0468CDD9E7E}"/>
              </a:ext>
            </a:extLst>
          </p:cNvPr>
          <p:cNvSpPr/>
          <p:nvPr/>
        </p:nvSpPr>
        <p:spPr>
          <a:xfrm>
            <a:off x="6143813" y="22288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18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04" y="2445275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96751" y="1385460"/>
            <a:ext cx="25474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/>
              <a:t>Warm-up</a:t>
            </a:r>
            <a:endParaRPr sz="40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22453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Listen and tick or cross.</a:t>
            </a:r>
            <a:endParaRPr sz="32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238290" y="2893607"/>
            <a:ext cx="25474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Look, complete and read.</a:t>
            </a:r>
            <a:endParaRPr sz="32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420477" y="3075694"/>
            <a:ext cx="25474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/>
              <a:t>Let’s play.</a:t>
            </a:r>
            <a:endParaRPr sz="40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2" y="3935842"/>
            <a:ext cx="25474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200" dirty="0"/>
              <a:t>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923363" y="2744254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1983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ds vocabulary - School Subjects - favorite subject - English educational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96" y="505838"/>
            <a:ext cx="6992672" cy="39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388" y="261139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Listen and tick.</a:t>
            </a:r>
            <a:endParaRPr sz="8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14" y="821781"/>
            <a:ext cx="6805286" cy="29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485" y="1134461"/>
            <a:ext cx="6686144" cy="2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5" y="1297611"/>
            <a:ext cx="8770382" cy="2379444"/>
          </a:xfrm>
          <a:prstGeom prst="rect">
            <a:avLst/>
          </a:prstGeom>
        </p:spPr>
      </p:pic>
      <p:pic>
        <p:nvPicPr>
          <p:cNvPr id="3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475" y="129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187</Words>
  <Application>Microsoft Office PowerPoint</Application>
  <PresentationFormat>On-screen Show (16:9)</PresentationFormat>
  <Paragraphs>84</Paragraphs>
  <Slides>24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Patrick Hand</vt:lpstr>
      <vt:lpstr>Century Gothic</vt:lpstr>
      <vt:lpstr>Patrick Hand SC</vt:lpstr>
      <vt:lpstr>Tahoma</vt:lpstr>
      <vt:lpstr>Arial</vt:lpstr>
      <vt:lpstr>English Language Grammar Rules by Slidesgo</vt:lpstr>
      <vt:lpstr>PowerPoint Presentation</vt:lpstr>
      <vt:lpstr>Unit 7  Our timetables</vt:lpstr>
      <vt:lpstr>Table of Contents</vt:lpstr>
      <vt:lpstr>Warm-up</vt:lpstr>
      <vt:lpstr>PowerPoint Presentation</vt:lpstr>
      <vt:lpstr>Listen and tick.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Let’s play.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38</cp:revision>
  <dcterms:modified xsi:type="dcterms:W3CDTF">2024-12-04T00:31:47Z</dcterms:modified>
</cp:coreProperties>
</file>