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22"/>
  </p:notesMasterIdLst>
  <p:sldIdLst>
    <p:sldId id="369" r:id="rId2"/>
    <p:sldId id="256" r:id="rId3"/>
    <p:sldId id="259" r:id="rId4"/>
    <p:sldId id="376" r:id="rId5"/>
    <p:sldId id="377" r:id="rId6"/>
    <p:sldId id="721" r:id="rId7"/>
    <p:sldId id="261" r:id="rId8"/>
    <p:sldId id="370" r:id="rId9"/>
    <p:sldId id="271" r:id="rId10"/>
    <p:sldId id="375" r:id="rId11"/>
    <p:sldId id="274" r:id="rId12"/>
    <p:sldId id="378" r:id="rId13"/>
    <p:sldId id="379" r:id="rId14"/>
    <p:sldId id="380" r:id="rId15"/>
    <p:sldId id="465" r:id="rId16"/>
    <p:sldId id="462" r:id="rId17"/>
    <p:sldId id="722" r:id="rId18"/>
    <p:sldId id="468" r:id="rId19"/>
    <p:sldId id="466" r:id="rId20"/>
    <p:sldId id="467" r:id="rId21"/>
  </p:sldIdLst>
  <p:sldSz cx="9144000" cy="5143500" type="screen16x9"/>
  <p:notesSz cx="6858000" cy="9144000"/>
  <p:embeddedFontLst>
    <p:embeddedFont>
      <p:font typeface=".VnHelvetIns" panose="020B7200000000000000"/>
      <p:regular r:id="rId23"/>
    </p:embeddedFont>
    <p:embeddedFont>
      <p:font typeface=".VnHelvetInsH" panose="020B7200000000000000"/>
      <p:regular r:id="rId24"/>
    </p:embeddedFont>
    <p:embeddedFont>
      <p:font typeface=".VnStamp" panose="020B7200000000000000"/>
      <p:regular r:id="rId25"/>
    </p:embeddedFont>
    <p:embeddedFont>
      <p:font typeface="Comic Sans MS" panose="030F0702030302020204" pitchFamily="66" charset="0"/>
      <p:regular r:id="rId26"/>
      <p:bold r:id="rId27"/>
      <p:italic r:id="rId28"/>
      <p:boldItalic r:id="rId29"/>
    </p:embeddedFont>
    <p:embeddedFont>
      <p:font typeface="Patrick Hand" panose="00000500000000000000" pitchFamily="2" charset="0"/>
      <p:regular r:id="rId30"/>
    </p:embeddedFont>
    <p:embeddedFont>
      <p:font typeface="Patrick Hand SC" panose="00000500000000000000" pitchFamily="2" charset="0"/>
      <p:regular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8D14577-E379-44C7-8194-E508FF3F75A4}">
  <a:tblStyle styleId="{88D14577-E379-44C7-8194-E508FF3F75A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42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427680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8215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ab5bfae178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ab5bfae178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5923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4522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81408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72005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a24d75da4c_1_6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8" name="Google Shape;958;ga24d75da4c_1_6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94131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99583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0691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3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1"/>
          </p:nvPr>
        </p:nvSpPr>
        <p:spPr>
          <a:xfrm>
            <a:off x="2515650" y="15518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2"/>
          </p:nvPr>
        </p:nvSpPr>
        <p:spPr>
          <a:xfrm>
            <a:off x="6225925" y="1551800"/>
            <a:ext cx="117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3"/>
          </p:nvPr>
        </p:nvSpPr>
        <p:spPr>
          <a:xfrm>
            <a:off x="6225925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4"/>
          </p:nvPr>
        </p:nvSpPr>
        <p:spPr>
          <a:xfrm>
            <a:off x="2515650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5"/>
          </p:nvPr>
        </p:nvSpPr>
        <p:spPr>
          <a:xfrm>
            <a:off x="2515650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6"/>
          </p:nvPr>
        </p:nvSpPr>
        <p:spPr>
          <a:xfrm>
            <a:off x="6225925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7"/>
          </p:nvPr>
        </p:nvSpPr>
        <p:spPr>
          <a:xfrm>
            <a:off x="6225925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8"/>
          </p:nvPr>
        </p:nvSpPr>
        <p:spPr>
          <a:xfrm>
            <a:off x="2515650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9" hasCustomPrompt="1"/>
          </p:nvPr>
        </p:nvSpPr>
        <p:spPr>
          <a:xfrm>
            <a:off x="1129775" y="16798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3" hasCustomPrompt="1"/>
          </p:nvPr>
        </p:nvSpPr>
        <p:spPr>
          <a:xfrm>
            <a:off x="4842075" y="1679938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4" hasCustomPrompt="1"/>
          </p:nvPr>
        </p:nvSpPr>
        <p:spPr>
          <a:xfrm>
            <a:off x="11297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5" hasCustomPrompt="1"/>
          </p:nvPr>
        </p:nvSpPr>
        <p:spPr>
          <a:xfrm>
            <a:off x="48420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2_1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720100" y="445025"/>
            <a:ext cx="77040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ubTitle" idx="1"/>
          </p:nvPr>
        </p:nvSpPr>
        <p:spPr>
          <a:xfrm>
            <a:off x="996225" y="2127875"/>
            <a:ext cx="41640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subTitle" idx="2"/>
          </p:nvPr>
        </p:nvSpPr>
        <p:spPr>
          <a:xfrm>
            <a:off x="996225" y="2831850"/>
            <a:ext cx="34047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4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4093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9" r:id="rId3"/>
    <p:sldLayoutId id="2147483663" r:id="rId4"/>
    <p:sldLayoutId id="2147483676" r:id="rId5"/>
    <p:sldLayoutId id="2147483679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tiff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slide" Target="slide20.xml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slide" Target="slide18.xml"/><Relationship Id="rId5" Type="http://schemas.openxmlformats.org/officeDocument/2006/relationships/slide" Target="slide19.xml"/><Relationship Id="rId4" Type="http://schemas.openxmlformats.org/officeDocument/2006/relationships/image" Target="../media/image13.png"/><Relationship Id="rId9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jpeg"/><Relationship Id="rId4" Type="http://schemas.openxmlformats.org/officeDocument/2006/relationships/slide" Target="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jpeg"/><Relationship Id="rId4" Type="http://schemas.openxmlformats.org/officeDocument/2006/relationships/slide" Target="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4" Type="http://schemas.openxmlformats.org/officeDocument/2006/relationships/slide" Target="slide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4" Type="http://schemas.openxmlformats.org/officeDocument/2006/relationships/slide" Target="slide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491" y="581263"/>
            <a:ext cx="8548455" cy="4003707"/>
          </a:xfrm>
          <a:prstGeom prst="rect">
            <a:avLst/>
          </a:prstGeom>
        </p:spPr>
      </p:pic>
      <p:pic>
        <p:nvPicPr>
          <p:cNvPr id="4" name="Track 7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37796" y="5812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58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7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C5061E8-7C73-AED2-1859-7EB880BCBD67}"/>
              </a:ext>
            </a:extLst>
          </p:cNvPr>
          <p:cNvSpPr/>
          <p:nvPr/>
        </p:nvSpPr>
        <p:spPr>
          <a:xfrm>
            <a:off x="177596" y="235141"/>
            <a:ext cx="3748964" cy="1981087"/>
          </a:xfrm>
          <a:prstGeom prst="wedgeRoundRectCallout">
            <a:avLst>
              <a:gd name="adj1" fmla="val 76786"/>
              <a:gd name="adj2" fmla="val 6161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When do you have </a:t>
            </a:r>
            <a:r>
              <a:rPr lang="en-US" sz="40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art?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1B82172-753A-AFFE-905A-B8738EDA51E4}"/>
              </a:ext>
            </a:extLst>
          </p:cNvPr>
          <p:cNvSpPr/>
          <p:nvPr/>
        </p:nvSpPr>
        <p:spPr>
          <a:xfrm>
            <a:off x="235962" y="2752928"/>
            <a:ext cx="4007075" cy="1981087"/>
          </a:xfrm>
          <a:prstGeom prst="wedgeRoundRectCallout">
            <a:avLst>
              <a:gd name="adj1" fmla="val 62858"/>
              <a:gd name="adj2" fmla="val -3822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I have it </a:t>
            </a:r>
            <a:r>
              <a:rPr lang="en-US" sz="4000">
                <a:solidFill>
                  <a:schemeClr val="tx1"/>
                </a:solidFill>
                <a:latin typeface="Comic Sans MS" panose="030F0702030302020204" pitchFamily="66" charset="0"/>
              </a:rPr>
              <a:t>on </a:t>
            </a:r>
            <a:r>
              <a:rPr lang="en-US" sz="4000" b="1" u="sng">
                <a:solidFill>
                  <a:srgbClr val="FF0000"/>
                </a:solidFill>
                <a:latin typeface="Comic Sans MS" panose="030F0702030302020204" pitchFamily="66" charset="0"/>
              </a:rPr>
              <a:t>Mondays</a:t>
            </a:r>
            <a:r>
              <a:rPr lang="en-US" sz="400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  <a:endParaRPr lang="en-US" sz="4000" b="1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4683" y="1595336"/>
            <a:ext cx="4173325" cy="231518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8"/>
          <p:cNvSpPr/>
          <p:nvPr/>
        </p:nvSpPr>
        <p:spPr>
          <a:xfrm flipH="1">
            <a:off x="4036465" y="2032137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48"/>
          <p:cNvGrpSpPr/>
          <p:nvPr/>
        </p:nvGrpSpPr>
        <p:grpSpPr>
          <a:xfrm rot="-5400000">
            <a:off x="3862627" y="1020287"/>
            <a:ext cx="279350" cy="312825"/>
            <a:chOff x="1835200" y="3337050"/>
            <a:chExt cx="279350" cy="312825"/>
          </a:xfrm>
        </p:grpSpPr>
        <p:sp>
          <p:nvSpPr>
            <p:cNvPr id="817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0" name="Google Shape;820;p48"/>
          <p:cNvSpPr txBox="1">
            <a:spLocks noGrp="1"/>
          </p:cNvSpPr>
          <p:nvPr>
            <p:ph type="title"/>
          </p:nvPr>
        </p:nvSpPr>
        <p:spPr>
          <a:xfrm>
            <a:off x="1601388" y="2636247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500" dirty="0"/>
              <a:t>Let’s talk.</a:t>
            </a:r>
            <a:endParaRPr sz="11500" dirty="0"/>
          </a:p>
        </p:txBody>
      </p:sp>
      <p:sp>
        <p:nvSpPr>
          <p:cNvPr id="822" name="Google Shape;822;p48"/>
          <p:cNvSpPr txBox="1">
            <a:spLocks noGrp="1"/>
          </p:cNvSpPr>
          <p:nvPr>
            <p:ph type="title" idx="2"/>
          </p:nvPr>
        </p:nvSpPr>
        <p:spPr>
          <a:xfrm>
            <a:off x="3913245" y="1224590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04</a:t>
            </a:r>
            <a:endParaRPr dirty="0"/>
          </a:p>
        </p:txBody>
      </p:sp>
      <p:grpSp>
        <p:nvGrpSpPr>
          <p:cNvPr id="823" name="Google Shape;823;p4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6" name="Google Shape;826;p48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928295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740" b="-1"/>
          <a:stretch/>
        </p:blipFill>
        <p:spPr>
          <a:xfrm>
            <a:off x="474387" y="218717"/>
            <a:ext cx="8332729" cy="459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117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8"/>
          <p:cNvSpPr/>
          <p:nvPr/>
        </p:nvSpPr>
        <p:spPr>
          <a:xfrm flipH="1">
            <a:off x="4061205" y="1845150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48"/>
          <p:cNvGrpSpPr/>
          <p:nvPr/>
        </p:nvGrpSpPr>
        <p:grpSpPr>
          <a:xfrm rot="-5400000">
            <a:off x="3888567" y="840137"/>
            <a:ext cx="279350" cy="312825"/>
            <a:chOff x="1835200" y="3337050"/>
            <a:chExt cx="279350" cy="312825"/>
          </a:xfrm>
        </p:grpSpPr>
        <p:sp>
          <p:nvSpPr>
            <p:cNvPr id="817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2" name="Google Shape;822;p48"/>
          <p:cNvSpPr txBox="1">
            <a:spLocks noGrp="1"/>
          </p:cNvSpPr>
          <p:nvPr>
            <p:ph type="title" idx="2"/>
          </p:nvPr>
        </p:nvSpPr>
        <p:spPr>
          <a:xfrm>
            <a:off x="3939185" y="1044440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05</a:t>
            </a:r>
            <a:endParaRPr dirty="0"/>
          </a:p>
        </p:txBody>
      </p:sp>
      <p:grpSp>
        <p:nvGrpSpPr>
          <p:cNvPr id="823" name="Google Shape;823;p4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6" name="Google Shape;826;p48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332;p36">
            <a:extLst>
              <a:ext uri="{FF2B5EF4-FFF2-40B4-BE49-F238E27FC236}">
                <a16:creationId xmlns:a16="http://schemas.microsoft.com/office/drawing/2014/main" id="{D26C3628-7DA3-CC0A-81E0-751B66ABE92E}"/>
              </a:ext>
            </a:extLst>
          </p:cNvPr>
          <p:cNvSpPr txBox="1">
            <a:spLocks/>
          </p:cNvSpPr>
          <p:nvPr/>
        </p:nvSpPr>
        <p:spPr>
          <a:xfrm>
            <a:off x="1982412" y="1934631"/>
            <a:ext cx="519212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marL="0" indent="0" algn="ctr">
              <a:spcAft>
                <a:spcPts val="1600"/>
              </a:spcAft>
            </a:pPr>
            <a:r>
              <a:rPr lang="en-GB" sz="8800" dirty="0"/>
              <a:t>fun corner &amp; wrap-up</a:t>
            </a:r>
          </a:p>
        </p:txBody>
      </p:sp>
    </p:spTree>
    <p:extLst>
      <p:ext uri="{BB962C8B-B14F-4D97-AF65-F5344CB8AC3E}">
        <p14:creationId xmlns:p14="http://schemas.microsoft.com/office/powerpoint/2010/main" val="19295878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8" descr="http://www.clipartpal.com/_thumbs/pd/holiday/birthday/baloon1_05.png">
            <a:extLst>
              <a:ext uri="{FF2B5EF4-FFF2-40B4-BE49-F238E27FC236}">
                <a16:creationId xmlns:a16="http://schemas.microsoft.com/office/drawing/2014/main" id="{4E3956CD-CA20-380C-7AFF-32B4239F7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2" r="20689"/>
          <a:stretch>
            <a:fillRect/>
          </a:stretch>
        </p:blipFill>
        <p:spPr bwMode="auto">
          <a:xfrm rot="20494905">
            <a:off x="990600" y="1014298"/>
            <a:ext cx="1199197" cy="1830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7" descr="http://www.easyvectors.com/assets/images/vectors/afbig/helium-blue-balloon-clip-art.jpg">
            <a:extLst>
              <a:ext uri="{FF2B5EF4-FFF2-40B4-BE49-F238E27FC236}">
                <a16:creationId xmlns:a16="http://schemas.microsoft.com/office/drawing/2014/main" id="{1EDA9E48-8E53-FE42-F16E-0B3DAC7D9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56607">
            <a:off x="1747629" y="3207826"/>
            <a:ext cx="1106867" cy="1815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6" descr="http://www.clipartpal.com/_thumbs/pd/holiday/birthday/baloon1_02.png">
            <a:extLst>
              <a:ext uri="{FF2B5EF4-FFF2-40B4-BE49-F238E27FC236}">
                <a16:creationId xmlns:a16="http://schemas.microsoft.com/office/drawing/2014/main" id="{C6A034FE-1240-5255-938E-CC0156541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r="20000"/>
          <a:stretch>
            <a:fillRect/>
          </a:stretch>
        </p:blipFill>
        <p:spPr bwMode="auto">
          <a:xfrm rot="818138">
            <a:off x="6828061" y="1037925"/>
            <a:ext cx="1185076" cy="1850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5" descr="http://www.clipartpal.com/_thumbs/pd/holiday/birthday/baloon1_01.png">
            <a:extLst>
              <a:ext uri="{FF2B5EF4-FFF2-40B4-BE49-F238E27FC236}">
                <a16:creationId xmlns:a16="http://schemas.microsoft.com/office/drawing/2014/main" id="{32C329CC-BD1B-2A9C-C548-51BC2B418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9" r="22646"/>
          <a:stretch>
            <a:fillRect/>
          </a:stretch>
        </p:blipFill>
        <p:spPr bwMode="auto">
          <a:xfrm>
            <a:off x="2812656" y="285750"/>
            <a:ext cx="1188334" cy="188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4" descr="http://www.clipartpal.com/_thumbs/pd/holiday/birthday/baloon1_02.png">
            <a:extLst>
              <a:ext uri="{FF2B5EF4-FFF2-40B4-BE49-F238E27FC236}">
                <a16:creationId xmlns:a16="http://schemas.microsoft.com/office/drawing/2014/main" id="{BE7E229F-8580-ECDD-951A-635379179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2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r="20000"/>
          <a:stretch>
            <a:fillRect/>
          </a:stretch>
        </p:blipFill>
        <p:spPr bwMode="auto">
          <a:xfrm>
            <a:off x="5049884" y="349694"/>
            <a:ext cx="1185076" cy="1850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3" descr="Purple Balloon 2 clip art - vector clip art online, royalty free ... -  ClipArt Best - ClipArt Best">
            <a:extLst>
              <a:ext uri="{FF2B5EF4-FFF2-40B4-BE49-F238E27FC236}">
                <a16:creationId xmlns:a16="http://schemas.microsoft.com/office/drawing/2014/main" id="{60DEF957-4420-FBB9-18A3-FB67341A52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4" r="37978"/>
          <a:stretch/>
        </p:blipFill>
        <p:spPr bwMode="auto">
          <a:xfrm>
            <a:off x="3930418" y="3477521"/>
            <a:ext cx="1261601" cy="1782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2" descr="Orange Balloon SVG Vector, Orange Balloon Clip art - SVG Clipart">
            <a:extLst>
              <a:ext uri="{FF2B5EF4-FFF2-40B4-BE49-F238E27FC236}">
                <a16:creationId xmlns:a16="http://schemas.microsoft.com/office/drawing/2014/main" id="{BCCF2D56-6EEB-4D1D-071A-9AFCD4F315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1" t="9312" r="38000" b="9312"/>
          <a:stretch/>
        </p:blipFill>
        <p:spPr bwMode="auto">
          <a:xfrm rot="643159">
            <a:off x="6391648" y="3031327"/>
            <a:ext cx="1344446" cy="210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1">
            <a:extLst>
              <a:ext uri="{FF2B5EF4-FFF2-40B4-BE49-F238E27FC236}">
                <a16:creationId xmlns:a16="http://schemas.microsoft.com/office/drawing/2014/main" id="{E78C6097-5571-BBDF-64A8-7DB388BBDC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3748" y="1537025"/>
            <a:ext cx="3384683" cy="2115427"/>
          </a:xfrm>
          <a:prstGeom prst="rect">
            <a:avLst/>
          </a:prstGeom>
        </p:spPr>
      </p:pic>
      <p:sp>
        <p:nvSpPr>
          <p:cNvPr id="18" name="Rectangle: Rounded Corners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EE2F1D9-3523-25BD-3FFF-6C02F1CE8BE0}"/>
              </a:ext>
            </a:extLst>
          </p:cNvPr>
          <p:cNvSpPr/>
          <p:nvPr/>
        </p:nvSpPr>
        <p:spPr>
          <a:xfrm>
            <a:off x="7684852" y="4156954"/>
            <a:ext cx="1368358" cy="654948"/>
          </a:xfrm>
          <a:prstGeom prst="roundRect">
            <a:avLst>
              <a:gd name="adj" fmla="val 50000"/>
            </a:avLst>
          </a:prstGeom>
          <a:solidFill>
            <a:srgbClr val="C45C67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.VnHelvetInsH" panose="020B7200000000000000" pitchFamily="34" charset="0"/>
              </a:rPr>
              <a:t>PLAY</a:t>
            </a:r>
            <a:endParaRPr lang="en-US" sz="2800" b="1" dirty="0">
              <a:solidFill>
                <a:schemeClr val="bg1"/>
              </a:solidFill>
              <a:latin typeface=".VnHelvetIns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07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">
            <a:extLst>
              <a:ext uri="{FF2B5EF4-FFF2-40B4-BE49-F238E27FC236}">
                <a16:creationId xmlns:a16="http://schemas.microsoft.com/office/drawing/2014/main" id="{7DAE0D61-01B8-4D8F-8022-08DD0DB896CB}"/>
              </a:ext>
            </a:extLst>
          </p:cNvPr>
          <p:cNvSpPr txBox="1"/>
          <p:nvPr/>
        </p:nvSpPr>
        <p:spPr>
          <a:xfrm>
            <a:off x="7752022" y="2633530"/>
            <a:ext cx="1195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.VnStamp" panose="020B7200000000000000" pitchFamily="34" charset="0"/>
              </a:rPr>
              <a:t>20</a:t>
            </a:r>
          </a:p>
        </p:txBody>
      </p:sp>
      <p:sp>
        <p:nvSpPr>
          <p:cNvPr id="16" name="8">
            <a:extLst>
              <a:ext uri="{FF2B5EF4-FFF2-40B4-BE49-F238E27FC236}">
                <a16:creationId xmlns:a16="http://schemas.microsoft.com/office/drawing/2014/main" id="{2CF529C4-D1F9-4AD6-8333-F1A948DD9B29}"/>
              </a:ext>
            </a:extLst>
          </p:cNvPr>
          <p:cNvSpPr txBox="1"/>
          <p:nvPr/>
        </p:nvSpPr>
        <p:spPr>
          <a:xfrm>
            <a:off x="5427418" y="2235027"/>
            <a:ext cx="10723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.VnStamp" panose="020B7200000000000000" pitchFamily="34" charset="0"/>
              </a:rPr>
              <a:t>10</a:t>
            </a:r>
          </a:p>
        </p:txBody>
      </p:sp>
      <p:sp>
        <p:nvSpPr>
          <p:cNvPr id="3" name="7">
            <a:extLst>
              <a:ext uri="{FF2B5EF4-FFF2-40B4-BE49-F238E27FC236}">
                <a16:creationId xmlns:a16="http://schemas.microsoft.com/office/drawing/2014/main" id="{6B323049-8999-46B4-B1BB-E2B0B34D72BF}"/>
              </a:ext>
            </a:extLst>
          </p:cNvPr>
          <p:cNvSpPr txBox="1"/>
          <p:nvPr/>
        </p:nvSpPr>
        <p:spPr>
          <a:xfrm>
            <a:off x="1092466" y="2576842"/>
            <a:ext cx="8991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.VnStamp" panose="020B7200000000000000" pitchFamily="34" charset="0"/>
              </a:rPr>
              <a:t>5</a:t>
            </a:r>
          </a:p>
        </p:txBody>
      </p:sp>
      <p:pic>
        <p:nvPicPr>
          <p:cNvPr id="11" name="6" descr="http://www.clipartpal.com/_thumbs/pd/holiday/birthday/baloon1_02.png">
            <a:hlinkClick r:id="rId3" action="ppaction://hlinksldjump"/>
            <a:extLst>
              <a:ext uri="{FF2B5EF4-FFF2-40B4-BE49-F238E27FC236}">
                <a16:creationId xmlns:a16="http://schemas.microsoft.com/office/drawing/2014/main" id="{53750155-8D53-470C-A286-8DF9B55CB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r="20000"/>
          <a:stretch>
            <a:fillRect/>
          </a:stretch>
        </p:blipFill>
        <p:spPr bwMode="auto">
          <a:xfrm rot="818138">
            <a:off x="7499149" y="2017468"/>
            <a:ext cx="1304103" cy="20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5" descr="http://www.clipartpal.com/_thumbs/pd/holiday/birthday/baloon1_02.png">
            <a:hlinkClick r:id="rId5" action="ppaction://hlinksldjump"/>
            <a:extLst>
              <a:ext uri="{FF2B5EF4-FFF2-40B4-BE49-F238E27FC236}">
                <a16:creationId xmlns:a16="http://schemas.microsoft.com/office/drawing/2014/main" id="{63BB7755-9583-4D9C-B5C8-8FC22C276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2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r="20000"/>
          <a:stretch>
            <a:fillRect/>
          </a:stretch>
        </p:blipFill>
        <p:spPr bwMode="auto">
          <a:xfrm>
            <a:off x="5323829" y="1578245"/>
            <a:ext cx="1304103" cy="20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4">
            <a:extLst>
              <a:ext uri="{FF2B5EF4-FFF2-40B4-BE49-F238E27FC236}">
                <a16:creationId xmlns:a16="http://schemas.microsoft.com/office/drawing/2014/main" id="{4F8375B3-10D1-4D82-A824-0C259A22471E}"/>
              </a:ext>
            </a:extLst>
          </p:cNvPr>
          <p:cNvSpPr txBox="1"/>
          <p:nvPr/>
        </p:nvSpPr>
        <p:spPr>
          <a:xfrm>
            <a:off x="2885603" y="2187029"/>
            <a:ext cx="10723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.VnStamp" panose="020B7200000000000000" pitchFamily="34" charset="0"/>
              </a:rPr>
              <a:t>15</a:t>
            </a:r>
          </a:p>
        </p:txBody>
      </p:sp>
      <p:pic>
        <p:nvPicPr>
          <p:cNvPr id="13" name="3" descr="http://www.clipartpal.com/_thumbs/pd/holiday/birthday/baloon1_01.png">
            <a:hlinkClick r:id="rId6" action="ppaction://hlinksldjump"/>
            <a:extLst>
              <a:ext uri="{FF2B5EF4-FFF2-40B4-BE49-F238E27FC236}">
                <a16:creationId xmlns:a16="http://schemas.microsoft.com/office/drawing/2014/main" id="{3FD71916-7C16-4D88-8185-F5D7901CE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9" r="22646"/>
          <a:stretch>
            <a:fillRect/>
          </a:stretch>
        </p:blipFill>
        <p:spPr bwMode="auto">
          <a:xfrm>
            <a:off x="2767934" y="1535401"/>
            <a:ext cx="1307688" cy="207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2" descr="http://www.clipartpal.com/_thumbs/pd/holiday/birthday/baloon1_05.png">
            <a:hlinkClick r:id="rId8" action="ppaction://hlinksldjump"/>
            <a:extLst>
              <a:ext uri="{FF2B5EF4-FFF2-40B4-BE49-F238E27FC236}">
                <a16:creationId xmlns:a16="http://schemas.microsoft.com/office/drawing/2014/main" id="{C59CFED3-5868-4618-B423-DC7FD6B09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2" r="20689"/>
          <a:stretch>
            <a:fillRect/>
          </a:stretch>
        </p:blipFill>
        <p:spPr bwMode="auto">
          <a:xfrm rot="20779366">
            <a:off x="784125" y="2037735"/>
            <a:ext cx="1319642" cy="2014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1">
            <a:hlinkClick r:id="" action="ppaction://noaction"/>
            <a:extLst>
              <a:ext uri="{FF2B5EF4-FFF2-40B4-BE49-F238E27FC236}">
                <a16:creationId xmlns:a16="http://schemas.microsoft.com/office/drawing/2014/main" id="{BD59F650-D531-77BF-021A-EDB5B87C214B}"/>
              </a:ext>
            </a:extLst>
          </p:cNvPr>
          <p:cNvSpPr/>
          <p:nvPr/>
        </p:nvSpPr>
        <p:spPr>
          <a:xfrm>
            <a:off x="7600546" y="4357991"/>
            <a:ext cx="1334552" cy="499760"/>
          </a:xfrm>
          <a:prstGeom prst="roundRect">
            <a:avLst>
              <a:gd name="adj" fmla="val 50000"/>
            </a:avLst>
          </a:prstGeom>
          <a:solidFill>
            <a:srgbClr val="FF4B5C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.VnHelvetIns" panose="020B7200000000000000" pitchFamily="34" charset="0"/>
              </a:rPr>
              <a:t>End </a:t>
            </a:r>
            <a:endParaRPr lang="en-US" sz="3200" b="1" dirty="0">
              <a:solidFill>
                <a:schemeClr val="bg1"/>
              </a:solidFill>
              <a:latin typeface=".VnHelvetIns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0516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7" grpId="0"/>
      <p:bldP spid="16" grpId="0"/>
      <p:bldP spid="3" grpId="0"/>
      <p:bldP spid="15" grpId="0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6">
            <a:extLst>
              <a:ext uri="{FF2B5EF4-FFF2-40B4-BE49-F238E27FC236}">
                <a16:creationId xmlns:a16="http://schemas.microsoft.com/office/drawing/2014/main" id="{925AB8A0-9A35-45A9-B8B1-B54BBD69207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25354" y="1162050"/>
            <a:ext cx="5257800" cy="3314700"/>
            <a:chOff x="616017" y="411741"/>
            <a:chExt cx="10829664" cy="6034520"/>
          </a:xfrm>
        </p:grpSpPr>
        <p:sp>
          <p:nvSpPr>
            <p:cNvPr id="9" name="8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900"/>
            </a:p>
          </p:txBody>
        </p:sp>
        <p:sp>
          <p:nvSpPr>
            <p:cNvPr id="10" name="7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3419" y="61231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900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sp>
        <p:nvSpPr>
          <p:cNvPr id="17" name="5">
            <a:extLst>
              <a:ext uri="{FF2B5EF4-FFF2-40B4-BE49-F238E27FC236}">
                <a16:creationId xmlns:a16="http://schemas.microsoft.com/office/drawing/2014/main" id="{2BDC9FA3-1963-4A38-BF12-D9949ED9558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>
            <p:ph type="title" idx="4294967295"/>
          </p:nvPr>
        </p:nvSpPr>
        <p:spPr>
          <a:xfrm>
            <a:off x="2018755" y="286418"/>
            <a:ext cx="5353050" cy="766762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r>
              <a:rPr lang="en-US" sz="400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" sz="400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ead and choose.</a:t>
            </a:r>
            <a:endParaRPr sz="400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4">
            <a:extLst>
              <a:ext uri="{FF2B5EF4-FFF2-40B4-BE49-F238E27FC236}">
                <a16:creationId xmlns:a16="http://schemas.microsoft.com/office/drawing/2014/main" id="{C7A1B7B9-314A-4EAC-8469-89AAF1E414B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89974" y="3385642"/>
            <a:ext cx="4736212" cy="1411091"/>
          </a:xfrm>
          <a:prstGeom prst="roundRect">
            <a:avLst>
              <a:gd name="adj" fmla="val 0"/>
            </a:avLst>
          </a:prstGeom>
          <a:noFill/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/>
              </a:rPr>
              <a:t>When do </a:t>
            </a:r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/>
              </a:rPr>
              <a:t>you have___?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23" name="3">
            <a:extLst>
              <a:ext uri="{FF2B5EF4-FFF2-40B4-BE49-F238E27FC236}">
                <a16:creationId xmlns:a16="http://schemas.microsoft.com/office/drawing/2014/main" id="{DD5EC2A4-644A-4D04-A9A5-F03521BDC9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943600" y="1804989"/>
            <a:ext cx="2678201" cy="766762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1" b="1" dirty="0">
                <a:solidFill>
                  <a:schemeClr val="tx1"/>
                </a:solidFill>
                <a:latin typeface="Arial" panose="020B0604020202020204" pitchFamily="34" charset="0"/>
              </a:rPr>
              <a:t>music</a:t>
            </a:r>
          </a:p>
        </p:txBody>
      </p:sp>
      <p:sp>
        <p:nvSpPr>
          <p:cNvPr id="11" name="2">
            <a:hlinkClick r:id="rId4" action="ppaction://hlinksldjump"/>
            <a:extLst>
              <a:ext uri="{FF2B5EF4-FFF2-40B4-BE49-F238E27FC236}">
                <a16:creationId xmlns:a16="http://schemas.microsoft.com/office/drawing/2014/main" id="{0C1C68AC-B4DB-B62A-6845-6A9D394862C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605732" y="4055041"/>
            <a:ext cx="1258425" cy="471350"/>
          </a:xfrm>
          <a:prstGeom prst="roundRect">
            <a:avLst>
              <a:gd name="adj" fmla="val 50000"/>
            </a:avLst>
          </a:prstGeom>
          <a:solidFill>
            <a:srgbClr val="C45C67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</a:rPr>
              <a:t>Back 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4" name="1">
            <a:extLst>
              <a:ext uri="{FF2B5EF4-FFF2-40B4-BE49-F238E27FC236}">
                <a16:creationId xmlns:a16="http://schemas.microsoft.com/office/drawing/2014/main" id="{A08067D2-5112-423B-A21D-13778D2EBDF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943599" y="2812205"/>
            <a:ext cx="2678201" cy="766762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1" b="1" dirty="0">
                <a:solidFill>
                  <a:schemeClr val="tx1"/>
                </a:solidFill>
                <a:latin typeface="Arial" panose="020B0604020202020204" pitchFamily="34" charset="0"/>
              </a:rPr>
              <a:t>art</a:t>
            </a:r>
          </a:p>
        </p:txBody>
      </p:sp>
      <p:pic>
        <p:nvPicPr>
          <p:cNvPr id="2" name="Picture 2" descr="Âm Nhạc Lớp 4 | Tải Sách Miễn Phí, Đọc Sách Online">
            <a:extLst>
              <a:ext uri="{FF2B5EF4-FFF2-40B4-BE49-F238E27FC236}">
                <a16:creationId xmlns:a16="http://schemas.microsoft.com/office/drawing/2014/main" id="{6A6686E7-BA20-FDF2-F20D-A155FD679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908" y="1511704"/>
            <a:ext cx="1661897" cy="235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718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xit" presetSubtype="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  <p:bldP spid="11" grpId="0" animBg="1"/>
      <p:bldP spid="24" grpId="0" animBg="1"/>
      <p:bldP spid="24" grpId="1" animBg="1"/>
      <p:bldP spid="24" grpId="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8">
            <a:extLst>
              <a:ext uri="{FF2B5EF4-FFF2-40B4-BE49-F238E27FC236}">
                <a16:creationId xmlns:a16="http://schemas.microsoft.com/office/drawing/2014/main" id="{A08067D2-5112-423B-A21D-13778D2EBDF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943599" y="1804989"/>
            <a:ext cx="2678201" cy="766762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>
                <a:solidFill>
                  <a:schemeClr val="tx1"/>
                </a:solidFill>
                <a:latin typeface="Arial" panose="020B0604020202020204" pitchFamily="34" charset="0"/>
              </a:rPr>
              <a:t>music</a:t>
            </a:r>
          </a:p>
        </p:txBody>
      </p:sp>
      <p:grpSp>
        <p:nvGrpSpPr>
          <p:cNvPr id="8" name="5">
            <a:extLst>
              <a:ext uri="{FF2B5EF4-FFF2-40B4-BE49-F238E27FC236}">
                <a16:creationId xmlns:a16="http://schemas.microsoft.com/office/drawing/2014/main" id="{925AB8A0-9A35-45A9-B8B1-B54BBD69207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25354" y="1162050"/>
            <a:ext cx="5257800" cy="3314700"/>
            <a:chOff x="616017" y="411741"/>
            <a:chExt cx="10829664" cy="6034520"/>
          </a:xfrm>
        </p:grpSpPr>
        <p:sp>
          <p:nvSpPr>
            <p:cNvPr id="9" name="7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900"/>
            </a:p>
          </p:txBody>
        </p:sp>
        <p:sp>
          <p:nvSpPr>
            <p:cNvPr id="10" name="6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3419" y="61231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900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sp>
        <p:nvSpPr>
          <p:cNvPr id="17" name="4">
            <a:extLst>
              <a:ext uri="{FF2B5EF4-FFF2-40B4-BE49-F238E27FC236}">
                <a16:creationId xmlns:a16="http://schemas.microsoft.com/office/drawing/2014/main" id="{2BDC9FA3-1963-4A38-BF12-D9949ED9558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018755" y="286418"/>
            <a:ext cx="5353050" cy="766762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r>
              <a:rPr lang="en-US" sz="400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" sz="400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ead and choose.</a:t>
            </a:r>
            <a:endParaRPr sz="400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3">
            <a:extLst>
              <a:ext uri="{FF2B5EF4-FFF2-40B4-BE49-F238E27FC236}">
                <a16:creationId xmlns:a16="http://schemas.microsoft.com/office/drawing/2014/main" id="{C7A1B7B9-314A-4EAC-8469-89AAF1E414B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89974" y="3385642"/>
            <a:ext cx="4736212" cy="1411091"/>
          </a:xfrm>
          <a:prstGeom prst="roundRect">
            <a:avLst>
              <a:gd name="adj" fmla="val 0"/>
            </a:avLst>
          </a:prstGeom>
          <a:noFill/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/>
              </a:rPr>
              <a:t>When do you </a:t>
            </a:r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/>
              </a:rPr>
              <a:t>have_____?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/>
            </a:endParaRPr>
          </a:p>
        </p:txBody>
      </p:sp>
      <p:sp>
        <p:nvSpPr>
          <p:cNvPr id="23" name="2">
            <a:extLst>
              <a:ext uri="{FF2B5EF4-FFF2-40B4-BE49-F238E27FC236}">
                <a16:creationId xmlns:a16="http://schemas.microsoft.com/office/drawing/2014/main" id="{DD5EC2A4-644A-4D04-A9A5-F03521BDC9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943599" y="2819400"/>
            <a:ext cx="2678201" cy="766762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>
                <a:solidFill>
                  <a:schemeClr val="tx1"/>
                </a:solidFill>
                <a:latin typeface="Arial" panose="020B0604020202020204" pitchFamily="34" charset="0"/>
              </a:rPr>
              <a:t>art</a:t>
            </a:r>
          </a:p>
        </p:txBody>
      </p:sp>
      <p:sp>
        <p:nvSpPr>
          <p:cNvPr id="11" name="1">
            <a:hlinkClick r:id="rId4" action="ppaction://hlinksldjump"/>
            <a:extLst>
              <a:ext uri="{FF2B5EF4-FFF2-40B4-BE49-F238E27FC236}">
                <a16:creationId xmlns:a16="http://schemas.microsoft.com/office/drawing/2014/main" id="{0C1C68AC-B4DB-B62A-6845-6A9D394862C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605732" y="4055041"/>
            <a:ext cx="1258425" cy="471350"/>
          </a:xfrm>
          <a:prstGeom prst="roundRect">
            <a:avLst>
              <a:gd name="adj" fmla="val 50000"/>
            </a:avLst>
          </a:prstGeom>
          <a:solidFill>
            <a:srgbClr val="C45C67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</a:rPr>
              <a:t>Back 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2" name="Picture 2" descr="Sách Giáo Khoa Mĩ Thuật Lớp 4 | Tải Sách Miễn Phí">
            <a:extLst>
              <a:ext uri="{FF2B5EF4-FFF2-40B4-BE49-F238E27FC236}">
                <a16:creationId xmlns:a16="http://schemas.microsoft.com/office/drawing/2014/main" id="{42863CA1-B849-C6C1-5FD0-3045CE2A4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036" y="1539483"/>
            <a:ext cx="2180428" cy="218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61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xit" presetSubtype="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4" grpId="2" animBg="1"/>
      <p:bldP spid="23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7">
            <a:extLst>
              <a:ext uri="{FF2B5EF4-FFF2-40B4-BE49-F238E27FC236}">
                <a16:creationId xmlns:a16="http://schemas.microsoft.com/office/drawing/2014/main" id="{A08067D2-5112-423B-A21D-13778D2EBDF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943599" y="1804989"/>
            <a:ext cx="2678201" cy="766762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1" b="1" dirty="0">
                <a:solidFill>
                  <a:schemeClr val="tx1"/>
                </a:solidFill>
                <a:latin typeface="Arial" panose="020B0604020202020204" pitchFamily="34" charset="0"/>
              </a:rPr>
              <a:t>Monday</a:t>
            </a:r>
          </a:p>
        </p:txBody>
      </p:sp>
      <p:grpSp>
        <p:nvGrpSpPr>
          <p:cNvPr id="8" name="4">
            <a:extLst>
              <a:ext uri="{FF2B5EF4-FFF2-40B4-BE49-F238E27FC236}">
                <a16:creationId xmlns:a16="http://schemas.microsoft.com/office/drawing/2014/main" id="{925AB8A0-9A35-45A9-B8B1-B54BBD69207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25354" y="1162050"/>
            <a:ext cx="5257800" cy="3314700"/>
            <a:chOff x="616017" y="411741"/>
            <a:chExt cx="10829664" cy="6034520"/>
          </a:xfrm>
        </p:grpSpPr>
        <p:sp>
          <p:nvSpPr>
            <p:cNvPr id="9" name="6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900"/>
            </a:p>
          </p:txBody>
        </p:sp>
        <p:sp>
          <p:nvSpPr>
            <p:cNvPr id="10" name="5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3419" y="61231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900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sp>
        <p:nvSpPr>
          <p:cNvPr id="17" name="3">
            <a:extLst>
              <a:ext uri="{FF2B5EF4-FFF2-40B4-BE49-F238E27FC236}">
                <a16:creationId xmlns:a16="http://schemas.microsoft.com/office/drawing/2014/main" id="{2BDC9FA3-1963-4A38-BF12-D9949ED9558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>
            <p:ph type="title" idx="4294967295"/>
          </p:nvPr>
        </p:nvSpPr>
        <p:spPr>
          <a:xfrm>
            <a:off x="2018755" y="286418"/>
            <a:ext cx="5353050" cy="766762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r>
              <a:rPr lang="en-US" sz="400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" sz="400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ead and choose.</a:t>
            </a:r>
            <a:endParaRPr sz="400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2">
            <a:extLst>
              <a:ext uri="{FF2B5EF4-FFF2-40B4-BE49-F238E27FC236}">
                <a16:creationId xmlns:a16="http://schemas.microsoft.com/office/drawing/2014/main" id="{C7A1B7B9-314A-4EAC-8469-89AAF1E414BB}"/>
              </a:ext>
            </a:extLst>
          </p:cNvPr>
          <p:cNvSpPr>
            <a:spLocks/>
          </p:cNvSpPr>
          <p:nvPr/>
        </p:nvSpPr>
        <p:spPr>
          <a:xfrm>
            <a:off x="516338" y="2058594"/>
            <a:ext cx="4736212" cy="1411091"/>
          </a:xfrm>
          <a:prstGeom prst="roundRect">
            <a:avLst>
              <a:gd name="adj" fmla="val 0"/>
            </a:avLst>
          </a:prstGeom>
          <a:noFill/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/>
              </a:rPr>
              <a:t>- When do you have music?</a:t>
            </a:r>
          </a:p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/>
              </a:rPr>
              <a:t>- I have it on___.</a:t>
            </a:r>
          </a:p>
        </p:txBody>
      </p:sp>
      <p:sp>
        <p:nvSpPr>
          <p:cNvPr id="23" name="2">
            <a:extLst>
              <a:ext uri="{FF2B5EF4-FFF2-40B4-BE49-F238E27FC236}">
                <a16:creationId xmlns:a16="http://schemas.microsoft.com/office/drawing/2014/main" id="{DD5EC2A4-644A-4D04-A9A5-F03521BDC9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943599" y="2819400"/>
            <a:ext cx="2678201" cy="766762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1" b="1" dirty="0">
                <a:solidFill>
                  <a:schemeClr val="tx1"/>
                </a:solidFill>
                <a:latin typeface="Arial" panose="020B0604020202020204" pitchFamily="34" charset="0"/>
              </a:rPr>
              <a:t>Mondays</a:t>
            </a:r>
          </a:p>
        </p:txBody>
      </p:sp>
      <p:sp>
        <p:nvSpPr>
          <p:cNvPr id="11" name="1">
            <a:hlinkClick r:id="rId4" action="ppaction://hlinksldjump"/>
            <a:extLst>
              <a:ext uri="{FF2B5EF4-FFF2-40B4-BE49-F238E27FC236}">
                <a16:creationId xmlns:a16="http://schemas.microsoft.com/office/drawing/2014/main" id="{0C1C68AC-B4DB-B62A-6845-6A9D394862C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605732" y="4055041"/>
            <a:ext cx="1258425" cy="471350"/>
          </a:xfrm>
          <a:prstGeom prst="roundRect">
            <a:avLst>
              <a:gd name="adj" fmla="val 50000"/>
            </a:avLst>
          </a:prstGeom>
          <a:solidFill>
            <a:srgbClr val="C45C67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</a:rPr>
              <a:t>Back 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22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xit" presetSubtype="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4" grpId="2" animBg="1"/>
      <p:bldP spid="23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3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Unit 7</a:t>
            </a:r>
            <a:br>
              <a:rPr lang="en-GB" dirty="0"/>
            </a:br>
            <a:r>
              <a:rPr lang="en-GB" dirty="0"/>
              <a:t>Our timetables</a:t>
            </a:r>
            <a:endParaRPr dirty="0"/>
          </a:p>
        </p:txBody>
      </p:sp>
      <p:sp>
        <p:nvSpPr>
          <p:cNvPr id="150" name="Google Shape;150;p33"/>
          <p:cNvSpPr txBox="1">
            <a:spLocks noGrp="1"/>
          </p:cNvSpPr>
          <p:nvPr>
            <p:ph type="subTitle" idx="1"/>
          </p:nvPr>
        </p:nvSpPr>
        <p:spPr>
          <a:xfrm>
            <a:off x="3200399" y="3239750"/>
            <a:ext cx="3376597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600" b="1" dirty="0">
                <a:solidFill>
                  <a:srgbClr val="FF0000"/>
                </a:solidFill>
              </a:rPr>
              <a:t>Lesson 2 - period 3</a:t>
            </a:r>
            <a:endParaRPr sz="3600" b="1" dirty="0">
              <a:solidFill>
                <a:srgbClr val="FF0000"/>
              </a:solidFill>
            </a:endParaRPr>
          </a:p>
        </p:txBody>
      </p:sp>
      <p:sp>
        <p:nvSpPr>
          <p:cNvPr id="151" name="Google Shape;151;p33"/>
          <p:cNvSpPr/>
          <p:nvPr/>
        </p:nvSpPr>
        <p:spPr>
          <a:xfrm>
            <a:off x="8267600" y="2675650"/>
            <a:ext cx="313875" cy="324875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33"/>
          <p:cNvSpPr/>
          <p:nvPr/>
        </p:nvSpPr>
        <p:spPr>
          <a:xfrm>
            <a:off x="557800" y="4070913"/>
            <a:ext cx="283550" cy="431575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3"/>
          <p:cNvSpPr/>
          <p:nvPr/>
        </p:nvSpPr>
        <p:spPr>
          <a:xfrm>
            <a:off x="8596463" y="4578063"/>
            <a:ext cx="297150" cy="326950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" name="Google Shape;154;p33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" name="Google Shape;165;p33"/>
          <p:cNvGrpSpPr/>
          <p:nvPr/>
        </p:nvGrpSpPr>
        <p:grpSpPr>
          <a:xfrm>
            <a:off x="2291875" y="4237100"/>
            <a:ext cx="956750" cy="553975"/>
            <a:chOff x="-1199475" y="2658325"/>
            <a:chExt cx="956750" cy="553975"/>
          </a:xfrm>
        </p:grpSpPr>
        <p:sp>
          <p:nvSpPr>
            <p:cNvPr id="166" name="Google Shape;166;p33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3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3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3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3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3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3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3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3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3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3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3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" name="Google Shape;178;p33"/>
          <p:cNvGrpSpPr/>
          <p:nvPr/>
        </p:nvGrpSpPr>
        <p:grpSpPr>
          <a:xfrm>
            <a:off x="575600" y="2571750"/>
            <a:ext cx="1767550" cy="2473200"/>
            <a:chOff x="347000" y="2571750"/>
            <a:chExt cx="1767550" cy="2473200"/>
          </a:xfrm>
        </p:grpSpPr>
        <p:sp>
          <p:nvSpPr>
            <p:cNvPr id="179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227;p33"/>
          <p:cNvGrpSpPr/>
          <p:nvPr/>
        </p:nvGrpSpPr>
        <p:grpSpPr>
          <a:xfrm>
            <a:off x="6368425" y="3177488"/>
            <a:ext cx="2372800" cy="1808625"/>
            <a:chOff x="6368425" y="3177488"/>
            <a:chExt cx="2372800" cy="1808625"/>
          </a:xfrm>
        </p:grpSpPr>
        <p:sp>
          <p:nvSpPr>
            <p:cNvPr id="228" name="Google Shape;228;p33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3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3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1" name="Google Shape;231;p33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232" name="Google Shape;232;p33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233" name="Google Shape;233;p33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34" name="Google Shape;234;p33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235" name="Google Shape;235;p33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236" name="Google Shape;236;p33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237" name="Google Shape;237;p33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8" name="Google Shape;238;p33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9" name="Google Shape;239;p33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0" name="Google Shape;240;p33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1" name="Google Shape;241;p33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2" name="Google Shape;242;p33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3" name="Google Shape;243;p33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4" name="Google Shape;244;p33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5" name="Google Shape;245;p33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6" name="Google Shape;246;p33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" name="Google Shape;247;p33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8" name="Google Shape;248;p33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9" name="Google Shape;249;p33"/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0" name="Google Shape;250;p33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1" name="Google Shape;251;p33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2" name="Google Shape;252;p33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3" name="Google Shape;253;p33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4" name="Google Shape;254;p33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5" name="Google Shape;255;p33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6" name="Google Shape;256;p33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7" name="Google Shape;257;p33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8" name="Google Shape;258;p33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sp>
            <p:nvSpPr>
              <p:cNvPr id="259" name="Google Shape;259;p33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33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33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2" name="Google Shape;262;p33"/>
          <p:cNvSpPr/>
          <p:nvPr/>
        </p:nvSpPr>
        <p:spPr>
          <a:xfrm>
            <a:off x="2567004" y="3077175"/>
            <a:ext cx="4009992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3" name="Google Shape;263;p33"/>
          <p:cNvGrpSpPr/>
          <p:nvPr/>
        </p:nvGrpSpPr>
        <p:grpSpPr>
          <a:xfrm>
            <a:off x="41963" y="249125"/>
            <a:ext cx="608900" cy="407500"/>
            <a:chOff x="4137713" y="525925"/>
            <a:chExt cx="608900" cy="407500"/>
          </a:xfrm>
        </p:grpSpPr>
        <p:sp>
          <p:nvSpPr>
            <p:cNvPr id="264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" name="Google Shape;266;p33"/>
          <p:cNvGrpSpPr/>
          <p:nvPr/>
        </p:nvGrpSpPr>
        <p:grpSpPr>
          <a:xfrm>
            <a:off x="482238" y="720825"/>
            <a:ext cx="475525" cy="287725"/>
            <a:chOff x="622013" y="907250"/>
            <a:chExt cx="475525" cy="287725"/>
          </a:xfrm>
        </p:grpSpPr>
        <p:sp>
          <p:nvSpPr>
            <p:cNvPr id="267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33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270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5">
            <a:extLst>
              <a:ext uri="{FF2B5EF4-FFF2-40B4-BE49-F238E27FC236}">
                <a16:creationId xmlns:a16="http://schemas.microsoft.com/office/drawing/2014/main" id="{925AB8A0-9A35-45A9-B8B1-B54BBD69207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25354" y="1162050"/>
            <a:ext cx="5257800" cy="3314700"/>
            <a:chOff x="616017" y="411741"/>
            <a:chExt cx="10829664" cy="6034520"/>
          </a:xfrm>
        </p:grpSpPr>
        <p:sp>
          <p:nvSpPr>
            <p:cNvPr id="9" name="7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900"/>
            </a:p>
          </p:txBody>
        </p:sp>
        <p:sp>
          <p:nvSpPr>
            <p:cNvPr id="10" name="6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3419" y="61231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900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sp>
        <p:nvSpPr>
          <p:cNvPr id="17" name="4">
            <a:extLst>
              <a:ext uri="{FF2B5EF4-FFF2-40B4-BE49-F238E27FC236}">
                <a16:creationId xmlns:a16="http://schemas.microsoft.com/office/drawing/2014/main" id="{2BDC9FA3-1963-4A38-BF12-D9949ED9558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>
            <p:ph type="title" idx="4294967295"/>
          </p:nvPr>
        </p:nvSpPr>
        <p:spPr>
          <a:xfrm>
            <a:off x="2018755" y="286418"/>
            <a:ext cx="5353050" cy="766762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r>
              <a:rPr lang="en-US" sz="400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" sz="400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ead and choose.</a:t>
            </a:r>
            <a:endParaRPr sz="400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4">
            <a:extLst>
              <a:ext uri="{FF2B5EF4-FFF2-40B4-BE49-F238E27FC236}">
                <a16:creationId xmlns:a16="http://schemas.microsoft.com/office/drawing/2014/main" id="{C7A1B7B9-314A-4EAC-8469-89AAF1E414BB}"/>
              </a:ext>
            </a:extLst>
          </p:cNvPr>
          <p:cNvSpPr>
            <a:spLocks/>
          </p:cNvSpPr>
          <p:nvPr/>
        </p:nvSpPr>
        <p:spPr>
          <a:xfrm>
            <a:off x="686148" y="2167876"/>
            <a:ext cx="4736212" cy="1411091"/>
          </a:xfrm>
          <a:prstGeom prst="roundRect">
            <a:avLst>
              <a:gd name="adj" fmla="val 0"/>
            </a:avLst>
          </a:prstGeom>
          <a:noFill/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/>
              </a:rPr>
              <a:t>- When do you have maths?</a:t>
            </a:r>
          </a:p>
          <a:p>
            <a:pPr algn="ctr"/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/>
              </a:rPr>
              <a:t>- I have it on__.</a:t>
            </a:r>
          </a:p>
        </p:txBody>
      </p:sp>
      <p:sp>
        <p:nvSpPr>
          <p:cNvPr id="23" name="3">
            <a:extLst>
              <a:ext uri="{FF2B5EF4-FFF2-40B4-BE49-F238E27FC236}">
                <a16:creationId xmlns:a16="http://schemas.microsoft.com/office/drawing/2014/main" id="{DD5EC2A4-644A-4D04-A9A5-F03521BDC9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943600" y="1804989"/>
            <a:ext cx="2678201" cy="766762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>
                <a:solidFill>
                  <a:schemeClr val="tx1"/>
                </a:solidFill>
                <a:latin typeface="Arial" panose="020B0604020202020204" pitchFamily="34" charset="0"/>
              </a:rPr>
              <a:t>Tuesdays</a:t>
            </a:r>
            <a:endParaRPr lang="en-US" sz="33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1" name="2">
            <a:hlinkClick r:id="rId4" action="ppaction://hlinksldjump"/>
            <a:extLst>
              <a:ext uri="{FF2B5EF4-FFF2-40B4-BE49-F238E27FC236}">
                <a16:creationId xmlns:a16="http://schemas.microsoft.com/office/drawing/2014/main" id="{0C1C68AC-B4DB-B62A-6845-6A9D394862C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605732" y="4055041"/>
            <a:ext cx="1258425" cy="471350"/>
          </a:xfrm>
          <a:prstGeom prst="roundRect">
            <a:avLst>
              <a:gd name="adj" fmla="val 50000"/>
            </a:avLst>
          </a:prstGeom>
          <a:solidFill>
            <a:srgbClr val="C45C67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</a:rPr>
              <a:t>Back 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4" name="1">
            <a:extLst>
              <a:ext uri="{FF2B5EF4-FFF2-40B4-BE49-F238E27FC236}">
                <a16:creationId xmlns:a16="http://schemas.microsoft.com/office/drawing/2014/main" id="{A08067D2-5112-423B-A21D-13778D2EBDF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943599" y="2812205"/>
            <a:ext cx="2678201" cy="766762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>
                <a:solidFill>
                  <a:schemeClr val="tx1"/>
                </a:solidFill>
                <a:latin typeface="Arial" panose="020B0604020202020204" pitchFamily="34" charset="0"/>
              </a:rPr>
              <a:t>Tuesday</a:t>
            </a:r>
            <a:endParaRPr lang="en-US" sz="33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86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xit" presetSubtype="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  <p:bldP spid="11" grpId="0" animBg="1"/>
      <p:bldP spid="24" grpId="0" animBg="1"/>
      <p:bldP spid="24" grpId="1" animBg="1"/>
      <p:bldP spid="24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6"/>
          <p:cNvSpPr/>
          <p:nvPr/>
        </p:nvSpPr>
        <p:spPr>
          <a:xfrm flipH="1">
            <a:off x="4978255" y="2051544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36"/>
          <p:cNvSpPr/>
          <p:nvPr/>
        </p:nvSpPr>
        <p:spPr>
          <a:xfrm flipH="1">
            <a:off x="4978255" y="3648394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36"/>
          <p:cNvSpPr/>
          <p:nvPr/>
        </p:nvSpPr>
        <p:spPr>
          <a:xfrm flipH="1">
            <a:off x="1267980" y="3648394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36"/>
          <p:cNvSpPr/>
          <p:nvPr/>
        </p:nvSpPr>
        <p:spPr>
          <a:xfrm flipH="1">
            <a:off x="1267980" y="2051544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36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Table of Contents</a:t>
            </a:r>
            <a:endParaRPr/>
          </a:p>
        </p:txBody>
      </p:sp>
      <p:sp>
        <p:nvSpPr>
          <p:cNvPr id="327" name="Google Shape;327;p36"/>
          <p:cNvSpPr txBox="1">
            <a:spLocks noGrp="1"/>
          </p:cNvSpPr>
          <p:nvPr>
            <p:ph type="subTitle" idx="1"/>
          </p:nvPr>
        </p:nvSpPr>
        <p:spPr>
          <a:xfrm>
            <a:off x="2494650" y="1408017"/>
            <a:ext cx="232845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4400" dirty="0"/>
              <a:t>Warm-up</a:t>
            </a:r>
            <a:endParaRPr sz="4400" dirty="0"/>
          </a:p>
        </p:txBody>
      </p:sp>
      <p:sp>
        <p:nvSpPr>
          <p:cNvPr id="328" name="Google Shape;328;p36"/>
          <p:cNvSpPr txBox="1">
            <a:spLocks noGrp="1"/>
          </p:cNvSpPr>
          <p:nvPr>
            <p:ph type="subTitle" idx="2"/>
          </p:nvPr>
        </p:nvSpPr>
        <p:spPr>
          <a:xfrm>
            <a:off x="6246698" y="1181966"/>
            <a:ext cx="2198076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600" dirty="0"/>
              <a:t>Look, listen and repeat.</a:t>
            </a:r>
            <a:endParaRPr sz="3600" dirty="0"/>
          </a:p>
        </p:txBody>
      </p:sp>
      <p:sp>
        <p:nvSpPr>
          <p:cNvPr id="331" name="Google Shape;331;p36"/>
          <p:cNvSpPr txBox="1">
            <a:spLocks noGrp="1"/>
          </p:cNvSpPr>
          <p:nvPr>
            <p:ph type="subTitle" idx="5"/>
          </p:nvPr>
        </p:nvSpPr>
        <p:spPr>
          <a:xfrm>
            <a:off x="2513625" y="2747372"/>
            <a:ext cx="232845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600" dirty="0"/>
              <a:t>Listen, point and say.</a:t>
            </a:r>
            <a:endParaRPr sz="3600" dirty="0"/>
          </a:p>
        </p:txBody>
      </p:sp>
      <p:sp>
        <p:nvSpPr>
          <p:cNvPr id="332" name="Google Shape;332;p36"/>
          <p:cNvSpPr txBox="1">
            <a:spLocks noGrp="1"/>
          </p:cNvSpPr>
          <p:nvPr>
            <p:ph type="subTitle" idx="6"/>
          </p:nvPr>
        </p:nvSpPr>
        <p:spPr>
          <a:xfrm>
            <a:off x="6204925" y="3001617"/>
            <a:ext cx="232845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4400" dirty="0"/>
              <a:t>Let’s talk.</a:t>
            </a:r>
            <a:endParaRPr sz="4400" dirty="0"/>
          </a:p>
        </p:txBody>
      </p:sp>
      <p:sp>
        <p:nvSpPr>
          <p:cNvPr id="335" name="Google Shape;335;p36"/>
          <p:cNvSpPr txBox="1">
            <a:spLocks noGrp="1"/>
          </p:cNvSpPr>
          <p:nvPr>
            <p:ph type="title" idx="9"/>
          </p:nvPr>
        </p:nvSpPr>
        <p:spPr>
          <a:xfrm>
            <a:off x="1129775" y="1267416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01</a:t>
            </a:r>
            <a:endParaRPr/>
          </a:p>
        </p:txBody>
      </p:sp>
      <p:sp>
        <p:nvSpPr>
          <p:cNvPr id="336" name="Google Shape;336;p36"/>
          <p:cNvSpPr txBox="1">
            <a:spLocks noGrp="1"/>
          </p:cNvSpPr>
          <p:nvPr>
            <p:ph type="title" idx="13"/>
          </p:nvPr>
        </p:nvSpPr>
        <p:spPr>
          <a:xfrm>
            <a:off x="4842075" y="1267479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02</a:t>
            </a:r>
            <a:endParaRPr/>
          </a:p>
        </p:txBody>
      </p:sp>
      <p:sp>
        <p:nvSpPr>
          <p:cNvPr id="337" name="Google Shape;337;p36"/>
          <p:cNvSpPr txBox="1">
            <a:spLocks noGrp="1"/>
          </p:cNvSpPr>
          <p:nvPr>
            <p:ph type="title" idx="14"/>
          </p:nvPr>
        </p:nvSpPr>
        <p:spPr>
          <a:xfrm>
            <a:off x="1129775" y="2839104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03</a:t>
            </a:r>
            <a:endParaRPr/>
          </a:p>
        </p:txBody>
      </p:sp>
      <p:sp>
        <p:nvSpPr>
          <p:cNvPr id="338" name="Google Shape;338;p36"/>
          <p:cNvSpPr txBox="1">
            <a:spLocks noGrp="1"/>
          </p:cNvSpPr>
          <p:nvPr>
            <p:ph type="title" idx="15"/>
          </p:nvPr>
        </p:nvSpPr>
        <p:spPr>
          <a:xfrm>
            <a:off x="4842075" y="2839104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04</a:t>
            </a:r>
            <a:endParaRPr dirty="0"/>
          </a:p>
        </p:txBody>
      </p:sp>
      <p:grpSp>
        <p:nvGrpSpPr>
          <p:cNvPr id="339" name="Google Shape;339;p36"/>
          <p:cNvGrpSpPr/>
          <p:nvPr/>
        </p:nvGrpSpPr>
        <p:grpSpPr>
          <a:xfrm rot="-5400000">
            <a:off x="1268761" y="1038641"/>
            <a:ext cx="279350" cy="312825"/>
            <a:chOff x="1835200" y="3337050"/>
            <a:chExt cx="279350" cy="312825"/>
          </a:xfrm>
        </p:grpSpPr>
        <p:sp>
          <p:nvSpPr>
            <p:cNvPr id="340" name="Google Shape;340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3" name="Google Shape;343;p36"/>
          <p:cNvGrpSpPr/>
          <p:nvPr/>
        </p:nvGrpSpPr>
        <p:grpSpPr>
          <a:xfrm rot="-5400000">
            <a:off x="1268761" y="2629316"/>
            <a:ext cx="279350" cy="312825"/>
            <a:chOff x="1835200" y="3337050"/>
            <a:chExt cx="279350" cy="312825"/>
          </a:xfrm>
        </p:grpSpPr>
        <p:sp>
          <p:nvSpPr>
            <p:cNvPr id="344" name="Google Shape;344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" name="Google Shape;347;p36"/>
          <p:cNvGrpSpPr/>
          <p:nvPr/>
        </p:nvGrpSpPr>
        <p:grpSpPr>
          <a:xfrm rot="-5400000">
            <a:off x="4971536" y="1038641"/>
            <a:ext cx="279350" cy="312825"/>
            <a:chOff x="1835200" y="3337050"/>
            <a:chExt cx="279350" cy="312825"/>
          </a:xfrm>
        </p:grpSpPr>
        <p:sp>
          <p:nvSpPr>
            <p:cNvPr id="348" name="Google Shape;348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1" name="Google Shape;351;p36"/>
          <p:cNvGrpSpPr/>
          <p:nvPr/>
        </p:nvGrpSpPr>
        <p:grpSpPr>
          <a:xfrm rot="-5400000">
            <a:off x="4971536" y="2629316"/>
            <a:ext cx="279350" cy="312825"/>
            <a:chOff x="1835200" y="3337050"/>
            <a:chExt cx="279350" cy="312825"/>
          </a:xfrm>
        </p:grpSpPr>
        <p:sp>
          <p:nvSpPr>
            <p:cNvPr id="352" name="Google Shape;352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Google Shape;323;p36">
            <a:extLst>
              <a:ext uri="{FF2B5EF4-FFF2-40B4-BE49-F238E27FC236}">
                <a16:creationId xmlns:a16="http://schemas.microsoft.com/office/drawing/2014/main" id="{D562530C-9162-4BEA-D5C3-02ABB8B12424}"/>
              </a:ext>
            </a:extLst>
          </p:cNvPr>
          <p:cNvSpPr/>
          <p:nvPr/>
        </p:nvSpPr>
        <p:spPr>
          <a:xfrm flipH="1" flipV="1">
            <a:off x="3046621" y="4787145"/>
            <a:ext cx="1142420" cy="45719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332;p36">
            <a:extLst>
              <a:ext uri="{FF2B5EF4-FFF2-40B4-BE49-F238E27FC236}">
                <a16:creationId xmlns:a16="http://schemas.microsoft.com/office/drawing/2014/main" id="{D26C3628-7DA3-CC0A-81E0-751B66ABE92E}"/>
              </a:ext>
            </a:extLst>
          </p:cNvPr>
          <p:cNvSpPr txBox="1">
            <a:spLocks/>
          </p:cNvSpPr>
          <p:nvPr/>
        </p:nvSpPr>
        <p:spPr>
          <a:xfrm>
            <a:off x="4168923" y="3935842"/>
            <a:ext cx="220437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marL="0" indent="0" algn="ctr">
              <a:spcAft>
                <a:spcPts val="1600"/>
              </a:spcAft>
            </a:pPr>
            <a:r>
              <a:rPr lang="en-GB" sz="3600" dirty="0"/>
              <a:t>fun corner &amp; wrap-up</a:t>
            </a:r>
          </a:p>
        </p:txBody>
      </p:sp>
      <p:sp>
        <p:nvSpPr>
          <p:cNvPr id="12" name="Google Shape;338;p36">
            <a:extLst>
              <a:ext uri="{FF2B5EF4-FFF2-40B4-BE49-F238E27FC236}">
                <a16:creationId xmlns:a16="http://schemas.microsoft.com/office/drawing/2014/main" id="{6C706220-EF15-09F0-4B89-D9ABE84751CF}"/>
              </a:ext>
            </a:extLst>
          </p:cNvPr>
          <p:cNvSpPr txBox="1">
            <a:spLocks/>
          </p:cNvSpPr>
          <p:nvPr/>
        </p:nvSpPr>
        <p:spPr>
          <a:xfrm>
            <a:off x="2785073" y="4042005"/>
            <a:ext cx="12786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7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r>
              <a:rPr lang="en-GB" dirty="0"/>
              <a:t>05</a:t>
            </a:r>
          </a:p>
        </p:txBody>
      </p:sp>
      <p:grpSp>
        <p:nvGrpSpPr>
          <p:cNvPr id="13" name="Google Shape;351;p36">
            <a:extLst>
              <a:ext uri="{FF2B5EF4-FFF2-40B4-BE49-F238E27FC236}">
                <a16:creationId xmlns:a16="http://schemas.microsoft.com/office/drawing/2014/main" id="{885AB631-853D-6FAA-C426-EA021A1E2BE8}"/>
              </a:ext>
            </a:extLst>
          </p:cNvPr>
          <p:cNvGrpSpPr/>
          <p:nvPr/>
        </p:nvGrpSpPr>
        <p:grpSpPr>
          <a:xfrm rot="-5400000">
            <a:off x="2914534" y="3832217"/>
            <a:ext cx="279350" cy="312825"/>
            <a:chOff x="1835200" y="3337050"/>
            <a:chExt cx="279350" cy="312825"/>
          </a:xfrm>
        </p:grpSpPr>
        <p:sp>
          <p:nvSpPr>
            <p:cNvPr id="14" name="Google Shape;352;p36">
              <a:extLst>
                <a:ext uri="{FF2B5EF4-FFF2-40B4-BE49-F238E27FC236}">
                  <a16:creationId xmlns:a16="http://schemas.microsoft.com/office/drawing/2014/main" id="{CFB9AC04-DA98-A1A1-4971-5D47C458DC43}"/>
                </a:ext>
              </a:extLst>
            </p:cNvPr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3;p36">
              <a:extLst>
                <a:ext uri="{FF2B5EF4-FFF2-40B4-BE49-F238E27FC236}">
                  <a16:creationId xmlns:a16="http://schemas.microsoft.com/office/drawing/2014/main" id="{F7719A95-8AEF-04C4-869F-846D9CFAA87E}"/>
                </a:ext>
              </a:extLst>
            </p:cNvPr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54;p36">
              <a:extLst>
                <a:ext uri="{FF2B5EF4-FFF2-40B4-BE49-F238E27FC236}">
                  <a16:creationId xmlns:a16="http://schemas.microsoft.com/office/drawing/2014/main" id="{E989B9F4-1F33-CC20-90E4-DF9BAE275108}"/>
                </a:ext>
              </a:extLst>
            </p:cNvPr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8"/>
          <p:cNvSpPr/>
          <p:nvPr/>
        </p:nvSpPr>
        <p:spPr>
          <a:xfrm flipH="1">
            <a:off x="3927362" y="235437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1" name="Google Shape;391;p38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392" name="Google Shape;392;p3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1734093" y="2953185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800" dirty="0"/>
              <a:t>Warm-up</a:t>
            </a:r>
            <a:endParaRPr sz="13800" dirty="0"/>
          </a:p>
        </p:txBody>
      </p:sp>
      <p:sp>
        <p:nvSpPr>
          <p:cNvPr id="397" name="Google Shape;397;p38"/>
          <p:cNvSpPr txBox="1">
            <a:spLocks noGrp="1"/>
          </p:cNvSpPr>
          <p:nvPr>
            <p:ph type="title" idx="2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01</a:t>
            </a:r>
            <a:endParaRPr dirty="0"/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762612" y="393608"/>
            <a:ext cx="1653550" cy="1152165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928632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95;p38">
            <a:extLst>
              <a:ext uri="{FF2B5EF4-FFF2-40B4-BE49-F238E27FC236}">
                <a16:creationId xmlns:a16="http://schemas.microsoft.com/office/drawing/2014/main" id="{8594A370-5240-2817-932E-5EF84CF983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17008" y="1885635"/>
            <a:ext cx="7191965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 dirty="0">
                <a:latin typeface="Myriad Pro" panose="020B0503030403020204" pitchFamily="34" charset="0"/>
              </a:rPr>
              <a:t>Slap </a:t>
            </a:r>
            <a:r>
              <a:rPr lang="en-GB" sz="9600">
                <a:latin typeface="Myriad Pro" panose="020B0503030403020204" pitchFamily="34" charset="0"/>
              </a:rPr>
              <a:t>the board!</a:t>
            </a:r>
            <a:endParaRPr sz="9600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985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514" y="435578"/>
            <a:ext cx="6743145" cy="429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652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8"/>
          <p:cNvSpPr/>
          <p:nvPr/>
        </p:nvSpPr>
        <p:spPr>
          <a:xfrm flipH="1">
            <a:off x="3896736" y="1811914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1" name="Google Shape;391;p38"/>
          <p:cNvGrpSpPr/>
          <p:nvPr/>
        </p:nvGrpSpPr>
        <p:grpSpPr>
          <a:xfrm rot="-5400000">
            <a:off x="3851456" y="799011"/>
            <a:ext cx="279350" cy="312825"/>
            <a:chOff x="1835200" y="3337050"/>
            <a:chExt cx="279350" cy="312825"/>
          </a:xfrm>
        </p:grpSpPr>
        <p:sp>
          <p:nvSpPr>
            <p:cNvPr id="392" name="Google Shape;392;p3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1786846" y="2504303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 dirty="0"/>
              <a:t>Look, listen and repeat.</a:t>
            </a:r>
            <a:endParaRPr sz="9600" dirty="0"/>
          </a:p>
        </p:txBody>
      </p:sp>
      <p:sp>
        <p:nvSpPr>
          <p:cNvPr id="397" name="Google Shape;397;p38"/>
          <p:cNvSpPr txBox="1">
            <a:spLocks noGrp="1"/>
          </p:cNvSpPr>
          <p:nvPr>
            <p:ph type="title" idx="2"/>
          </p:nvPr>
        </p:nvSpPr>
        <p:spPr>
          <a:xfrm>
            <a:off x="3902074" y="1003314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02</a:t>
            </a:r>
            <a:endParaRPr dirty="0"/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903062" y="235149"/>
            <a:ext cx="1653550" cy="1152165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782" y="876094"/>
            <a:ext cx="8668162" cy="3238706"/>
          </a:xfrm>
          <a:prstGeom prst="rect">
            <a:avLst/>
          </a:prstGeom>
        </p:spPr>
      </p:pic>
      <p:pic>
        <p:nvPicPr>
          <p:cNvPr id="3" name="Track 7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49213" y="7523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82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8"/>
          <p:cNvSpPr/>
          <p:nvPr/>
        </p:nvSpPr>
        <p:spPr>
          <a:xfrm flipH="1">
            <a:off x="4093630" y="1907562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48"/>
          <p:cNvGrpSpPr/>
          <p:nvPr/>
        </p:nvGrpSpPr>
        <p:grpSpPr>
          <a:xfrm rot="-5400000">
            <a:off x="3920992" y="915987"/>
            <a:ext cx="279350" cy="312825"/>
            <a:chOff x="1835200" y="3337050"/>
            <a:chExt cx="279350" cy="312825"/>
          </a:xfrm>
        </p:grpSpPr>
        <p:sp>
          <p:nvSpPr>
            <p:cNvPr id="817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0" name="Google Shape;820;p48"/>
          <p:cNvSpPr txBox="1">
            <a:spLocks noGrp="1"/>
          </p:cNvSpPr>
          <p:nvPr>
            <p:ph type="title"/>
          </p:nvPr>
        </p:nvSpPr>
        <p:spPr>
          <a:xfrm>
            <a:off x="1739763" y="2626556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800" dirty="0"/>
              <a:t>Listen, point and say.</a:t>
            </a:r>
            <a:endParaRPr sz="8800" dirty="0"/>
          </a:p>
        </p:txBody>
      </p:sp>
      <p:sp>
        <p:nvSpPr>
          <p:cNvPr id="822" name="Google Shape;822;p48"/>
          <p:cNvSpPr txBox="1">
            <a:spLocks noGrp="1"/>
          </p:cNvSpPr>
          <p:nvPr>
            <p:ph type="title" idx="2"/>
          </p:nvPr>
        </p:nvSpPr>
        <p:spPr>
          <a:xfrm>
            <a:off x="3971610" y="1120290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03</a:t>
            </a:r>
            <a:endParaRPr dirty="0"/>
          </a:p>
        </p:txBody>
      </p:sp>
      <p:grpSp>
        <p:nvGrpSpPr>
          <p:cNvPr id="823" name="Google Shape;823;p4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6" name="Google Shape;826;p48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585</Words>
  <Application>Microsoft Office PowerPoint</Application>
  <PresentationFormat>On-screen Show (16:9)</PresentationFormat>
  <Paragraphs>58</Paragraphs>
  <Slides>20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Myriad Pro</vt:lpstr>
      <vt:lpstr>.VnStamp</vt:lpstr>
      <vt:lpstr>.VnHelvetIns</vt:lpstr>
      <vt:lpstr>Patrick Hand</vt:lpstr>
      <vt:lpstr>Arial</vt:lpstr>
      <vt:lpstr>Comic Sans MS</vt:lpstr>
      <vt:lpstr>.VnHelvetInsH</vt:lpstr>
      <vt:lpstr>Patrick Hand SC</vt:lpstr>
      <vt:lpstr>English Language Grammar Rules by Slidesgo</vt:lpstr>
      <vt:lpstr>PowerPoint Presentation</vt:lpstr>
      <vt:lpstr>Unit 7 Our timetables</vt:lpstr>
      <vt:lpstr>Table of Contents</vt:lpstr>
      <vt:lpstr>Warm-up</vt:lpstr>
      <vt:lpstr>Slap the board!</vt:lpstr>
      <vt:lpstr>PowerPoint Presentation</vt:lpstr>
      <vt:lpstr>Look, listen and repeat.</vt:lpstr>
      <vt:lpstr>PowerPoint Presentation</vt:lpstr>
      <vt:lpstr>Listen, point and say.</vt:lpstr>
      <vt:lpstr>PowerPoint Presentation</vt:lpstr>
      <vt:lpstr>PowerPoint Presentation</vt:lpstr>
      <vt:lpstr>Let’s talk.</vt:lpstr>
      <vt:lpstr>PowerPoint Presentation</vt:lpstr>
      <vt:lpstr>05</vt:lpstr>
      <vt:lpstr>PowerPoint Presentation</vt:lpstr>
      <vt:lpstr>PowerPoint Presentation</vt:lpstr>
      <vt:lpstr>Read and choose.</vt:lpstr>
      <vt:lpstr>Read and choose.</vt:lpstr>
      <vt:lpstr>Read and choose.</vt:lpstr>
      <vt:lpstr>Read and choose.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Alice (Luong Tam)</dc:creator>
  <cp:lastModifiedBy>Administrator</cp:lastModifiedBy>
  <cp:revision>21</cp:revision>
  <dcterms:modified xsi:type="dcterms:W3CDTF">2024-12-04T00:32:06Z</dcterms:modified>
</cp:coreProperties>
</file>