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6"/>
  </p:notesMasterIdLst>
  <p:sldIdLst>
    <p:sldId id="369" r:id="rId2"/>
    <p:sldId id="256" r:id="rId3"/>
    <p:sldId id="259" r:id="rId4"/>
    <p:sldId id="376" r:id="rId5"/>
    <p:sldId id="377" r:id="rId6"/>
    <p:sldId id="261" r:id="rId7"/>
    <p:sldId id="370" r:id="rId8"/>
    <p:sldId id="271" r:id="rId9"/>
    <p:sldId id="371" r:id="rId10"/>
    <p:sldId id="385" r:id="rId11"/>
    <p:sldId id="378" r:id="rId12"/>
    <p:sldId id="379" r:id="rId13"/>
    <p:sldId id="380" r:id="rId14"/>
    <p:sldId id="386" r:id="rId15"/>
  </p:sldIdLst>
  <p:sldSz cx="9144000" cy="5143500" type="screen16x9"/>
  <p:notesSz cx="6858000" cy="9144000"/>
  <p:embeddedFontLst>
    <p:embeddedFont>
      <p:font typeface="Patrick Hand" panose="00000500000000000000" pitchFamily="2" charset="0"/>
      <p:regular r:id="rId17"/>
    </p:embeddedFont>
    <p:embeddedFont>
      <p:font typeface="Patrick Hand SC" panose="00000500000000000000" pitchFamily="2" charset="0"/>
      <p:regular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D14577-E379-44C7-8194-E508FF3F75A4}">
  <a:tblStyle styleId="{88D14577-E379-44C7-8194-E508FF3F75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58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629677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8341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605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4522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0757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256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9958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06919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754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9" r:id="rId4"/>
    <p:sldLayoutId id="214748367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64" y="890434"/>
            <a:ext cx="8826082" cy="3130331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FD2E165-4A4C-3290-8917-7A0BD4E8C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13" y="2353956"/>
            <a:ext cx="666110" cy="66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569A2-EBB9-C980-BEB6-FAAA0FA58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606" y="3457978"/>
            <a:ext cx="666110" cy="66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rack 7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78061" y="8904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5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55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601388" y="2720512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dirty="0"/>
              <a:t>Let’s chant.</a:t>
            </a:r>
            <a:endParaRPr sz="9600"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04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92829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553" y="152467"/>
            <a:ext cx="7069952" cy="4763873"/>
          </a:xfrm>
          <a:prstGeom prst="rect">
            <a:avLst/>
          </a:prstGeom>
        </p:spPr>
      </p:pic>
      <p:pic>
        <p:nvPicPr>
          <p:cNvPr id="3" name="Track 7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4823" y="3449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1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58269" y="170606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912989" y="693162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63607" y="89746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05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332;p36">
            <a:extLst>
              <a:ext uri="{FF2B5EF4-FFF2-40B4-BE49-F238E27FC236}">
                <a16:creationId xmlns:a16="http://schemas.microsoft.com/office/drawing/2014/main" id="{D26C3628-7DA3-CC0A-81E0-751B66ABE92E}"/>
              </a:ext>
            </a:extLst>
          </p:cNvPr>
          <p:cNvSpPr txBox="1">
            <a:spLocks/>
          </p:cNvSpPr>
          <p:nvPr/>
        </p:nvSpPr>
        <p:spPr>
          <a:xfrm>
            <a:off x="2059427" y="1741176"/>
            <a:ext cx="508693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marL="0" indent="0" algn="ctr">
              <a:spcAft>
                <a:spcPts val="1600"/>
              </a:spcAft>
            </a:pPr>
            <a:r>
              <a:rPr lang="en-GB" sz="9600" dirty="0"/>
              <a:t>fun corner &amp; wrap-up</a:t>
            </a:r>
          </a:p>
        </p:txBody>
      </p:sp>
    </p:spTree>
    <p:extLst>
      <p:ext uri="{BB962C8B-B14F-4D97-AF65-F5344CB8AC3E}">
        <p14:creationId xmlns:p14="http://schemas.microsoft.com/office/powerpoint/2010/main" val="1929587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E48E7-5C68-AC04-CD7F-B27868495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7522" y="2225056"/>
            <a:ext cx="9040872" cy="841800"/>
          </a:xfrm>
        </p:spPr>
        <p:txBody>
          <a:bodyPr/>
          <a:lstStyle/>
          <a:p>
            <a:r>
              <a:rPr lang="en-US" sz="11500" dirty="0"/>
              <a:t>Listen </a:t>
            </a:r>
            <a:r>
              <a:rPr lang="en-US" sz="11500"/>
              <a:t>and </a:t>
            </a:r>
            <a:br>
              <a:rPr lang="en-US" sz="11500"/>
            </a:br>
            <a:r>
              <a:rPr lang="en-US" sz="11500"/>
              <a:t>clap!</a:t>
            </a:r>
            <a:endParaRPr lang="en-US" sz="11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0" b="100000" l="6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081" y="894944"/>
            <a:ext cx="1855715" cy="12359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97" b="97710" l="4898" r="96327">
                        <a14:foregroundMark x1="46939" y1="18321" x2="48163" y2="22901"/>
                        <a14:foregroundMark x1="68163" y1="16412" x2="65306" y2="22901"/>
                        <a14:foregroundMark x1="84490" y1="24427" x2="81633" y2="259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174" y="2349789"/>
            <a:ext cx="1763528" cy="188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23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Unit 7</a:t>
            </a:r>
            <a:br>
              <a:rPr lang="en-GB" dirty="0"/>
            </a:br>
            <a:r>
              <a:rPr lang="en-GB" dirty="0"/>
              <a:t>Our timetables</a:t>
            </a:r>
            <a:endParaRPr dirty="0"/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3200399" y="3239750"/>
            <a:ext cx="3346426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 b="1" dirty="0">
                <a:solidFill>
                  <a:srgbClr val="FF0000"/>
                </a:solidFill>
              </a:rPr>
              <a:t>Lesson 3 - period 5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"/>
          <p:cNvSpPr/>
          <p:nvPr/>
        </p:nvSpPr>
        <p:spPr>
          <a:xfrm flipH="1">
            <a:off x="5103623" y="203245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6"/>
          <p:cNvSpPr/>
          <p:nvPr/>
        </p:nvSpPr>
        <p:spPr>
          <a:xfrm flipH="1">
            <a:off x="5144174" y="360710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6"/>
          <p:cNvSpPr/>
          <p:nvPr/>
        </p:nvSpPr>
        <p:spPr>
          <a:xfrm flipH="1">
            <a:off x="1329186" y="3637542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6"/>
          <p:cNvSpPr/>
          <p:nvPr/>
        </p:nvSpPr>
        <p:spPr>
          <a:xfrm flipH="1">
            <a:off x="1398403" y="205681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6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Table of Contents</a:t>
            </a:r>
            <a:endParaRPr/>
          </a:p>
        </p:txBody>
      </p:sp>
      <p:sp>
        <p:nvSpPr>
          <p:cNvPr id="327" name="Google Shape;327;p36"/>
          <p:cNvSpPr txBox="1">
            <a:spLocks noGrp="1"/>
          </p:cNvSpPr>
          <p:nvPr>
            <p:ph type="subTitle" idx="1"/>
          </p:nvPr>
        </p:nvSpPr>
        <p:spPr>
          <a:xfrm>
            <a:off x="2469448" y="1399230"/>
            <a:ext cx="229024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 dirty="0"/>
              <a:t>Warm-up</a:t>
            </a:r>
            <a:endParaRPr sz="3600" dirty="0"/>
          </a:p>
        </p:txBody>
      </p:sp>
      <p:sp>
        <p:nvSpPr>
          <p:cNvPr id="328" name="Google Shape;328;p36"/>
          <p:cNvSpPr txBox="1">
            <a:spLocks noGrp="1"/>
          </p:cNvSpPr>
          <p:nvPr>
            <p:ph type="subTitle" idx="2"/>
          </p:nvPr>
        </p:nvSpPr>
        <p:spPr>
          <a:xfrm>
            <a:off x="6285443" y="1200435"/>
            <a:ext cx="201867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 dirty="0"/>
              <a:t>Listen and repeat.</a:t>
            </a:r>
            <a:endParaRPr sz="3600" dirty="0"/>
          </a:p>
        </p:txBody>
      </p:sp>
      <p:sp>
        <p:nvSpPr>
          <p:cNvPr id="331" name="Google Shape;331;p36"/>
          <p:cNvSpPr txBox="1">
            <a:spLocks noGrp="1"/>
          </p:cNvSpPr>
          <p:nvPr>
            <p:ph type="subTitle" idx="5"/>
          </p:nvPr>
        </p:nvSpPr>
        <p:spPr>
          <a:xfrm>
            <a:off x="2515649" y="2732941"/>
            <a:ext cx="229024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 dirty="0"/>
              <a:t>Listen and circle.</a:t>
            </a:r>
            <a:endParaRPr sz="3600" dirty="0"/>
          </a:p>
        </p:txBody>
      </p:sp>
      <p:sp>
        <p:nvSpPr>
          <p:cNvPr id="332" name="Google Shape;332;p36"/>
          <p:cNvSpPr txBox="1">
            <a:spLocks noGrp="1"/>
          </p:cNvSpPr>
          <p:nvPr>
            <p:ph type="subTitle" idx="6"/>
          </p:nvPr>
        </p:nvSpPr>
        <p:spPr>
          <a:xfrm>
            <a:off x="6300000" y="3089586"/>
            <a:ext cx="229024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 dirty="0"/>
              <a:t>Let’s chant.</a:t>
            </a:r>
            <a:endParaRPr sz="3600" dirty="0"/>
          </a:p>
        </p:txBody>
      </p:sp>
      <p:sp>
        <p:nvSpPr>
          <p:cNvPr id="335" name="Google Shape;335;p36"/>
          <p:cNvSpPr txBox="1">
            <a:spLocks noGrp="1"/>
          </p:cNvSpPr>
          <p:nvPr>
            <p:ph type="title" idx="9"/>
          </p:nvPr>
        </p:nvSpPr>
        <p:spPr>
          <a:xfrm>
            <a:off x="1129775" y="1267416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01</a:t>
            </a:r>
            <a:endParaRPr dirty="0"/>
          </a:p>
        </p:txBody>
      </p:sp>
      <p:sp>
        <p:nvSpPr>
          <p:cNvPr id="336" name="Google Shape;336;p36"/>
          <p:cNvSpPr txBox="1">
            <a:spLocks noGrp="1"/>
          </p:cNvSpPr>
          <p:nvPr>
            <p:ph type="title" idx="13"/>
          </p:nvPr>
        </p:nvSpPr>
        <p:spPr>
          <a:xfrm>
            <a:off x="4842075" y="1267479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02</a:t>
            </a:r>
            <a:endParaRPr/>
          </a:p>
        </p:txBody>
      </p:sp>
      <p:sp>
        <p:nvSpPr>
          <p:cNvPr id="337" name="Google Shape;337;p36"/>
          <p:cNvSpPr txBox="1">
            <a:spLocks noGrp="1"/>
          </p:cNvSpPr>
          <p:nvPr>
            <p:ph type="title" idx="14"/>
          </p:nvPr>
        </p:nvSpPr>
        <p:spPr>
          <a:xfrm>
            <a:off x="1129775" y="2839104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03</a:t>
            </a:r>
            <a:endParaRPr/>
          </a:p>
        </p:txBody>
      </p:sp>
      <p:sp>
        <p:nvSpPr>
          <p:cNvPr id="338" name="Google Shape;338;p36"/>
          <p:cNvSpPr txBox="1">
            <a:spLocks noGrp="1"/>
          </p:cNvSpPr>
          <p:nvPr>
            <p:ph type="title" idx="15"/>
          </p:nvPr>
        </p:nvSpPr>
        <p:spPr>
          <a:xfrm>
            <a:off x="4842075" y="2839104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04</a:t>
            </a:r>
            <a:endParaRPr dirty="0"/>
          </a:p>
        </p:txBody>
      </p:sp>
      <p:grpSp>
        <p:nvGrpSpPr>
          <p:cNvPr id="339" name="Google Shape;339;p36"/>
          <p:cNvGrpSpPr/>
          <p:nvPr/>
        </p:nvGrpSpPr>
        <p:grpSpPr>
          <a:xfrm rot="-5400000">
            <a:off x="1268761" y="1038641"/>
            <a:ext cx="279350" cy="312825"/>
            <a:chOff x="1835200" y="3337050"/>
            <a:chExt cx="279350" cy="312825"/>
          </a:xfrm>
        </p:grpSpPr>
        <p:sp>
          <p:nvSpPr>
            <p:cNvPr id="340" name="Google Shape;340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36"/>
          <p:cNvGrpSpPr/>
          <p:nvPr/>
        </p:nvGrpSpPr>
        <p:grpSpPr>
          <a:xfrm rot="-5400000">
            <a:off x="1268761" y="2629316"/>
            <a:ext cx="279350" cy="312825"/>
            <a:chOff x="1835200" y="3337050"/>
            <a:chExt cx="279350" cy="312825"/>
          </a:xfrm>
        </p:grpSpPr>
        <p:sp>
          <p:nvSpPr>
            <p:cNvPr id="344" name="Google Shape;344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36"/>
          <p:cNvGrpSpPr/>
          <p:nvPr/>
        </p:nvGrpSpPr>
        <p:grpSpPr>
          <a:xfrm rot="-5400000">
            <a:off x="4971536" y="1038641"/>
            <a:ext cx="279350" cy="312825"/>
            <a:chOff x="1835200" y="3337050"/>
            <a:chExt cx="279350" cy="312825"/>
          </a:xfrm>
        </p:grpSpPr>
        <p:sp>
          <p:nvSpPr>
            <p:cNvPr id="348" name="Google Shape;348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351;p36"/>
          <p:cNvGrpSpPr/>
          <p:nvPr/>
        </p:nvGrpSpPr>
        <p:grpSpPr>
          <a:xfrm rot="-5400000">
            <a:off x="4971536" y="2629316"/>
            <a:ext cx="279350" cy="312825"/>
            <a:chOff x="1835200" y="3337050"/>
            <a:chExt cx="279350" cy="312825"/>
          </a:xfrm>
        </p:grpSpPr>
        <p:sp>
          <p:nvSpPr>
            <p:cNvPr id="352" name="Google Shape;352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323;p36">
            <a:extLst>
              <a:ext uri="{FF2B5EF4-FFF2-40B4-BE49-F238E27FC236}">
                <a16:creationId xmlns:a16="http://schemas.microsoft.com/office/drawing/2014/main" id="{D562530C-9162-4BEA-D5C3-02ABB8B12424}"/>
              </a:ext>
            </a:extLst>
          </p:cNvPr>
          <p:cNvSpPr/>
          <p:nvPr/>
        </p:nvSpPr>
        <p:spPr>
          <a:xfrm flipH="1">
            <a:off x="3079046" y="4775636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332;p36">
            <a:extLst>
              <a:ext uri="{FF2B5EF4-FFF2-40B4-BE49-F238E27FC236}">
                <a16:creationId xmlns:a16="http://schemas.microsoft.com/office/drawing/2014/main" id="{D26C3628-7DA3-CC0A-81E0-751B66ABE92E}"/>
              </a:ext>
            </a:extLst>
          </p:cNvPr>
          <p:cNvSpPr txBox="1">
            <a:spLocks/>
          </p:cNvSpPr>
          <p:nvPr/>
        </p:nvSpPr>
        <p:spPr>
          <a:xfrm>
            <a:off x="4168922" y="3935842"/>
            <a:ext cx="229024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marL="0" indent="0" algn="ctr">
              <a:spcAft>
                <a:spcPts val="1600"/>
              </a:spcAft>
            </a:pPr>
            <a:r>
              <a:rPr lang="en-GB" sz="3600" dirty="0"/>
              <a:t>fun corner &amp; wrap-up</a:t>
            </a:r>
          </a:p>
        </p:txBody>
      </p:sp>
      <p:sp>
        <p:nvSpPr>
          <p:cNvPr id="12" name="Google Shape;338;p36">
            <a:extLst>
              <a:ext uri="{FF2B5EF4-FFF2-40B4-BE49-F238E27FC236}">
                <a16:creationId xmlns:a16="http://schemas.microsoft.com/office/drawing/2014/main" id="{6C706220-EF15-09F0-4B89-D9ABE84751CF}"/>
              </a:ext>
            </a:extLst>
          </p:cNvPr>
          <p:cNvSpPr txBox="1">
            <a:spLocks/>
          </p:cNvSpPr>
          <p:nvPr/>
        </p:nvSpPr>
        <p:spPr>
          <a:xfrm>
            <a:off x="2785073" y="4042005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7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en-GB" dirty="0"/>
              <a:t>05</a:t>
            </a:r>
          </a:p>
        </p:txBody>
      </p:sp>
      <p:grpSp>
        <p:nvGrpSpPr>
          <p:cNvPr id="13" name="Google Shape;351;p36">
            <a:extLst>
              <a:ext uri="{FF2B5EF4-FFF2-40B4-BE49-F238E27FC236}">
                <a16:creationId xmlns:a16="http://schemas.microsoft.com/office/drawing/2014/main" id="{885AB631-853D-6FAA-C426-EA021A1E2BE8}"/>
              </a:ext>
            </a:extLst>
          </p:cNvPr>
          <p:cNvGrpSpPr/>
          <p:nvPr/>
        </p:nvGrpSpPr>
        <p:grpSpPr>
          <a:xfrm rot="-5400000">
            <a:off x="2914534" y="3832217"/>
            <a:ext cx="279350" cy="312825"/>
            <a:chOff x="1835200" y="3337050"/>
            <a:chExt cx="279350" cy="312825"/>
          </a:xfrm>
        </p:grpSpPr>
        <p:sp>
          <p:nvSpPr>
            <p:cNvPr id="14" name="Google Shape;352;p36">
              <a:extLst>
                <a:ext uri="{FF2B5EF4-FFF2-40B4-BE49-F238E27FC236}">
                  <a16:creationId xmlns:a16="http://schemas.microsoft.com/office/drawing/2014/main" id="{CFB9AC04-DA98-A1A1-4971-5D47C458DC43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3;p36">
              <a:extLst>
                <a:ext uri="{FF2B5EF4-FFF2-40B4-BE49-F238E27FC236}">
                  <a16:creationId xmlns:a16="http://schemas.microsoft.com/office/drawing/2014/main" id="{F7719A95-8AEF-04C4-869F-846D9CFAA87E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4;p36">
              <a:extLst>
                <a:ext uri="{FF2B5EF4-FFF2-40B4-BE49-F238E27FC236}">
                  <a16:creationId xmlns:a16="http://schemas.microsoft.com/office/drawing/2014/main" id="{E989B9F4-1F33-CC20-90E4-DF9BAE275108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3959787" y="213709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914507" y="1124192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603158" y="274239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800" dirty="0"/>
              <a:t>Warm-up</a:t>
            </a:r>
            <a:endParaRPr sz="13800"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3965125" y="132849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01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95037" y="17632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510550" y="10804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92863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29" y="591266"/>
            <a:ext cx="8826919" cy="3904344"/>
          </a:xfrm>
          <a:prstGeom prst="rect">
            <a:avLst/>
          </a:prstGeom>
        </p:spPr>
      </p:pic>
      <p:pic>
        <p:nvPicPr>
          <p:cNvPr id="9" name="Track 7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02660" y="5660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8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3940333" y="2088486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895053" y="1075583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732246" y="2454623"/>
            <a:ext cx="8272272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800" dirty="0"/>
              <a:t>Listen and repeat.</a:t>
            </a:r>
            <a:endParaRPr sz="8800"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3945671" y="1279886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02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75583" y="127719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91096" y="59436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75954" y="4720602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53" y="1729055"/>
            <a:ext cx="8753577" cy="1829542"/>
          </a:xfrm>
          <a:prstGeom prst="rect">
            <a:avLst/>
          </a:prstGeom>
        </p:spPr>
      </p:pic>
      <p:pic>
        <p:nvPicPr>
          <p:cNvPr id="4" name="Track 7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84839" y="1751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2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98698" y="1660469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953418" y="647566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625990" y="2097869"/>
            <a:ext cx="8408006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dirty="0"/>
              <a:t>Listen and circle.</a:t>
            </a:r>
            <a:endParaRPr sz="9600"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4004036" y="851869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03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86415" y="105394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8029164" y="256804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709294" y="76734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522" y="780186"/>
            <a:ext cx="8606667" cy="3052511"/>
          </a:xfrm>
          <a:prstGeom prst="rect">
            <a:avLst/>
          </a:prstGeom>
        </p:spPr>
      </p:pic>
      <p:pic>
        <p:nvPicPr>
          <p:cNvPr id="3" name="Track 7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2368" y="8385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60</Words>
  <Application>Microsoft Office PowerPoint</Application>
  <PresentationFormat>On-screen Show (16:9)</PresentationFormat>
  <Paragraphs>24</Paragraphs>
  <Slides>14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Patrick Hand SC</vt:lpstr>
      <vt:lpstr>Arial</vt:lpstr>
      <vt:lpstr>Patrick Hand</vt:lpstr>
      <vt:lpstr>English Language Grammar Rules by Slidesgo</vt:lpstr>
      <vt:lpstr>PowerPoint Presentation</vt:lpstr>
      <vt:lpstr>Unit 7 Our timetables</vt:lpstr>
      <vt:lpstr>Table of Contents</vt:lpstr>
      <vt:lpstr>Warm-up</vt:lpstr>
      <vt:lpstr>PowerPoint Presentation</vt:lpstr>
      <vt:lpstr>Listen and repeat.</vt:lpstr>
      <vt:lpstr>PowerPoint Presentation</vt:lpstr>
      <vt:lpstr>Listen and circle.</vt:lpstr>
      <vt:lpstr>PowerPoint Presentation</vt:lpstr>
      <vt:lpstr>PowerPoint Presentation</vt:lpstr>
      <vt:lpstr>Let’s chant.</vt:lpstr>
      <vt:lpstr>PowerPoint Presentation</vt:lpstr>
      <vt:lpstr>05</vt:lpstr>
      <vt:lpstr>Listen and  clap!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(Luong Tam)</dc:creator>
  <cp:lastModifiedBy>Administrator</cp:lastModifiedBy>
  <cp:revision>22</cp:revision>
  <dcterms:modified xsi:type="dcterms:W3CDTF">2024-12-04T00:32:42Z</dcterms:modified>
</cp:coreProperties>
</file>