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5" r:id="rId2"/>
  </p:sldMasterIdLst>
  <p:notesMasterIdLst>
    <p:notesMasterId r:id="rId19"/>
  </p:notesMasterIdLst>
  <p:sldIdLst>
    <p:sldId id="536" r:id="rId3"/>
    <p:sldId id="366" r:id="rId4"/>
    <p:sldId id="480" r:id="rId5"/>
    <p:sldId id="521" r:id="rId6"/>
    <p:sldId id="419" r:id="rId7"/>
    <p:sldId id="534" r:id="rId8"/>
    <p:sldId id="522" r:id="rId9"/>
    <p:sldId id="507" r:id="rId10"/>
    <p:sldId id="506" r:id="rId11"/>
    <p:sldId id="531" r:id="rId12"/>
    <p:sldId id="519" r:id="rId13"/>
    <p:sldId id="511" r:id="rId14"/>
    <p:sldId id="544" r:id="rId15"/>
    <p:sldId id="543" r:id="rId16"/>
    <p:sldId id="516" r:id="rId17"/>
    <p:sldId id="545" r:id="rId18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4" autoAdjust="0"/>
  </p:normalViewPr>
  <p:slideViewPr>
    <p:cSldViewPr>
      <p:cViewPr varScale="1">
        <p:scale>
          <a:sx n="65" d="100"/>
          <a:sy n="65" d="100"/>
        </p:scale>
        <p:origin x="882" y="72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A4B5C-5B6C-4714-9B8A-42C4F6B25482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29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40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82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93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75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66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0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58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90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32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2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5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7.gif"/><Relationship Id="rId1" Type="http://schemas.openxmlformats.org/officeDocument/2006/relationships/slideLayout" Target="../slideLayouts/slideLayout20.xml"/><Relationship Id="rId11" Type="http://schemas.openxmlformats.org/officeDocument/2006/relationships/image" Target="../media/image11.svg"/><Relationship Id="rId15" Type="http://schemas.openxmlformats.org/officeDocument/2006/relationships/image" Target="../media/image6.gif"/><Relationship Id="rId1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gif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9.png"/><Relationship Id="rId3" Type="http://schemas.openxmlformats.org/officeDocument/2006/relationships/image" Target="../media/image35.gif"/><Relationship Id="rId17" Type="http://schemas.openxmlformats.org/officeDocument/2006/relationships/image" Target="../media/image38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gif"/><Relationship Id="rId3" Type="http://schemas.microsoft.com/office/2007/relationships/media" Target="../media/media1.mp3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CAC9DEB-B629-C631-4FB6-54C4E09C2E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760"/>
            <a:ext cx="10972800" cy="823971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9DFD0739-E946-5C87-07A5-06575883D941}"/>
              </a:ext>
            </a:extLst>
          </p:cNvPr>
          <p:cNvSpPr/>
          <p:nvPr/>
        </p:nvSpPr>
        <p:spPr>
          <a:xfrm>
            <a:off x="3038128" y="6312777"/>
            <a:ext cx="4680520" cy="508427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9DFD0739-E946-5C87-07A5-06575883D941}"/>
              </a:ext>
            </a:extLst>
          </p:cNvPr>
          <p:cNvSpPr/>
          <p:nvPr/>
        </p:nvSpPr>
        <p:spPr>
          <a:xfrm>
            <a:off x="7286599" y="6312777"/>
            <a:ext cx="3755473" cy="508427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DFD0739-E946-5C87-07A5-06575883D941}"/>
              </a:ext>
            </a:extLst>
          </p:cNvPr>
          <p:cNvSpPr/>
          <p:nvPr/>
        </p:nvSpPr>
        <p:spPr>
          <a:xfrm>
            <a:off x="-69272" y="6312777"/>
            <a:ext cx="3683464" cy="508427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9C0A89-EC77-18B3-1F93-047608F306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10" y="4365104"/>
            <a:ext cx="3053235" cy="1658141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6B2B462E-846B-5299-2C43-4265584EEB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6760" y="4391891"/>
            <a:ext cx="2256744" cy="17684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34272" y="5106380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3001">
              <a:defRPr/>
            </a:pPr>
            <a:r>
              <a:rPr lang="vi-VN" altLang="vi-VN" sz="20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Giáo viên: </a:t>
            </a:r>
            <a:r>
              <a:rPr lang="en-US" altLang="vi-VN" sz="20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Quách</a:t>
            </a:r>
            <a:r>
              <a:rPr lang="en-US" altLang="vi-VN" sz="20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altLang="vi-VN" sz="20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Tâm</a:t>
            </a:r>
            <a:endParaRPr lang="en-US" altLang="vi-VN" sz="20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62064" y="3244334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30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MÔN ÂM NHẠC LỚP </a:t>
            </a:r>
            <a:r>
              <a:rPr lang="en-US" sz="4000" b="1" kern="0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1</a:t>
            </a:r>
            <a:endParaRPr lang="en-US" sz="4000" b="1" kern="0" cap="all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5961" y="1700808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3043">
              <a:defRPr/>
            </a:pPr>
            <a:r>
              <a:rPr lang="vi-VN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CHÀO MỪNG THẦY CÔ VỀ DỰ GIỜ </a:t>
            </a:r>
            <a:endParaRPr lang="en-US" altLang="vi-VN" sz="32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8321" y="546648"/>
            <a:ext cx="4414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3001">
              <a:defRPr/>
            </a:pPr>
            <a:r>
              <a:rPr lang="en-US" altLang="vi-VN" sz="24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Trường</a:t>
            </a:r>
            <a:r>
              <a:rPr lang="en-US" altLang="vi-VN" sz="24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altLang="vi-VN" sz="24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Tiểu học </a:t>
            </a:r>
            <a:r>
              <a:rPr lang="vi-VN" altLang="vi-VN" sz="24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Tân</a:t>
            </a:r>
            <a:r>
              <a:rPr lang="en-US" altLang="vi-VN" sz="24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altLang="vi-VN" sz="24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64919F6-E418-6A32-97DC-F0F60C96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69272" y="0"/>
            <a:ext cx="2171296" cy="122720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F277B53-9717-A31F-E52E-D9D432109B2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65920" y="414513"/>
            <a:ext cx="1440160" cy="975479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A46E18DE-3862-8AE8-7DDA-40EDA8CE0BD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H="1">
            <a:off x="9446840" y="483063"/>
            <a:ext cx="1434064" cy="11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046240" y="1787322"/>
            <a:ext cx="3645594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50096" y="1700808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Dùi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trống</a:t>
            </a:r>
            <a:endParaRPr lang="en-US" altLang="en-US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0016" y="314096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trống</a:t>
            </a:r>
            <a:endParaRPr lang="en-US" altLang="en-US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91834" y="2780928"/>
            <a:ext cx="1997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trống</a:t>
            </a:r>
            <a:endParaRPr lang="en-US" altLang="en-US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68" y="332656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7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116632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1864" y="332809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</a:rPr>
              <a:t>TRỐNG CÁI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78688" y="332656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</a:p>
        </p:txBody>
      </p:sp>
      <p:pic>
        <p:nvPicPr>
          <p:cNvPr id="12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700808"/>
            <a:ext cx="3357562" cy="379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750096" y="1475494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Dùi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trống</a:t>
            </a:r>
            <a:endParaRPr lang="en-US" altLang="en-US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30016" y="2997534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trống</a:t>
            </a:r>
            <a:endParaRPr lang="en-US" altLang="en-US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69498" y="2636912"/>
            <a:ext cx="2138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trống</a:t>
            </a:r>
            <a:endParaRPr lang="en-US" altLang="en-US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6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GIẢNG ÂM NHẠC (TIẾT 15 LỚP 1-Bộ sách kết nối tri thức với cuộc sống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856" y="260648"/>
            <a:ext cx="9937103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7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789456"/>
            <a:ext cx="10115550" cy="283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4112" y="1709519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7" name="Rectangle 6"/>
          <p:cNvSpPr/>
          <p:nvPr/>
        </p:nvSpPr>
        <p:spPr>
          <a:xfrm>
            <a:off x="442913" y="1124744"/>
            <a:ext cx="2163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791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071688"/>
            <a:ext cx="7227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VẬN ĐỘNG</a:t>
            </a:r>
          </a:p>
        </p:txBody>
      </p:sp>
      <p:pic>
        <p:nvPicPr>
          <p:cNvPr id="1946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25612" y="230279"/>
            <a:ext cx="9875520" cy="5848911"/>
          </a:xfrm>
        </p:spPr>
        <p:txBody>
          <a:bodyPr/>
          <a:lstStyle/>
          <a:p>
            <a:pPr algn="ctr" defTabSz="7406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800" b="1" dirty="0" smtClean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406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8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740664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en-US" sz="2800" b="1" dirty="0" smtClean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740664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en-US" sz="2800" b="1" dirty="0" smtClean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740664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vi-VN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</a:t>
            </a:r>
            <a:r>
              <a:rPr lang="vi-VN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</a:t>
            </a:r>
          </a:p>
          <a:p>
            <a:pPr marL="0" indent="0" algn="ctr" defTabSz="740664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vi-VN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lang="vi-VN" altLang="en-US" sz="280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5981" y="230279"/>
            <a:ext cx="1926914" cy="163120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94712" y="294654"/>
            <a:ext cx="1872207" cy="1566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30016" y="3717033"/>
            <a:ext cx="7200799" cy="196333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0" y="6079190"/>
            <a:ext cx="5702423" cy="87182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414392" y="6025702"/>
            <a:ext cx="5558408" cy="925312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99060" y="2552307"/>
            <a:ext cx="1563360" cy="175755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9223632" y="2655763"/>
            <a:ext cx="1636314" cy="17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0866" y="365379"/>
            <a:ext cx="11118723" cy="6147816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DF6D5FF-7577-2CC1-3536-2333A7B86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912" y="692696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 dirty="0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 dirty="0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00400" y="1714500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trong-vao-lop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90787" y="428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91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ỜNG THỨC ÂM NHẠC- TRỐNG CÁI - ÂM NHẠC 1 BỘ SÁCH KẾT NỐI TRI THỨC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205230"/>
            <a:ext cx="10578901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12" y="188640"/>
            <a:ext cx="9255433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6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7827</TotalTime>
  <Words>119</Words>
  <Application>Microsoft Office PowerPoint</Application>
  <PresentationFormat>Custom</PresentationFormat>
  <Paragraphs>38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LIEN THANH</cp:lastModifiedBy>
  <cp:revision>681</cp:revision>
  <dcterms:created xsi:type="dcterms:W3CDTF">2010-04-30T18:19:48Z</dcterms:created>
  <dcterms:modified xsi:type="dcterms:W3CDTF">2024-12-18T02:57:12Z</dcterms:modified>
</cp:coreProperties>
</file>