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Lst>
  <p:notesMasterIdLst>
    <p:notesMasterId r:id="rId15"/>
  </p:notesMasterIdLst>
  <p:sldIdLst>
    <p:sldId id="4022" r:id="rId3"/>
    <p:sldId id="4027" r:id="rId4"/>
    <p:sldId id="4019" r:id="rId5"/>
    <p:sldId id="4035" r:id="rId6"/>
    <p:sldId id="4036" r:id="rId7"/>
    <p:sldId id="4037" r:id="rId8"/>
    <p:sldId id="4028" r:id="rId9"/>
    <p:sldId id="4038" r:id="rId10"/>
    <p:sldId id="4032" r:id="rId11"/>
    <p:sldId id="4043" r:id="rId12"/>
    <p:sldId id="4046" r:id="rId13"/>
    <p:sldId id="4017" r:id="rId14"/>
  </p:sldIdLst>
  <p:sldSz cx="18288000" cy="10287000"/>
  <p:notesSz cx="6858000" cy="9144000"/>
  <p:defaultText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8002D"/>
    <a:srgbClr val="FFF0C1"/>
    <a:srgbClr val="008F8F"/>
    <a:srgbClr val="0B8679"/>
    <a:srgbClr val="1CB3AC"/>
    <a:srgbClr val="2CDCD8"/>
    <a:srgbClr val="203864"/>
    <a:srgbClr val="009999"/>
    <a:srgbClr val="FF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2" autoAdjust="0"/>
    <p:restoredTop sz="94966" autoAdjust="0"/>
  </p:normalViewPr>
  <p:slideViewPr>
    <p:cSldViewPr>
      <p:cViewPr varScale="1">
        <p:scale>
          <a:sx n="44" d="100"/>
          <a:sy n="44" d="100"/>
        </p:scale>
        <p:origin x="744" y="48"/>
      </p:cViewPr>
      <p:guideLst>
        <p:guide orient="horz" pos="3240"/>
        <p:guide pos="5762"/>
      </p:guideLst>
    </p:cSldViewPr>
  </p:slideViewPr>
  <p:notesTextViewPr>
    <p:cViewPr>
      <p:scale>
        <a:sx n="100" d="100"/>
        <a:sy n="100" d="100"/>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EC8BF1-99E8-4848-B983-4C5DD8CF6738}" type="datetimeFigureOut">
              <a:rPr lang="zh-CN" altLang="en-US" smtClean="0"/>
              <a:t>2024/12/18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3FAFCE-DEB1-4518-9829-2403446EAE5D}" type="slidenum">
              <a:rPr lang="zh-CN" altLang="en-US" smtClean="0"/>
              <a:t>‹#›</a:t>
            </a:fld>
            <a:endParaRPr lang="zh-CN" altLang="en-US"/>
          </a:p>
        </p:txBody>
      </p:sp>
    </p:spTree>
    <p:extLst>
      <p:ext uri="{BB962C8B-B14F-4D97-AF65-F5344CB8AC3E}">
        <p14:creationId xmlns:p14="http://schemas.microsoft.com/office/powerpoint/2010/main" val="1709585112"/>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FAFCE-DEB1-4518-9829-2403446EAE5D}" type="slidenum">
              <a:rPr lang="zh-CN" altLang="en-US" smtClean="0"/>
              <a:t>3</a:t>
            </a:fld>
            <a:endParaRPr lang="zh-CN" altLang="en-US"/>
          </a:p>
        </p:txBody>
      </p:sp>
    </p:spTree>
    <p:extLst>
      <p:ext uri="{BB962C8B-B14F-4D97-AF65-F5344CB8AC3E}">
        <p14:creationId xmlns:p14="http://schemas.microsoft.com/office/powerpoint/2010/main" val="171786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AECAFC-F5DA-44CF-B3E1-697DA8011B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213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FAFCE-DEB1-4518-9829-2403446EAE5D}" type="slidenum">
              <a:rPr lang="zh-CN" altLang="en-US" smtClean="0"/>
              <a:t>12</a:t>
            </a:fld>
            <a:endParaRPr lang="zh-CN" altLang="en-US"/>
          </a:p>
        </p:txBody>
      </p:sp>
    </p:spTree>
    <p:extLst>
      <p:ext uri="{BB962C8B-B14F-4D97-AF65-F5344CB8AC3E}">
        <p14:creationId xmlns:p14="http://schemas.microsoft.com/office/powerpoint/2010/main" val="386525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15">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7507">
        <p14:gallery dir="l"/>
      </p:transition>
    </mc:Choice>
    <mc:Fallback xmlns="">
      <p:transition spd="slow" advClick="0" advTm="7507">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13">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14">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2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23">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24">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25">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04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626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435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429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21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001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22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073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095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158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AC739-4005-46CF-9717-F4A0A635357F}" type="datetimeFigureOut">
              <a:rPr lang="en-US" smtClean="0">
                <a:solidFill>
                  <a:prstClr val="black">
                    <a:tint val="75000"/>
                  </a:prstClr>
                </a:solidFill>
              </a:rPr>
              <a:pPr/>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013B87-50D2-43BE-BCF8-A9C2C8AFE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45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3444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234440"/>
            <a:fld id="{9CE5B826-6809-49B3-9B4B-177D412235B0}" type="datetimeFigureOut">
              <a:rPr lang="zh-CN" altLang="en-US" smtClean="0">
                <a:solidFill>
                  <a:prstClr val="black">
                    <a:tint val="75000"/>
                  </a:prstClr>
                </a:solidFill>
              </a:rPr>
              <a:t>2024/12/18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23444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234440"/>
            <a:fld id="{601AD0B5-09AD-499F-88BC-01FCE55CDA7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0" r:id="rId13"/>
    <p:sldLayoutId id="2147483671" r:id="rId14"/>
    <p:sldLayoutId id="2147483672" r:id="rId15"/>
    <p:sldLayoutId id="2147483673" r:id="rId16"/>
    <p:sldLayoutId id="2147483674" r:id="rId17"/>
    <p:sldLayoutId id="2147483675" r:id="rId18"/>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63AC739-4005-46CF-9717-F4A0A635357F}" type="datetimeFigureOut">
              <a:rPr lang="en-US" smtClean="0">
                <a:solidFill>
                  <a:prstClr val="black">
                    <a:tint val="75000"/>
                  </a:prstClr>
                </a:solidFill>
              </a:rPr>
              <a:pPr defTabSz="1371600"/>
              <a:t>12/18/2024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F6013B87-50D2-43BE-BCF8-A9C2C8AFEF7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68440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F8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86CF70-A32E-4270-9E5F-608C426C5F9A}"/>
              </a:ext>
            </a:extLst>
          </p:cNvPr>
          <p:cNvSpPr txBox="1"/>
          <p:nvPr/>
        </p:nvSpPr>
        <p:spPr>
          <a:xfrm>
            <a:off x="0" y="30932"/>
            <a:ext cx="18288000" cy="1323439"/>
          </a:xfrm>
          <a:prstGeom prst="rect">
            <a:avLst/>
          </a:prstGeom>
          <a:solidFill>
            <a:schemeClr val="accent4">
              <a:lumMod val="20000"/>
              <a:lumOff val="80000"/>
            </a:schemeClr>
          </a:solidFill>
        </p:spPr>
        <p:txBody>
          <a:bodyPr wrap="square">
            <a:spAutoFit/>
          </a:bodyPr>
          <a:lstStyle/>
          <a:p>
            <a:pPr algn="ctr"/>
            <a:endParaRPr lang="en-US" sz="80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6D129A5-7E1D-416A-B1AF-89584D86086C}"/>
              </a:ext>
            </a:extLst>
          </p:cNvPr>
          <p:cNvSpPr txBox="1"/>
          <p:nvPr/>
        </p:nvSpPr>
        <p:spPr>
          <a:xfrm>
            <a:off x="599293" y="4495790"/>
            <a:ext cx="17784960" cy="1754326"/>
          </a:xfrm>
          <a:prstGeom prst="rect">
            <a:avLst/>
          </a:prstGeom>
          <a:noFill/>
        </p:spPr>
        <p:txBody>
          <a:bodyPr wrap="square">
            <a:spAutoFit/>
          </a:bodyPr>
          <a:lstStyle/>
          <a:p>
            <a:pPr algn="ctr"/>
            <a:r>
              <a:rPr lang="en-US" sz="5400" b="1" cap="none" spc="0" dirty="0">
                <a:ln w="0"/>
                <a:solidFill>
                  <a:schemeClr val="accent4">
                    <a:lumMod val="60000"/>
                    <a:lumOff val="40000"/>
                  </a:schemeClr>
                </a:solidFill>
                <a:effectLst>
                  <a:reflection blurRad="6350" stA="53000" endA="300" endPos="35500" dir="5400000" sy="-90000" algn="bl" rotWithShape="0"/>
                </a:effectLst>
                <a:latin typeface="Times New Roman" panose="02020603050405020304" pitchFamily="18" charset="0"/>
                <a:ea typeface="Roboto Black" panose="02000000000000000000" pitchFamily="2" charset="0"/>
                <a:cs typeface="Times New Roman" panose="02020603050405020304" pitchFamily="18" charset="0"/>
              </a:rPr>
              <a:t>NHIỆT LIỆT CHÀO MỪNG QUÝ THẦY CÔ VỀ DỰ GIỜ </a:t>
            </a:r>
          </a:p>
          <a:p>
            <a:pPr algn="ctr"/>
            <a:r>
              <a:rPr lang="en-US" sz="5400" b="1" dirty="0">
                <a:ln w="0"/>
                <a:solidFill>
                  <a:schemeClr val="accent4">
                    <a:lumMod val="60000"/>
                    <a:lumOff val="40000"/>
                  </a:schemeClr>
                </a:solidFill>
                <a:effectLst>
                  <a:reflection blurRad="6350" stA="53000" endA="300" endPos="35500" dir="5400000" sy="-90000" algn="bl" rotWithShape="0"/>
                </a:effectLst>
                <a:latin typeface="Times New Roman" panose="02020603050405020304" pitchFamily="18" charset="0"/>
                <a:ea typeface="Roboto Black" panose="02000000000000000000" pitchFamily="2" charset="0"/>
                <a:cs typeface="Times New Roman" panose="02020603050405020304" pitchFamily="18" charset="0"/>
              </a:rPr>
              <a:t>MÔN: MĨ THUẬT</a:t>
            </a:r>
            <a:endParaRPr lang="en-US" sz="5400" dirty="0">
              <a:solidFill>
                <a:schemeClr val="accent4">
                  <a:lumMod val="60000"/>
                  <a:lumOff val="40000"/>
                </a:schemeClr>
              </a:solidFill>
            </a:endParaRPr>
          </a:p>
        </p:txBody>
      </p:sp>
      <p:sp>
        <p:nvSpPr>
          <p:cNvPr id="8" name="TextBox 7">
            <a:extLst>
              <a:ext uri="{FF2B5EF4-FFF2-40B4-BE49-F238E27FC236}">
                <a16:creationId xmlns:a16="http://schemas.microsoft.com/office/drawing/2014/main" id="{0BDABE72-5F9F-4610-826F-15A5F6E3A53B}"/>
              </a:ext>
            </a:extLst>
          </p:cNvPr>
          <p:cNvSpPr txBox="1"/>
          <p:nvPr/>
        </p:nvSpPr>
        <p:spPr>
          <a:xfrm>
            <a:off x="5363580" y="6929322"/>
            <a:ext cx="7560840" cy="646331"/>
          </a:xfrm>
          <a:prstGeom prst="rect">
            <a:avLst/>
          </a:prstGeom>
          <a:solidFill>
            <a:schemeClr val="accent4">
              <a:lumMod val="60000"/>
              <a:lumOff val="40000"/>
            </a:schemeClr>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GIÁO VIÊN: </a:t>
            </a:r>
            <a:r>
              <a:rPr lang="en-US" b="1" dirty="0" smtClean="0">
                <a:latin typeface="Times New Roman" panose="02020603050405020304" pitchFamily="18" charset="0"/>
                <a:cs typeface="Times New Roman" panose="02020603050405020304" pitchFamily="18" charset="0"/>
              </a:rPr>
              <a:t>NGUYỄN </a:t>
            </a:r>
            <a:r>
              <a:rPr lang="en-US" b="1" dirty="0" err="1" smtClean="0">
                <a:latin typeface="Times New Roman" panose="02020603050405020304" pitchFamily="18" charset="0"/>
                <a:cs typeface="Times New Roman" panose="02020603050405020304" pitchFamily="18" charset="0"/>
              </a:rPr>
              <a:t>Thị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Yến</a:t>
            </a:r>
            <a:endParaRPr lang="en-US" b="1" dirty="0">
              <a:latin typeface="Times New Roman" panose="02020603050405020304" pitchFamily="18" charset="0"/>
              <a:cs typeface="Times New Roman" panose="02020603050405020304" pitchFamily="18" charset="0"/>
            </a:endParaRPr>
          </a:p>
        </p:txBody>
      </p:sp>
      <p:pic>
        <p:nvPicPr>
          <p:cNvPr id="6" name="Picture 14">
            <a:extLst>
              <a:ext uri="{FF2B5EF4-FFF2-40B4-BE49-F238E27FC236}">
                <a16:creationId xmlns:a16="http://schemas.microsoft.com/office/drawing/2014/main" id="{35D16AE9-3BE4-426E-A4DD-103CA88D7B2E}"/>
              </a:ext>
            </a:extLst>
          </p:cNvPr>
          <p:cNvPicPr>
            <a:picLocks noChangeAspect="1"/>
          </p:cNvPicPr>
          <p:nvPr/>
        </p:nvPicPr>
        <p:blipFill>
          <a:blip r:embed="rId2"/>
          <a:srcRect/>
          <a:stretch>
            <a:fillRect/>
          </a:stretch>
        </p:blipFill>
        <p:spPr>
          <a:xfrm>
            <a:off x="277010" y="8671892"/>
            <a:ext cx="914483" cy="1263535"/>
          </a:xfrm>
          <a:prstGeom prst="rect">
            <a:avLst/>
          </a:prstGeom>
        </p:spPr>
      </p:pic>
      <p:pic>
        <p:nvPicPr>
          <p:cNvPr id="10" name="Picture 14">
            <a:extLst>
              <a:ext uri="{FF2B5EF4-FFF2-40B4-BE49-F238E27FC236}">
                <a16:creationId xmlns:a16="http://schemas.microsoft.com/office/drawing/2014/main" id="{38F54F4F-07D3-4F04-8D77-9BE5461A48E6}"/>
              </a:ext>
            </a:extLst>
          </p:cNvPr>
          <p:cNvPicPr>
            <a:picLocks noChangeAspect="1"/>
          </p:cNvPicPr>
          <p:nvPr/>
        </p:nvPicPr>
        <p:blipFill>
          <a:blip r:embed="rId2"/>
          <a:srcRect/>
          <a:stretch>
            <a:fillRect/>
          </a:stretch>
        </p:blipFill>
        <p:spPr>
          <a:xfrm>
            <a:off x="1049786" y="8671891"/>
            <a:ext cx="914483" cy="1263535"/>
          </a:xfrm>
          <a:prstGeom prst="rect">
            <a:avLst/>
          </a:prstGeom>
        </p:spPr>
      </p:pic>
      <p:pic>
        <p:nvPicPr>
          <p:cNvPr id="11" name="Picture 14">
            <a:extLst>
              <a:ext uri="{FF2B5EF4-FFF2-40B4-BE49-F238E27FC236}">
                <a16:creationId xmlns:a16="http://schemas.microsoft.com/office/drawing/2014/main" id="{E4DE34F8-D681-4AA1-9721-065FAAA597B3}"/>
              </a:ext>
            </a:extLst>
          </p:cNvPr>
          <p:cNvPicPr>
            <a:picLocks noChangeAspect="1"/>
          </p:cNvPicPr>
          <p:nvPr/>
        </p:nvPicPr>
        <p:blipFill>
          <a:blip r:embed="rId2"/>
          <a:srcRect/>
          <a:stretch>
            <a:fillRect/>
          </a:stretch>
        </p:blipFill>
        <p:spPr>
          <a:xfrm>
            <a:off x="1822562" y="8704342"/>
            <a:ext cx="914483" cy="1263535"/>
          </a:xfrm>
          <a:prstGeom prst="rect">
            <a:avLst/>
          </a:prstGeom>
        </p:spPr>
      </p:pic>
      <p:pic>
        <p:nvPicPr>
          <p:cNvPr id="12" name="Picture 14">
            <a:extLst>
              <a:ext uri="{FF2B5EF4-FFF2-40B4-BE49-F238E27FC236}">
                <a16:creationId xmlns:a16="http://schemas.microsoft.com/office/drawing/2014/main" id="{9CEDAFCB-2ECD-4F1F-8A22-0BCB31755D37}"/>
              </a:ext>
            </a:extLst>
          </p:cNvPr>
          <p:cNvPicPr>
            <a:picLocks noChangeAspect="1"/>
          </p:cNvPicPr>
          <p:nvPr/>
        </p:nvPicPr>
        <p:blipFill>
          <a:blip r:embed="rId2"/>
          <a:srcRect/>
          <a:stretch>
            <a:fillRect/>
          </a:stretch>
        </p:blipFill>
        <p:spPr>
          <a:xfrm>
            <a:off x="2614393" y="8756239"/>
            <a:ext cx="914483" cy="1263535"/>
          </a:xfrm>
          <a:prstGeom prst="rect">
            <a:avLst/>
          </a:prstGeom>
        </p:spPr>
      </p:pic>
      <p:pic>
        <p:nvPicPr>
          <p:cNvPr id="13" name="Picture 14">
            <a:extLst>
              <a:ext uri="{FF2B5EF4-FFF2-40B4-BE49-F238E27FC236}">
                <a16:creationId xmlns:a16="http://schemas.microsoft.com/office/drawing/2014/main" id="{B6DE440D-4984-44E9-8E21-CA3372B339C5}"/>
              </a:ext>
            </a:extLst>
          </p:cNvPr>
          <p:cNvPicPr>
            <a:picLocks noChangeAspect="1"/>
          </p:cNvPicPr>
          <p:nvPr/>
        </p:nvPicPr>
        <p:blipFill>
          <a:blip r:embed="rId2"/>
          <a:srcRect/>
          <a:stretch>
            <a:fillRect/>
          </a:stretch>
        </p:blipFill>
        <p:spPr>
          <a:xfrm>
            <a:off x="3325584" y="8756239"/>
            <a:ext cx="914483" cy="1263535"/>
          </a:xfrm>
          <a:prstGeom prst="rect">
            <a:avLst/>
          </a:prstGeom>
        </p:spPr>
      </p:pic>
      <p:pic>
        <p:nvPicPr>
          <p:cNvPr id="14" name="Picture 14">
            <a:extLst>
              <a:ext uri="{FF2B5EF4-FFF2-40B4-BE49-F238E27FC236}">
                <a16:creationId xmlns:a16="http://schemas.microsoft.com/office/drawing/2014/main" id="{4FF121C3-1B90-4010-9E80-4A08719E04A0}"/>
              </a:ext>
            </a:extLst>
          </p:cNvPr>
          <p:cNvPicPr>
            <a:picLocks noChangeAspect="1"/>
          </p:cNvPicPr>
          <p:nvPr/>
        </p:nvPicPr>
        <p:blipFill>
          <a:blip r:embed="rId2"/>
          <a:srcRect/>
          <a:stretch>
            <a:fillRect/>
          </a:stretch>
        </p:blipFill>
        <p:spPr>
          <a:xfrm>
            <a:off x="4157174" y="8756239"/>
            <a:ext cx="914483" cy="1263535"/>
          </a:xfrm>
          <a:prstGeom prst="rect">
            <a:avLst/>
          </a:prstGeom>
        </p:spPr>
      </p:pic>
      <p:pic>
        <p:nvPicPr>
          <p:cNvPr id="15" name="Picture 14">
            <a:extLst>
              <a:ext uri="{FF2B5EF4-FFF2-40B4-BE49-F238E27FC236}">
                <a16:creationId xmlns:a16="http://schemas.microsoft.com/office/drawing/2014/main" id="{D90E846E-28E0-430A-8945-557F26FB4421}"/>
              </a:ext>
            </a:extLst>
          </p:cNvPr>
          <p:cNvPicPr>
            <a:picLocks noChangeAspect="1"/>
          </p:cNvPicPr>
          <p:nvPr/>
        </p:nvPicPr>
        <p:blipFill>
          <a:blip r:embed="rId2"/>
          <a:srcRect/>
          <a:stretch>
            <a:fillRect/>
          </a:stretch>
        </p:blipFill>
        <p:spPr>
          <a:xfrm>
            <a:off x="4906338" y="8756239"/>
            <a:ext cx="914483" cy="1263535"/>
          </a:xfrm>
          <a:prstGeom prst="rect">
            <a:avLst/>
          </a:prstGeom>
        </p:spPr>
      </p:pic>
      <p:pic>
        <p:nvPicPr>
          <p:cNvPr id="16" name="Picture 15">
            <a:extLst>
              <a:ext uri="{FF2B5EF4-FFF2-40B4-BE49-F238E27FC236}">
                <a16:creationId xmlns:a16="http://schemas.microsoft.com/office/drawing/2014/main" id="{29838160-95A5-40F5-B049-EA029F7D8E34}"/>
              </a:ext>
            </a:extLst>
          </p:cNvPr>
          <p:cNvPicPr>
            <a:picLocks noChangeAspect="1"/>
          </p:cNvPicPr>
          <p:nvPr/>
        </p:nvPicPr>
        <p:blipFill>
          <a:blip r:embed="rId2"/>
          <a:srcRect/>
          <a:stretch>
            <a:fillRect/>
          </a:stretch>
        </p:blipFill>
        <p:spPr>
          <a:xfrm>
            <a:off x="5831558" y="8788168"/>
            <a:ext cx="914483" cy="1263535"/>
          </a:xfrm>
          <a:prstGeom prst="rect">
            <a:avLst/>
          </a:prstGeom>
        </p:spPr>
      </p:pic>
      <p:pic>
        <p:nvPicPr>
          <p:cNvPr id="17" name="Picture 16">
            <a:extLst>
              <a:ext uri="{FF2B5EF4-FFF2-40B4-BE49-F238E27FC236}">
                <a16:creationId xmlns:a16="http://schemas.microsoft.com/office/drawing/2014/main" id="{CBC319D6-0DD1-4B14-8D16-A1952D55C915}"/>
              </a:ext>
            </a:extLst>
          </p:cNvPr>
          <p:cNvPicPr>
            <a:picLocks noChangeAspect="1"/>
          </p:cNvPicPr>
          <p:nvPr/>
        </p:nvPicPr>
        <p:blipFill>
          <a:blip r:embed="rId2"/>
          <a:srcRect/>
          <a:stretch>
            <a:fillRect/>
          </a:stretch>
        </p:blipFill>
        <p:spPr>
          <a:xfrm>
            <a:off x="6459856" y="8756239"/>
            <a:ext cx="914483" cy="1263535"/>
          </a:xfrm>
          <a:prstGeom prst="rect">
            <a:avLst/>
          </a:prstGeom>
        </p:spPr>
      </p:pic>
      <p:pic>
        <p:nvPicPr>
          <p:cNvPr id="18" name="Picture 17">
            <a:extLst>
              <a:ext uri="{FF2B5EF4-FFF2-40B4-BE49-F238E27FC236}">
                <a16:creationId xmlns:a16="http://schemas.microsoft.com/office/drawing/2014/main" id="{48EB4ABE-683C-4442-84F2-E4AFAD2DD1CC}"/>
              </a:ext>
            </a:extLst>
          </p:cNvPr>
          <p:cNvPicPr>
            <a:picLocks noChangeAspect="1"/>
          </p:cNvPicPr>
          <p:nvPr/>
        </p:nvPicPr>
        <p:blipFill>
          <a:blip r:embed="rId2"/>
          <a:srcRect/>
          <a:stretch>
            <a:fillRect/>
          </a:stretch>
        </p:blipFill>
        <p:spPr>
          <a:xfrm>
            <a:off x="7048700" y="8775345"/>
            <a:ext cx="914483" cy="1263535"/>
          </a:xfrm>
          <a:prstGeom prst="rect">
            <a:avLst/>
          </a:prstGeom>
        </p:spPr>
      </p:pic>
      <p:pic>
        <p:nvPicPr>
          <p:cNvPr id="19" name="Picture 18">
            <a:extLst>
              <a:ext uri="{FF2B5EF4-FFF2-40B4-BE49-F238E27FC236}">
                <a16:creationId xmlns:a16="http://schemas.microsoft.com/office/drawing/2014/main" id="{5B33A64A-8EE1-48E0-82C8-6601A35B61D3}"/>
              </a:ext>
            </a:extLst>
          </p:cNvPr>
          <p:cNvPicPr>
            <a:picLocks noChangeAspect="1"/>
          </p:cNvPicPr>
          <p:nvPr/>
        </p:nvPicPr>
        <p:blipFill>
          <a:blip r:embed="rId2"/>
          <a:srcRect/>
          <a:stretch>
            <a:fillRect/>
          </a:stretch>
        </p:blipFill>
        <p:spPr>
          <a:xfrm>
            <a:off x="7750038" y="8635005"/>
            <a:ext cx="914483" cy="1263535"/>
          </a:xfrm>
          <a:prstGeom prst="rect">
            <a:avLst/>
          </a:prstGeom>
        </p:spPr>
      </p:pic>
      <p:pic>
        <p:nvPicPr>
          <p:cNvPr id="20" name="Picture 19">
            <a:extLst>
              <a:ext uri="{FF2B5EF4-FFF2-40B4-BE49-F238E27FC236}">
                <a16:creationId xmlns:a16="http://schemas.microsoft.com/office/drawing/2014/main" id="{7BDB7DA1-691B-4157-8E1B-CD49C150E489}"/>
              </a:ext>
            </a:extLst>
          </p:cNvPr>
          <p:cNvPicPr>
            <a:picLocks noChangeAspect="1"/>
          </p:cNvPicPr>
          <p:nvPr/>
        </p:nvPicPr>
        <p:blipFill>
          <a:blip r:embed="rId2"/>
          <a:srcRect/>
          <a:stretch>
            <a:fillRect/>
          </a:stretch>
        </p:blipFill>
        <p:spPr>
          <a:xfrm>
            <a:off x="7180336" y="8674347"/>
            <a:ext cx="2314392" cy="1263535"/>
          </a:xfrm>
          <a:prstGeom prst="rect">
            <a:avLst/>
          </a:prstGeom>
        </p:spPr>
      </p:pic>
      <p:pic>
        <p:nvPicPr>
          <p:cNvPr id="21" name="Picture 20">
            <a:extLst>
              <a:ext uri="{FF2B5EF4-FFF2-40B4-BE49-F238E27FC236}">
                <a16:creationId xmlns:a16="http://schemas.microsoft.com/office/drawing/2014/main" id="{C144F9F3-9E9B-416E-A5C7-242DFADB2EEF}"/>
              </a:ext>
            </a:extLst>
          </p:cNvPr>
          <p:cNvPicPr>
            <a:picLocks noChangeAspect="1"/>
          </p:cNvPicPr>
          <p:nvPr/>
        </p:nvPicPr>
        <p:blipFill>
          <a:blip r:embed="rId2"/>
          <a:srcRect/>
          <a:stretch>
            <a:fillRect/>
          </a:stretch>
        </p:blipFill>
        <p:spPr>
          <a:xfrm>
            <a:off x="8617370" y="8992533"/>
            <a:ext cx="2314392" cy="1263535"/>
          </a:xfrm>
          <a:prstGeom prst="rect">
            <a:avLst/>
          </a:prstGeom>
        </p:spPr>
      </p:pic>
      <p:pic>
        <p:nvPicPr>
          <p:cNvPr id="22" name="Picture 21">
            <a:extLst>
              <a:ext uri="{FF2B5EF4-FFF2-40B4-BE49-F238E27FC236}">
                <a16:creationId xmlns:a16="http://schemas.microsoft.com/office/drawing/2014/main" id="{4836E1C5-14D6-405A-A9BA-4610864CBA54}"/>
              </a:ext>
            </a:extLst>
          </p:cNvPr>
          <p:cNvPicPr>
            <a:picLocks noChangeAspect="1"/>
          </p:cNvPicPr>
          <p:nvPr/>
        </p:nvPicPr>
        <p:blipFill>
          <a:blip r:embed="rId2"/>
          <a:srcRect/>
          <a:stretch>
            <a:fillRect/>
          </a:stretch>
        </p:blipFill>
        <p:spPr>
          <a:xfrm>
            <a:off x="9929521" y="8808857"/>
            <a:ext cx="2314392" cy="1263535"/>
          </a:xfrm>
          <a:prstGeom prst="rect">
            <a:avLst/>
          </a:prstGeom>
        </p:spPr>
      </p:pic>
      <p:pic>
        <p:nvPicPr>
          <p:cNvPr id="23" name="Picture 22">
            <a:extLst>
              <a:ext uri="{FF2B5EF4-FFF2-40B4-BE49-F238E27FC236}">
                <a16:creationId xmlns:a16="http://schemas.microsoft.com/office/drawing/2014/main" id="{23D50731-40C1-4AF5-A6C9-C354D096162A}"/>
              </a:ext>
            </a:extLst>
          </p:cNvPr>
          <p:cNvPicPr>
            <a:picLocks noChangeAspect="1"/>
          </p:cNvPicPr>
          <p:nvPr/>
        </p:nvPicPr>
        <p:blipFill>
          <a:blip r:embed="rId2"/>
          <a:srcRect/>
          <a:stretch>
            <a:fillRect/>
          </a:stretch>
        </p:blipFill>
        <p:spPr>
          <a:xfrm>
            <a:off x="11483039" y="8808857"/>
            <a:ext cx="2314392" cy="1263535"/>
          </a:xfrm>
          <a:prstGeom prst="rect">
            <a:avLst/>
          </a:prstGeom>
        </p:spPr>
      </p:pic>
      <p:pic>
        <p:nvPicPr>
          <p:cNvPr id="24" name="Picture 23">
            <a:extLst>
              <a:ext uri="{FF2B5EF4-FFF2-40B4-BE49-F238E27FC236}">
                <a16:creationId xmlns:a16="http://schemas.microsoft.com/office/drawing/2014/main" id="{6270104A-7C78-4FC4-B9D3-03AE95C300CE}"/>
              </a:ext>
            </a:extLst>
          </p:cNvPr>
          <p:cNvPicPr>
            <a:picLocks noChangeAspect="1"/>
          </p:cNvPicPr>
          <p:nvPr/>
        </p:nvPicPr>
        <p:blipFill>
          <a:blip r:embed="rId2"/>
          <a:srcRect/>
          <a:stretch>
            <a:fillRect/>
          </a:stretch>
        </p:blipFill>
        <p:spPr>
          <a:xfrm>
            <a:off x="13246718" y="8831957"/>
            <a:ext cx="2314392" cy="1263535"/>
          </a:xfrm>
          <a:prstGeom prst="rect">
            <a:avLst/>
          </a:prstGeom>
        </p:spPr>
      </p:pic>
      <p:pic>
        <p:nvPicPr>
          <p:cNvPr id="25" name="Picture 24">
            <a:extLst>
              <a:ext uri="{FF2B5EF4-FFF2-40B4-BE49-F238E27FC236}">
                <a16:creationId xmlns:a16="http://schemas.microsoft.com/office/drawing/2014/main" id="{075CCA2A-9C14-437B-A554-ABB8C3DC606F}"/>
              </a:ext>
            </a:extLst>
          </p:cNvPr>
          <p:cNvPicPr>
            <a:picLocks noChangeAspect="1"/>
          </p:cNvPicPr>
          <p:nvPr/>
        </p:nvPicPr>
        <p:blipFill>
          <a:blip r:embed="rId2"/>
          <a:srcRect/>
          <a:stretch>
            <a:fillRect/>
          </a:stretch>
        </p:blipFill>
        <p:spPr>
          <a:xfrm>
            <a:off x="14403914" y="8759768"/>
            <a:ext cx="2314392" cy="1263535"/>
          </a:xfrm>
          <a:prstGeom prst="rect">
            <a:avLst/>
          </a:prstGeom>
        </p:spPr>
      </p:pic>
      <p:pic>
        <p:nvPicPr>
          <p:cNvPr id="26" name="Picture 25">
            <a:extLst>
              <a:ext uri="{FF2B5EF4-FFF2-40B4-BE49-F238E27FC236}">
                <a16:creationId xmlns:a16="http://schemas.microsoft.com/office/drawing/2014/main" id="{7FACF37C-FE37-479C-830B-830A29F1158E}"/>
              </a:ext>
            </a:extLst>
          </p:cNvPr>
          <p:cNvPicPr>
            <a:picLocks noChangeAspect="1"/>
          </p:cNvPicPr>
          <p:nvPr/>
        </p:nvPicPr>
        <p:blipFill>
          <a:blip r:embed="rId2"/>
          <a:srcRect/>
          <a:stretch>
            <a:fillRect/>
          </a:stretch>
        </p:blipFill>
        <p:spPr>
          <a:xfrm>
            <a:off x="15496366" y="8855057"/>
            <a:ext cx="2314392" cy="1263535"/>
          </a:xfrm>
          <a:prstGeom prst="rect">
            <a:avLst/>
          </a:prstGeom>
        </p:spPr>
      </p:pic>
    </p:spTree>
    <p:extLst>
      <p:ext uri="{BB962C8B-B14F-4D97-AF65-F5344CB8AC3E}">
        <p14:creationId xmlns:p14="http://schemas.microsoft.com/office/powerpoint/2010/main" val="1237402029"/>
      </p:ext>
    </p:extLst>
  </p:cSld>
  <p:clrMapOvr>
    <a:masterClrMapping/>
  </p:clrMapOvr>
  <mc:AlternateContent xmlns:mc="http://schemas.openxmlformats.org/markup-compatibility/2006" xmlns:p14="http://schemas.microsoft.com/office/powerpoint/2010/main">
    <mc:Choice Requires="p14">
      <p:transition spd="slow" p14:dur="1600" advClick="0" advTm="7507">
        <p14:gallery dir="l"/>
      </p:transition>
    </mc:Choice>
    <mc:Fallback xmlns="">
      <p:transition spd="slow" advClick="0" advTm="75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vi-VN" dirty="0" smtClean="0"/>
              <a:t>Một số lưu ý khi trang trí báo tường:</a:t>
            </a:r>
          </a:p>
          <a:p>
            <a:pPr marL="0" indent="0">
              <a:buNone/>
            </a:pPr>
            <a:r>
              <a:rPr lang="vi-VN" dirty="0" smtClean="0"/>
              <a:t>+Chọn tên đầu báo sao cho thể hiện được tình cảm biết ơn của mình với thầy cô.</a:t>
            </a:r>
          </a:p>
          <a:p>
            <a:pPr marL="0" indent="0">
              <a:buNone/>
            </a:pPr>
            <a:r>
              <a:rPr lang="vi-VN" dirty="0" smtClean="0"/>
              <a:t>+Sắp xếp bố cục hợp lý: giữa chữ và hình ảnh ở phần đầu báo tường và hình trang trí ở thân của tờ báo tường.</a:t>
            </a:r>
            <a:endParaRPr lang="en-US" dirty="0"/>
          </a:p>
        </p:txBody>
      </p:sp>
    </p:spTree>
    <p:extLst>
      <p:ext uri="{BB962C8B-B14F-4D97-AF65-F5344CB8AC3E}">
        <p14:creationId xmlns:p14="http://schemas.microsoft.com/office/powerpoint/2010/main" val="1254240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êu đề 1"/>
          <p:cNvSpPr>
            <a:spLocks noGrp="1" noChangeArrowheads="1"/>
          </p:cNvSpPr>
          <p:nvPr>
            <p:ph type="title"/>
          </p:nvPr>
        </p:nvSpPr>
        <p:spPr/>
        <p:txBody>
          <a:bodyPr/>
          <a:lstStyle/>
          <a:p>
            <a:endParaRPr lang="en-US" altLang="en-US" smtClean="0"/>
          </a:p>
        </p:txBody>
      </p:sp>
      <p:pic>
        <p:nvPicPr>
          <p:cNvPr id="20483" name="Chỗ dành sẵn cho Nội dung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30959"/>
            <a:ext cx="13785057" cy="10320338"/>
          </a:xfrm>
        </p:spPr>
      </p:pic>
      <p:sp>
        <p:nvSpPr>
          <p:cNvPr id="4" name="Hình chữ nhật 3"/>
          <p:cNvSpPr/>
          <p:nvPr/>
        </p:nvSpPr>
        <p:spPr>
          <a:xfrm>
            <a:off x="2171700" y="2628900"/>
            <a:ext cx="13899357" cy="4801314"/>
          </a:xfrm>
          <a:prstGeom prst="rect">
            <a:avLst/>
          </a:prstGeom>
          <a:noFill/>
        </p:spPr>
        <p:txBody>
          <a:bodyPr>
            <a:spAutoFit/>
          </a:bodyPr>
          <a:lstStyle/>
          <a:p>
            <a:pPr algn="ctr" eaLnBrk="0" fontAlgn="base" hangingPunct="0">
              <a:spcBef>
                <a:spcPct val="0"/>
              </a:spcBef>
              <a:spcAft>
                <a:spcPct val="0"/>
              </a:spcAft>
              <a:defRPr/>
            </a:pPr>
            <a:r>
              <a:rPr lang="en-US" sz="6000" b="1" dirty="0" err="1">
                <a:ln w="22225">
                  <a:solidFill>
                    <a:srgbClr val="333399"/>
                  </a:solidFill>
                  <a:prstDash val="solid"/>
                </a:ln>
                <a:solidFill>
                  <a:srgbClr val="FF0000"/>
                </a:solidFill>
                <a:latin typeface="Times New Roman" panose="02020603050405020304" pitchFamily="18" charset="0"/>
              </a:rPr>
              <a:t>Trưng</a:t>
            </a:r>
            <a:r>
              <a:rPr lang="en-US" sz="6000" b="1" dirty="0">
                <a:ln w="22225">
                  <a:solidFill>
                    <a:srgbClr val="333399"/>
                  </a:solidFill>
                  <a:prstDash val="solid"/>
                </a:ln>
                <a:solidFill>
                  <a:srgbClr val="FF0000"/>
                </a:solidFill>
                <a:latin typeface="Times New Roman" panose="02020603050405020304" pitchFamily="18" charset="0"/>
              </a:rPr>
              <a:t> </a:t>
            </a:r>
            <a:r>
              <a:rPr lang="en-US" sz="6000" b="1" dirty="0" err="1">
                <a:ln w="22225">
                  <a:solidFill>
                    <a:srgbClr val="333399"/>
                  </a:solidFill>
                  <a:prstDash val="solid"/>
                </a:ln>
                <a:solidFill>
                  <a:srgbClr val="FF0000"/>
                </a:solidFill>
                <a:latin typeface="Times New Roman" panose="02020603050405020304" pitchFamily="18" charset="0"/>
              </a:rPr>
              <a:t>bày</a:t>
            </a:r>
            <a:r>
              <a:rPr lang="en-US" sz="6000" b="1" dirty="0">
                <a:ln w="22225">
                  <a:solidFill>
                    <a:srgbClr val="333399"/>
                  </a:solidFill>
                  <a:prstDash val="solid"/>
                </a:ln>
                <a:solidFill>
                  <a:srgbClr val="FF0000"/>
                </a:solidFill>
                <a:latin typeface="Times New Roman" panose="02020603050405020304" pitchFamily="18" charset="0"/>
              </a:rPr>
              <a:t> </a:t>
            </a:r>
            <a:r>
              <a:rPr lang="en-US" sz="6000" b="1" dirty="0" err="1">
                <a:ln w="22225">
                  <a:solidFill>
                    <a:srgbClr val="333399"/>
                  </a:solidFill>
                  <a:prstDash val="solid"/>
                </a:ln>
                <a:solidFill>
                  <a:srgbClr val="FF0000"/>
                </a:solidFill>
                <a:latin typeface="Times New Roman" panose="02020603050405020304" pitchFamily="18" charset="0"/>
              </a:rPr>
              <a:t>sản</a:t>
            </a:r>
            <a:r>
              <a:rPr lang="en-US" sz="6000" b="1" dirty="0">
                <a:ln w="22225">
                  <a:solidFill>
                    <a:srgbClr val="333399"/>
                  </a:solidFill>
                  <a:prstDash val="solid"/>
                </a:ln>
                <a:solidFill>
                  <a:srgbClr val="FF0000"/>
                </a:solidFill>
                <a:latin typeface="Times New Roman" panose="02020603050405020304" pitchFamily="18" charset="0"/>
              </a:rPr>
              <a:t> </a:t>
            </a:r>
            <a:r>
              <a:rPr lang="en-US" sz="6000" b="1" dirty="0" err="1">
                <a:ln w="22225">
                  <a:solidFill>
                    <a:srgbClr val="333399"/>
                  </a:solidFill>
                  <a:prstDash val="solid"/>
                </a:ln>
                <a:solidFill>
                  <a:srgbClr val="FF0000"/>
                </a:solidFill>
                <a:latin typeface="Times New Roman" panose="02020603050405020304" pitchFamily="18" charset="0"/>
              </a:rPr>
              <a:t>phẩm</a:t>
            </a:r>
            <a:r>
              <a:rPr lang="en-US" sz="6000" b="1" dirty="0">
                <a:ln w="22225">
                  <a:solidFill>
                    <a:srgbClr val="333399"/>
                  </a:solidFill>
                  <a:prstDash val="solid"/>
                </a:ln>
                <a:solidFill>
                  <a:srgbClr val="FF0000"/>
                </a:solidFill>
                <a:latin typeface="Times New Roman" panose="02020603050405020304" pitchFamily="18" charset="0"/>
              </a:rPr>
              <a:t> </a:t>
            </a:r>
            <a:r>
              <a:rPr lang="en-US" sz="6000" b="1" dirty="0" err="1">
                <a:ln w="22225">
                  <a:solidFill>
                    <a:srgbClr val="333399"/>
                  </a:solidFill>
                  <a:prstDash val="solid"/>
                </a:ln>
                <a:solidFill>
                  <a:srgbClr val="FF0000"/>
                </a:solidFill>
                <a:latin typeface="Times New Roman" panose="02020603050405020304" pitchFamily="18" charset="0"/>
              </a:rPr>
              <a:t>và</a:t>
            </a:r>
            <a:r>
              <a:rPr lang="en-US" sz="6000" b="1" dirty="0">
                <a:ln w="22225">
                  <a:solidFill>
                    <a:srgbClr val="333399"/>
                  </a:solidFill>
                  <a:prstDash val="solid"/>
                </a:ln>
                <a:solidFill>
                  <a:srgbClr val="FF0000"/>
                </a:solidFill>
                <a:latin typeface="Times New Roman" panose="02020603050405020304" pitchFamily="18" charset="0"/>
              </a:rPr>
              <a:t> chia </a:t>
            </a:r>
            <a:r>
              <a:rPr lang="en-US" sz="6000" b="1" dirty="0" err="1">
                <a:ln w="22225">
                  <a:solidFill>
                    <a:srgbClr val="333399"/>
                  </a:solidFill>
                  <a:prstDash val="solid"/>
                </a:ln>
                <a:solidFill>
                  <a:srgbClr val="FF0000"/>
                </a:solidFill>
                <a:latin typeface="Times New Roman" panose="02020603050405020304" pitchFamily="18" charset="0"/>
              </a:rPr>
              <a:t>sẻ</a:t>
            </a:r>
            <a:endParaRPr lang="en-US" sz="6000" b="1" dirty="0">
              <a:ln w="22225">
                <a:solidFill>
                  <a:srgbClr val="333399"/>
                </a:solidFill>
                <a:prstDash val="solid"/>
              </a:ln>
              <a:solidFill>
                <a:srgbClr val="FF0000"/>
              </a:solidFill>
              <a:latin typeface="Times New Roman" panose="02020603050405020304" pitchFamily="18" charset="0"/>
            </a:endParaRPr>
          </a:p>
          <a:p>
            <a:pPr algn="ctr" eaLnBrk="0" fontAlgn="base" hangingPunct="0">
              <a:spcBef>
                <a:spcPct val="0"/>
              </a:spcBef>
              <a:spcAft>
                <a:spcPct val="0"/>
              </a:spcAft>
              <a:defRPr/>
            </a:pPr>
            <a:endParaRPr lang="en-US" sz="4800" b="1" dirty="0">
              <a:ln w="22225">
                <a:solidFill>
                  <a:srgbClr val="333399"/>
                </a:solidFill>
                <a:prstDash val="solid"/>
              </a:ln>
              <a:solidFill>
                <a:srgbClr val="FF0000"/>
              </a:solidFill>
              <a:latin typeface="Times New Roman" panose="02020603050405020304" pitchFamily="18" charset="0"/>
            </a:endParaRPr>
          </a:p>
          <a:p>
            <a:pPr algn="ctr" eaLnBrk="0" fontAlgn="base" hangingPunct="0">
              <a:spcBef>
                <a:spcPct val="0"/>
              </a:spcBef>
              <a:spcAft>
                <a:spcPct val="0"/>
              </a:spcAft>
              <a:defRPr/>
            </a:pPr>
            <a:r>
              <a:rPr lang="en-US" sz="4800" b="1" dirty="0" smtClean="0">
                <a:ln w="22225">
                  <a:solidFill>
                    <a:srgbClr val="333399"/>
                  </a:solidFill>
                  <a:prstDash val="solid"/>
                </a:ln>
                <a:solidFill>
                  <a:srgbClr val="FF0000"/>
                </a:solidFill>
                <a:latin typeface="Times New Roman" panose="02020603050405020304" pitchFamily="18" charset="0"/>
              </a:rPr>
              <a:t>+</a:t>
            </a:r>
            <a:r>
              <a:rPr lang="en-US" sz="4800" b="1" dirty="0" err="1">
                <a:ln w="22225">
                  <a:solidFill>
                    <a:srgbClr val="333399"/>
                  </a:solidFill>
                  <a:prstDash val="solid"/>
                </a:ln>
                <a:solidFill>
                  <a:srgbClr val="FF0000"/>
                </a:solidFill>
                <a:latin typeface="Times New Roman" panose="02020603050405020304" pitchFamily="18" charset="0"/>
              </a:rPr>
              <a:t>Nêu</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cảm</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nhận</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của</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em</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về</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sp</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smtClean="0">
                <a:ln w="22225">
                  <a:solidFill>
                    <a:srgbClr val="333399"/>
                  </a:solidFill>
                  <a:prstDash val="solid"/>
                </a:ln>
                <a:solidFill>
                  <a:srgbClr val="FF0000"/>
                </a:solidFill>
                <a:latin typeface="Times New Roman" panose="02020603050405020304" pitchFamily="18" charset="0"/>
              </a:rPr>
              <a:t>của</a:t>
            </a:r>
            <a:r>
              <a:rPr lang="en-US" sz="4800" b="1" dirty="0" smtClean="0">
                <a:ln w="22225">
                  <a:solidFill>
                    <a:srgbClr val="333399"/>
                  </a:solidFill>
                  <a:prstDash val="solid"/>
                </a:ln>
                <a:solidFill>
                  <a:srgbClr val="FF0000"/>
                </a:solidFill>
                <a:latin typeface="Times New Roman" panose="02020603050405020304" pitchFamily="18" charset="0"/>
              </a:rPr>
              <a:t> </a:t>
            </a:r>
            <a:r>
              <a:rPr lang="en-US" sz="4800" b="1" dirty="0" err="1" smtClean="0">
                <a:ln w="22225">
                  <a:solidFill>
                    <a:srgbClr val="333399"/>
                  </a:solidFill>
                  <a:prstDash val="solid"/>
                </a:ln>
                <a:solidFill>
                  <a:srgbClr val="FF0000"/>
                </a:solidFill>
                <a:latin typeface="Times New Roman" panose="02020603050405020304" pitchFamily="18" charset="0"/>
              </a:rPr>
              <a:t>nhóm</a:t>
            </a:r>
            <a:r>
              <a:rPr lang="en-US" sz="4800" b="1" dirty="0" smtClean="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bạn</a:t>
            </a:r>
            <a:r>
              <a:rPr lang="en-US" sz="4800" b="1" dirty="0">
                <a:ln w="22225">
                  <a:solidFill>
                    <a:srgbClr val="333399"/>
                  </a:solidFill>
                  <a:prstDash val="solid"/>
                </a:ln>
                <a:solidFill>
                  <a:srgbClr val="FF0000"/>
                </a:solidFill>
                <a:latin typeface="Times New Roman" panose="02020603050405020304" pitchFamily="18" charset="0"/>
              </a:rPr>
              <a:t>.</a:t>
            </a:r>
          </a:p>
          <a:p>
            <a:pPr algn="ctr" eaLnBrk="0" fontAlgn="base" hangingPunct="0">
              <a:spcBef>
                <a:spcPct val="0"/>
              </a:spcBef>
              <a:spcAft>
                <a:spcPct val="0"/>
              </a:spcAft>
              <a:defRPr/>
            </a:pPr>
            <a:r>
              <a:rPr lang="en-US" sz="4800" b="1" dirty="0" smtClean="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Em</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có</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tư</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vấn</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góp</a:t>
            </a:r>
            <a:r>
              <a:rPr lang="en-US" sz="4800" b="1" dirty="0">
                <a:ln w="22225">
                  <a:solidFill>
                    <a:srgbClr val="333399"/>
                  </a:solidFill>
                  <a:prstDash val="solid"/>
                </a:ln>
                <a:solidFill>
                  <a:srgbClr val="FF0000"/>
                </a:solidFill>
                <a:latin typeface="Times New Roman" panose="02020603050405020304" pitchFamily="18" charset="0"/>
              </a:rPr>
              <a:t> ý </a:t>
            </a:r>
            <a:r>
              <a:rPr lang="en-US" sz="4800" b="1" dirty="0" err="1">
                <a:ln w="22225">
                  <a:solidFill>
                    <a:srgbClr val="333399"/>
                  </a:solidFill>
                  <a:prstDash val="solid"/>
                </a:ln>
                <a:solidFill>
                  <a:srgbClr val="FF0000"/>
                </a:solidFill>
                <a:latin typeface="Times New Roman" panose="02020603050405020304" pitchFamily="18" charset="0"/>
              </a:rPr>
              <a:t>thêm</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cho</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bài</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smtClean="0">
                <a:ln w="22225">
                  <a:solidFill>
                    <a:srgbClr val="333399"/>
                  </a:solidFill>
                  <a:prstDash val="solid"/>
                </a:ln>
                <a:solidFill>
                  <a:srgbClr val="FF0000"/>
                </a:solidFill>
                <a:latin typeface="Times New Roman" panose="02020603050405020304" pitchFamily="18" charset="0"/>
              </a:rPr>
              <a:t>của</a:t>
            </a:r>
            <a:r>
              <a:rPr lang="en-US" sz="4800" b="1" dirty="0" smtClean="0">
                <a:ln w="22225">
                  <a:solidFill>
                    <a:srgbClr val="333399"/>
                  </a:solidFill>
                  <a:prstDash val="solid"/>
                </a:ln>
                <a:solidFill>
                  <a:srgbClr val="FF0000"/>
                </a:solidFill>
                <a:latin typeface="Times New Roman" panose="02020603050405020304" pitchFamily="18" charset="0"/>
              </a:rPr>
              <a:t> </a:t>
            </a:r>
            <a:r>
              <a:rPr lang="en-US" sz="4800" b="1" dirty="0" err="1" smtClean="0">
                <a:ln w="22225">
                  <a:solidFill>
                    <a:srgbClr val="333399"/>
                  </a:solidFill>
                  <a:prstDash val="solid"/>
                </a:ln>
                <a:solidFill>
                  <a:srgbClr val="FF0000"/>
                </a:solidFill>
                <a:latin typeface="Times New Roman" panose="02020603050405020304" pitchFamily="18" charset="0"/>
              </a:rPr>
              <a:t>nhóm</a:t>
            </a:r>
            <a:r>
              <a:rPr lang="en-US" sz="4800" b="1" dirty="0" smtClean="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bạn</a:t>
            </a:r>
            <a:r>
              <a:rPr lang="en-US" sz="4800" b="1" dirty="0">
                <a:ln w="22225">
                  <a:solidFill>
                    <a:srgbClr val="333399"/>
                  </a:solidFill>
                  <a:prstDash val="solid"/>
                </a:ln>
                <a:solidFill>
                  <a:srgbClr val="FF0000"/>
                </a:solidFill>
                <a:latin typeface="Times New Roman" panose="02020603050405020304" pitchFamily="18" charset="0"/>
              </a:rPr>
              <a:t> </a:t>
            </a:r>
            <a:r>
              <a:rPr lang="en-US" sz="4800" b="1" dirty="0" err="1">
                <a:ln w="22225">
                  <a:solidFill>
                    <a:srgbClr val="333399"/>
                  </a:solidFill>
                  <a:prstDash val="solid"/>
                </a:ln>
                <a:solidFill>
                  <a:srgbClr val="FF0000"/>
                </a:solidFill>
                <a:latin typeface="Times New Roman" panose="02020603050405020304" pitchFamily="18" charset="0"/>
              </a:rPr>
              <a:t>không</a:t>
            </a:r>
            <a:r>
              <a:rPr lang="en-US" sz="4800" b="1" dirty="0">
                <a:ln w="22225">
                  <a:solidFill>
                    <a:srgbClr val="333399"/>
                  </a:solidFill>
                  <a:prstDash val="solid"/>
                </a:ln>
                <a:solidFill>
                  <a:srgbClr val="FF0000"/>
                </a:solidFill>
                <a:latin typeface="Times New Roman" panose="02020603050405020304" pitchFamily="18" charset="0"/>
              </a:rPr>
              <a:t>?</a:t>
            </a:r>
          </a:p>
          <a:p>
            <a:pPr fontAlgn="base">
              <a:spcBef>
                <a:spcPct val="0"/>
              </a:spcBef>
              <a:spcAft>
                <a:spcPct val="0"/>
              </a:spcAft>
              <a:defRPr/>
            </a:pPr>
            <a:r>
              <a:rPr lang="en-US" altLang="en-US" sz="5400" dirty="0">
                <a:solidFill>
                  <a:srgbClr val="FF0000"/>
                </a:solidFill>
                <a:latin typeface="Arial" panose="020B0604020202020204" pitchFamily="34" charset="0"/>
              </a:rPr>
              <a:t>   </a:t>
            </a:r>
            <a:endParaRPr lang="vi-VN" sz="4800" b="1" dirty="0">
              <a:ln w="22225">
                <a:solidFill>
                  <a:srgbClr val="333399"/>
                </a:solidFill>
                <a:prstDash val="solid"/>
              </a:ln>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6269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p:cTn id="8" dur="1000" fill="hold"/>
                                        <p:tgtEl>
                                          <p:spTgt spid="20483"/>
                                        </p:tgtEl>
                                        <p:attrNameLst>
                                          <p:attrName>ppt_x</p:attrName>
                                        </p:attrNameLst>
                                      </p:cBhvr>
                                      <p:tavLst>
                                        <p:tav tm="0">
                                          <p:val>
                                            <p:strVal val="#ppt_x"/>
                                          </p:val>
                                        </p:tav>
                                        <p:tav tm="100000">
                                          <p:val>
                                            <p:strVal val="#ppt_x"/>
                                          </p:val>
                                        </p:tav>
                                      </p:tavLst>
                                    </p:anim>
                                    <p:anim calcmode="lin" valueType="num">
                                      <p:cBhvr>
                                        <p:cTn id="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1" name="Rectangle 20"/>
          <p:cNvSpPr/>
          <p:nvPr/>
        </p:nvSpPr>
        <p:spPr>
          <a:xfrm>
            <a:off x="3083066" y="5304717"/>
            <a:ext cx="12890855" cy="707886"/>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4000" b="1" cap="all" dirty="0">
                <a:ln w="0"/>
                <a:solidFill>
                  <a:schemeClr val="accent4">
                    <a:lumMod val="60000"/>
                    <a:lumOff val="40000"/>
                  </a:schemeClr>
                </a:solidFill>
                <a:effectLst>
                  <a:reflection blurRad="12700" stA="50000" endPos="50000" dist="5000" dir="5400000" sy="-100000" rotWithShape="0"/>
                </a:effectLst>
                <a:latin typeface="Arial" panose="020B0604020202020204" pitchFamily="34" charset="0"/>
                <a:ea typeface="Tahoma" panose="020B0604030504040204" pitchFamily="34" charset="0"/>
                <a:cs typeface="Arial" panose="020B0604020202020204" pitchFamily="34" charset="0"/>
              </a:rPr>
              <a:t>Chúc các em luôn chăm ngoan học giỏi!</a:t>
            </a:r>
          </a:p>
        </p:txBody>
      </p:sp>
      <p:sp>
        <p:nvSpPr>
          <p:cNvPr id="23" name="Rectangle 22"/>
          <p:cNvSpPr/>
          <p:nvPr/>
        </p:nvSpPr>
        <p:spPr>
          <a:xfrm>
            <a:off x="2735288" y="4166264"/>
            <a:ext cx="1358641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CHÚC CÁC THẦY CÔ GIÁO MẠNH KHỎE!</a:t>
            </a:r>
          </a:p>
        </p:txBody>
      </p:sp>
      <p:grpSp>
        <p:nvGrpSpPr>
          <p:cNvPr id="3" name="Group 2"/>
          <p:cNvGrpSpPr/>
          <p:nvPr/>
        </p:nvGrpSpPr>
        <p:grpSpPr>
          <a:xfrm>
            <a:off x="4043020" y="1060404"/>
            <a:ext cx="10211708" cy="2346575"/>
            <a:chOff x="3049356" y="1060404"/>
            <a:chExt cx="10211708" cy="2346575"/>
          </a:xfrm>
        </p:grpSpPr>
        <p:sp>
          <p:nvSpPr>
            <p:cNvPr id="22" name="Rectangle 21"/>
            <p:cNvSpPr/>
            <p:nvPr/>
          </p:nvSpPr>
          <p:spPr>
            <a:xfrm>
              <a:off x="5036682" y="1060404"/>
              <a:ext cx="8224382" cy="1938992"/>
            </a:xfrm>
            <a:prstGeom prst="rect">
              <a:avLst/>
            </a:prstGeom>
            <a:noFill/>
            <a:ln>
              <a:noFill/>
            </a:ln>
          </p:spPr>
          <p:txBody>
            <a:bodyPr wrap="square">
              <a:spAutoFit/>
            </a:bodyPr>
            <a:lstStyle/>
            <a:p>
              <a:pPr algn="ctr">
                <a:defRPr/>
              </a:pPr>
              <a:endParaRPr lang="en-US" sz="60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endParaRPr>
            </a:p>
            <a:p>
              <a:pPr algn="ctr">
                <a:defRPr/>
              </a:pPr>
              <a:r>
                <a:rPr lang="en-US" sz="60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Arabia" panose="00000400000000000000" pitchFamily="2" charset="0"/>
                  <a:cs typeface="Arial" panose="020B0604020202020204" pitchFamily="34" charset="0"/>
                </a:rPr>
                <a:t>GIỜ</a:t>
              </a:r>
              <a:r>
                <a:rPr lang="en-US" sz="60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HỌC KẾT THÚC</a:t>
              </a:r>
            </a:p>
          </p:txBody>
        </p:sp>
        <p:pic>
          <p:nvPicPr>
            <p:cNvPr id="9" name="图片 21"/>
            <p:cNvPicPr>
              <a:picLocks noChangeAspect="1"/>
            </p:cNvPicPr>
            <p:nvPr/>
          </p:nvPicPr>
          <p:blipFill>
            <a:blip r:embed="rId4" cstate="screen"/>
            <a:stretch>
              <a:fillRect/>
            </a:stretch>
          </p:blipFill>
          <p:spPr>
            <a:xfrm>
              <a:off x="3049356" y="1544491"/>
              <a:ext cx="1934621" cy="186248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201" y="266700"/>
            <a:ext cx="1278326" cy="17907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1" y="1485900"/>
            <a:ext cx="12741638" cy="838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9895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7" name="object 8"/>
          <p:cNvSpPr txBox="1"/>
          <p:nvPr/>
        </p:nvSpPr>
        <p:spPr>
          <a:xfrm>
            <a:off x="0" y="30932"/>
            <a:ext cx="18145000" cy="3010952"/>
          </a:xfrm>
          <a:prstGeom prst="rect">
            <a:avLst/>
          </a:prstGeom>
          <a:solidFill>
            <a:schemeClr val="accent2">
              <a:lumMod val="20000"/>
              <a:lumOff val="80000"/>
            </a:schemeClr>
          </a:solidFill>
        </p:spPr>
        <p:txBody>
          <a:bodyPr vert="horz" wrap="square" lIns="0" tIns="12700" rIns="0" bIns="0" rtlCol="0">
            <a:sp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R="5080" algn="ctr">
              <a:lnSpc>
                <a:spcPct val="128000"/>
              </a:lnSpc>
              <a:spcBef>
                <a:spcPts val="0"/>
              </a:spcBef>
            </a:pPr>
            <a:endParaRPr lang="en-US" sz="8000" b="1" spc="105"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a:p>
            <a:pPr marR="5080" algn="ctr">
              <a:lnSpc>
                <a:spcPct val="128000"/>
              </a:lnSpc>
              <a:spcBef>
                <a:spcPts val="0"/>
              </a:spcBef>
            </a:pPr>
            <a:endParaRPr lang="en-US" sz="8000" b="1" spc="105" dirty="0">
              <a:solidFill>
                <a:schemeClr val="bg1"/>
              </a:solidFill>
              <a:latin typeface="Times New Roman" panose="02020603050405020304" pitchFamily="18" charset="0"/>
              <a:ea typeface="Roboto" panose="02000000000000000000" pitchFamily="2" charset="0"/>
              <a:cs typeface="Times New Roman" panose="02020603050405020304" pitchFamily="18" charset="0"/>
              <a:sym typeface="+mn-ea"/>
            </a:endParaRPr>
          </a:p>
        </p:txBody>
      </p:sp>
      <p:sp>
        <p:nvSpPr>
          <p:cNvPr id="50" name="Rectangle 49"/>
          <p:cNvSpPr/>
          <p:nvPr/>
        </p:nvSpPr>
        <p:spPr>
          <a:xfrm>
            <a:off x="0" y="3847356"/>
            <a:ext cx="18144999" cy="769441"/>
          </a:xfrm>
          <a:prstGeom prst="rect">
            <a:avLst/>
          </a:prstGeom>
          <a:solidFill>
            <a:srgbClr val="FFF0C1"/>
          </a:solidFill>
        </p:spPr>
        <p:txBody>
          <a:bodyPr wrap="square" lIns="91440" tIns="45720" rIns="91440" bIns="45720">
            <a:spAutoFit/>
          </a:bodyPr>
          <a:lstStyle/>
          <a:p>
            <a:pPr algn="ctr"/>
            <a:r>
              <a:rPr lang="en-US" sz="4400" b="1" dirty="0">
                <a:latin typeface="Times New Roman" panose="02020603050405020304" pitchFamily="18" charset="0"/>
                <a:ea typeface="Roboto Black" panose="02000000000000000000" pitchFamily="2" charset="0"/>
                <a:cs typeface="Times New Roman" panose="02020603050405020304" pitchFamily="18" charset="0"/>
              </a:rPr>
              <a:t>CHỦ ĐỀ 6:  BIẾT ƠN THẦY CÔ (</a:t>
            </a:r>
            <a:r>
              <a:rPr lang="en-US" sz="4400" b="1" dirty="0" err="1">
                <a:latin typeface="Times New Roman" panose="02020603050405020304" pitchFamily="18" charset="0"/>
                <a:ea typeface="Roboto Black" panose="02000000000000000000" pitchFamily="2" charset="0"/>
                <a:cs typeface="Times New Roman" panose="02020603050405020304" pitchFamily="18" charset="0"/>
              </a:rPr>
              <a:t>Tiết</a:t>
            </a:r>
            <a:r>
              <a:rPr lang="en-US" sz="4400" b="1" dirty="0">
                <a:latin typeface="Times New Roman" panose="02020603050405020304" pitchFamily="18" charset="0"/>
                <a:ea typeface="Roboto Black" panose="02000000000000000000" pitchFamily="2" charset="0"/>
                <a:cs typeface="Times New Roman" panose="02020603050405020304" pitchFamily="18" charset="0"/>
              </a:rPr>
              <a:t> 3)</a:t>
            </a:r>
          </a:p>
        </p:txBody>
      </p:sp>
      <p:pic>
        <p:nvPicPr>
          <p:cNvPr id="5" name="Picture 3">
            <a:extLst>
              <a:ext uri="{FF2B5EF4-FFF2-40B4-BE49-F238E27FC236}">
                <a16:creationId xmlns:a16="http://schemas.microsoft.com/office/drawing/2014/main" id="{82094F1A-1065-4AE6-A725-48FF10305718}"/>
              </a:ext>
            </a:extLst>
          </p:cNvPr>
          <p:cNvPicPr>
            <a:picLocks noChangeAspect="1"/>
          </p:cNvPicPr>
          <p:nvPr/>
        </p:nvPicPr>
        <p:blipFill>
          <a:blip r:embed="rId4"/>
          <a:srcRect/>
          <a:stretch>
            <a:fillRect/>
          </a:stretch>
        </p:blipFill>
        <p:spPr>
          <a:xfrm>
            <a:off x="7343800" y="8279691"/>
            <a:ext cx="2430224" cy="2038350"/>
          </a:xfrm>
          <a:prstGeom prst="rect">
            <a:avLst/>
          </a:prstGeom>
        </p:spPr>
      </p:pic>
      <p:pic>
        <p:nvPicPr>
          <p:cNvPr id="6" name="Picture 13">
            <a:extLst>
              <a:ext uri="{FF2B5EF4-FFF2-40B4-BE49-F238E27FC236}">
                <a16:creationId xmlns:a16="http://schemas.microsoft.com/office/drawing/2014/main" id="{215F6791-4AFD-47FD-B09B-1AA9E77A10D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1032" y="7933187"/>
            <a:ext cx="1776120" cy="2283509"/>
          </a:xfrm>
          <a:prstGeom prst="rect">
            <a:avLst/>
          </a:prstGeom>
        </p:spPr>
      </p:pic>
      <p:sp>
        <p:nvSpPr>
          <p:cNvPr id="2" name="TextBox 1">
            <a:extLst>
              <a:ext uri="{FF2B5EF4-FFF2-40B4-BE49-F238E27FC236}">
                <a16:creationId xmlns:a16="http://schemas.microsoft.com/office/drawing/2014/main" id="{640EA85E-DEE7-42E7-9149-BCD65083996C}"/>
              </a:ext>
            </a:extLst>
          </p:cNvPr>
          <p:cNvSpPr txBox="1"/>
          <p:nvPr/>
        </p:nvSpPr>
        <p:spPr>
          <a:xfrm>
            <a:off x="5543600" y="606996"/>
            <a:ext cx="7920880" cy="1799147"/>
          </a:xfrm>
          <a:prstGeom prst="rect">
            <a:avLst/>
          </a:prstGeom>
          <a:noFill/>
        </p:spPr>
        <p:txBody>
          <a:bodyPr wrap="square" rtlCol="0">
            <a:spAutoFit/>
          </a:bodyPr>
          <a:lstStyle/>
          <a:p>
            <a:pPr marR="5080" algn="ctr">
              <a:lnSpc>
                <a:spcPct val="128000"/>
              </a:lnSpc>
              <a:spcBef>
                <a:spcPts val="0"/>
              </a:spcBef>
            </a:pPr>
            <a:r>
              <a:rPr lang="en-US" sz="9600" b="1" spc="105" dirty="0">
                <a:solidFill>
                  <a:srgbClr val="C8002D"/>
                </a:solidFill>
                <a:latin typeface="Times New Roman" panose="02020603050405020304" pitchFamily="18" charset="0"/>
                <a:ea typeface="Roboto" panose="02000000000000000000" pitchFamily="2" charset="0"/>
                <a:cs typeface="Times New Roman" panose="02020603050405020304" pitchFamily="18" charset="0"/>
              </a:rPr>
              <a:t>MĨ THUẬT 3</a:t>
            </a:r>
          </a:p>
        </p:txBody>
      </p:sp>
      <p:pic>
        <p:nvPicPr>
          <p:cNvPr id="8" name="Picture 13">
            <a:extLst>
              <a:ext uri="{FF2B5EF4-FFF2-40B4-BE49-F238E27FC236}">
                <a16:creationId xmlns:a16="http://schemas.microsoft.com/office/drawing/2014/main" id="{BE862CB1-49FA-4E97-B787-9C7BFF4F71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39344" y="8157111"/>
            <a:ext cx="1776120" cy="2283509"/>
          </a:xfrm>
          <a:prstGeom prst="rect">
            <a:avLst/>
          </a:prstGeom>
        </p:spPr>
      </p:pic>
      <p:pic>
        <p:nvPicPr>
          <p:cNvPr id="9" name="Picture 13">
            <a:extLst>
              <a:ext uri="{FF2B5EF4-FFF2-40B4-BE49-F238E27FC236}">
                <a16:creationId xmlns:a16="http://schemas.microsoft.com/office/drawing/2014/main" id="{D55ADF78-F5AE-4E24-99BB-2DFB5840C6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59596" y="7591772"/>
            <a:ext cx="1776120" cy="2283509"/>
          </a:xfrm>
          <a:prstGeom prst="rect">
            <a:avLst/>
          </a:prstGeom>
        </p:spPr>
      </p:pic>
      <p:pic>
        <p:nvPicPr>
          <p:cNvPr id="10" name="Picture 13">
            <a:extLst>
              <a:ext uri="{FF2B5EF4-FFF2-40B4-BE49-F238E27FC236}">
                <a16:creationId xmlns:a16="http://schemas.microsoft.com/office/drawing/2014/main" id="{75EF6939-7008-45D5-A3E4-BD4106BC18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72420" y="7879437"/>
            <a:ext cx="1776120" cy="2283509"/>
          </a:xfrm>
          <a:prstGeom prst="rect">
            <a:avLst/>
          </a:prstGeom>
        </p:spPr>
      </p:pic>
      <p:pic>
        <p:nvPicPr>
          <p:cNvPr id="11" name="Picture 13">
            <a:extLst>
              <a:ext uri="{FF2B5EF4-FFF2-40B4-BE49-F238E27FC236}">
                <a16:creationId xmlns:a16="http://schemas.microsoft.com/office/drawing/2014/main" id="{08BF1940-8F20-41F5-AAEA-14B764F56A1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92672" y="7314098"/>
            <a:ext cx="1776120" cy="2283509"/>
          </a:xfrm>
          <a:prstGeom prst="rect">
            <a:avLst/>
          </a:prstGeom>
        </p:spPr>
      </p:pic>
      <p:pic>
        <p:nvPicPr>
          <p:cNvPr id="12" name="Picture 13">
            <a:extLst>
              <a:ext uri="{FF2B5EF4-FFF2-40B4-BE49-F238E27FC236}">
                <a16:creationId xmlns:a16="http://schemas.microsoft.com/office/drawing/2014/main" id="{94C1C673-19CF-4339-A984-B2BBB57D64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82108" y="7879437"/>
            <a:ext cx="1776120" cy="2283509"/>
          </a:xfrm>
          <a:prstGeom prst="rect">
            <a:avLst/>
          </a:prstGeom>
        </p:spPr>
      </p:pic>
      <p:pic>
        <p:nvPicPr>
          <p:cNvPr id="13" name="Picture 13">
            <a:extLst>
              <a:ext uri="{FF2B5EF4-FFF2-40B4-BE49-F238E27FC236}">
                <a16:creationId xmlns:a16="http://schemas.microsoft.com/office/drawing/2014/main" id="{CB64FCE5-2FEC-4187-891E-C4C24E6E090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102360" y="7314098"/>
            <a:ext cx="1776120" cy="2283509"/>
          </a:xfrm>
          <a:prstGeom prst="rect">
            <a:avLst/>
          </a:prstGeom>
        </p:spPr>
      </p:pic>
      <p:pic>
        <p:nvPicPr>
          <p:cNvPr id="14" name="Picture 13">
            <a:extLst>
              <a:ext uri="{FF2B5EF4-FFF2-40B4-BE49-F238E27FC236}">
                <a16:creationId xmlns:a16="http://schemas.microsoft.com/office/drawing/2014/main" id="{9522B4F0-28DA-4995-8F23-193519CFD2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316560" y="7015356"/>
            <a:ext cx="1776120" cy="2283509"/>
          </a:xfrm>
          <a:prstGeom prst="rect">
            <a:avLst/>
          </a:prstGeom>
        </p:spPr>
      </p:pic>
      <p:pic>
        <p:nvPicPr>
          <p:cNvPr id="15" name="Picture 13">
            <a:extLst>
              <a:ext uri="{FF2B5EF4-FFF2-40B4-BE49-F238E27FC236}">
                <a16:creationId xmlns:a16="http://schemas.microsoft.com/office/drawing/2014/main" id="{BEB53493-F568-4E11-ADD0-D0D8F40013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36812" y="6450017"/>
            <a:ext cx="1776120" cy="2283509"/>
          </a:xfrm>
          <a:prstGeom prst="rect">
            <a:avLst/>
          </a:prstGeom>
        </p:spPr>
      </p:pic>
      <p:pic>
        <p:nvPicPr>
          <p:cNvPr id="16" name="Picture 14">
            <a:extLst>
              <a:ext uri="{FF2B5EF4-FFF2-40B4-BE49-F238E27FC236}">
                <a16:creationId xmlns:a16="http://schemas.microsoft.com/office/drawing/2014/main" id="{5E21D2CB-711D-4B4D-825E-6AFB6BCF9D8A}"/>
              </a:ext>
            </a:extLst>
          </p:cNvPr>
          <p:cNvPicPr>
            <a:picLocks noChangeAspect="1"/>
          </p:cNvPicPr>
          <p:nvPr/>
        </p:nvPicPr>
        <p:blipFill>
          <a:blip r:embed="rId7"/>
          <a:srcRect/>
          <a:stretch>
            <a:fillRect/>
          </a:stretch>
        </p:blipFill>
        <p:spPr>
          <a:xfrm>
            <a:off x="398875" y="456027"/>
            <a:ext cx="914483" cy="1263535"/>
          </a:xfrm>
          <a:prstGeom prst="rect">
            <a:avLst/>
          </a:prstGeom>
        </p:spPr>
      </p:pic>
      <p:pic>
        <p:nvPicPr>
          <p:cNvPr id="17" name="Picture 14">
            <a:extLst>
              <a:ext uri="{FF2B5EF4-FFF2-40B4-BE49-F238E27FC236}">
                <a16:creationId xmlns:a16="http://schemas.microsoft.com/office/drawing/2014/main" id="{D7B0E3F6-39A2-486E-925A-FB6FCAB5012E}"/>
              </a:ext>
            </a:extLst>
          </p:cNvPr>
          <p:cNvPicPr>
            <a:picLocks noChangeAspect="1"/>
          </p:cNvPicPr>
          <p:nvPr/>
        </p:nvPicPr>
        <p:blipFill>
          <a:blip r:embed="rId7"/>
          <a:srcRect/>
          <a:stretch>
            <a:fillRect/>
          </a:stretch>
        </p:blipFill>
        <p:spPr>
          <a:xfrm>
            <a:off x="143000" y="1219805"/>
            <a:ext cx="914483" cy="1263535"/>
          </a:xfrm>
          <a:prstGeom prst="rect">
            <a:avLst/>
          </a:prstGeom>
        </p:spPr>
      </p:pic>
      <p:pic>
        <p:nvPicPr>
          <p:cNvPr id="18" name="Picture 14">
            <a:extLst>
              <a:ext uri="{FF2B5EF4-FFF2-40B4-BE49-F238E27FC236}">
                <a16:creationId xmlns:a16="http://schemas.microsoft.com/office/drawing/2014/main" id="{A74A4162-79D8-4B3D-9479-B7467E5FF0E1}"/>
              </a:ext>
            </a:extLst>
          </p:cNvPr>
          <p:cNvPicPr>
            <a:picLocks noChangeAspect="1"/>
          </p:cNvPicPr>
          <p:nvPr/>
        </p:nvPicPr>
        <p:blipFill>
          <a:blip r:embed="rId7"/>
          <a:srcRect/>
          <a:stretch>
            <a:fillRect/>
          </a:stretch>
        </p:blipFill>
        <p:spPr>
          <a:xfrm>
            <a:off x="16667630" y="307042"/>
            <a:ext cx="914483" cy="1263535"/>
          </a:xfrm>
          <a:prstGeom prst="rect">
            <a:avLst/>
          </a:prstGeom>
        </p:spPr>
      </p:pic>
      <p:pic>
        <p:nvPicPr>
          <p:cNvPr id="19" name="Picture 14">
            <a:extLst>
              <a:ext uri="{FF2B5EF4-FFF2-40B4-BE49-F238E27FC236}">
                <a16:creationId xmlns:a16="http://schemas.microsoft.com/office/drawing/2014/main" id="{20FC5D63-02B1-4F03-9720-D36239B9105C}"/>
              </a:ext>
            </a:extLst>
          </p:cNvPr>
          <p:cNvPicPr>
            <a:picLocks noChangeAspect="1"/>
          </p:cNvPicPr>
          <p:nvPr/>
        </p:nvPicPr>
        <p:blipFill>
          <a:blip r:embed="rId7"/>
          <a:srcRect/>
          <a:stretch>
            <a:fillRect/>
          </a:stretch>
        </p:blipFill>
        <p:spPr>
          <a:xfrm>
            <a:off x="17124871" y="1212389"/>
            <a:ext cx="914483" cy="1263535"/>
          </a:xfrm>
          <a:prstGeom prst="rect">
            <a:avLst/>
          </a:prstGeom>
        </p:spPr>
      </p:pic>
      <p:pic>
        <p:nvPicPr>
          <p:cNvPr id="20" name="Picture 14">
            <a:extLst>
              <a:ext uri="{FF2B5EF4-FFF2-40B4-BE49-F238E27FC236}">
                <a16:creationId xmlns:a16="http://schemas.microsoft.com/office/drawing/2014/main" id="{AC9B1717-510E-40ED-8B9A-E4B70C3705C2}"/>
              </a:ext>
            </a:extLst>
          </p:cNvPr>
          <p:cNvPicPr>
            <a:picLocks noChangeAspect="1"/>
          </p:cNvPicPr>
          <p:nvPr/>
        </p:nvPicPr>
        <p:blipFill>
          <a:blip r:embed="rId7"/>
          <a:srcRect/>
          <a:stretch>
            <a:fillRect/>
          </a:stretch>
        </p:blipFill>
        <p:spPr>
          <a:xfrm>
            <a:off x="16263212" y="1380145"/>
            <a:ext cx="914483" cy="1263535"/>
          </a:xfrm>
          <a:prstGeom prst="rect">
            <a:avLst/>
          </a:prstGeom>
        </p:spPr>
      </p:pic>
    </p:spTree>
    <p:extLst>
      <p:ext uri="{BB962C8B-B14F-4D97-AF65-F5344CB8AC3E}">
        <p14:creationId xmlns:p14="http://schemas.microsoft.com/office/powerpoint/2010/main" val="2213748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https://wall.vn/wp-content/uploads/2020/01/hinh-nen-powerpoint-de-thuo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07" y="-316524"/>
            <a:ext cx="18288000" cy="10286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3478" y="2830335"/>
            <a:ext cx="15750315" cy="4478149"/>
          </a:xfrm>
          <a:prstGeom prst="rect">
            <a:avLst/>
          </a:prstGeom>
        </p:spPr>
        <p:txBody>
          <a:bodyPr wrap="square">
            <a:spAutoFit/>
          </a:bodyPr>
          <a:lstStyle/>
          <a:p>
            <a:pPr algn="ctr">
              <a:lnSpc>
                <a:spcPts val="3777"/>
              </a:lnSpc>
            </a:pPr>
            <a:r>
              <a:rPr lang="en-US" b="1" dirty="0">
                <a:solidFill>
                  <a:srgbClr val="7030A0"/>
                </a:solidFill>
                <a:latin typeface="Times New Roman" panose="02020603050405020304" pitchFamily="18" charset="0"/>
                <a:cs typeface="Times New Roman" panose="02020603050405020304" pitchFamily="18" charset="0"/>
              </a:rPr>
              <a:t>YÊU CẦU CẦN ĐẠT</a:t>
            </a:r>
          </a:p>
          <a:p>
            <a:pPr algn="ctr">
              <a:lnSpc>
                <a:spcPts val="3777"/>
              </a:lnSpc>
            </a:pPr>
            <a:endParaRPr lang="en-US" b="1" dirty="0">
              <a:solidFill>
                <a:srgbClr val="7030A0"/>
              </a:solidFill>
              <a:latin typeface="Times New Roman" panose="02020603050405020304" pitchFamily="18" charset="0"/>
              <a:cs typeface="Times New Roman" panose="02020603050405020304" pitchFamily="18" charset="0"/>
            </a:endParaRPr>
          </a:p>
          <a:p>
            <a:pPr marL="514350" indent="-514350">
              <a:lnSpc>
                <a:spcPts val="3777"/>
              </a:lnSpc>
              <a:buFontTx/>
              <a:buChar char="-"/>
            </a:pPr>
            <a:r>
              <a:rPr lang="en-US" sz="4200" dirty="0" smtClean="0">
                <a:solidFill>
                  <a:srgbClr val="7030A0"/>
                </a:solidFill>
                <a:latin typeface="Times New Roman" panose="02020603050405020304" pitchFamily="18" charset="0"/>
                <a:cs typeface="Times New Roman" panose="02020603050405020304" pitchFamily="18" charset="0"/>
              </a:rPr>
              <a:t>Hs </a:t>
            </a:r>
            <a:r>
              <a:rPr lang="en-US" sz="4200" dirty="0" err="1" smtClean="0">
                <a:solidFill>
                  <a:srgbClr val="7030A0"/>
                </a:solidFill>
                <a:latin typeface="Times New Roman" panose="02020603050405020304" pitchFamily="18" charset="0"/>
                <a:cs typeface="Times New Roman" panose="02020603050405020304" pitchFamily="18" charset="0"/>
              </a:rPr>
              <a:t>làm</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được</a:t>
            </a:r>
            <a:r>
              <a:rPr lang="en-US" sz="4200" dirty="0" smtClean="0">
                <a:solidFill>
                  <a:srgbClr val="7030A0"/>
                </a:solidFill>
                <a:latin typeface="Times New Roman" panose="02020603050405020304" pitchFamily="18" charset="0"/>
                <a:cs typeface="Times New Roman" panose="02020603050405020304" pitchFamily="18" charset="0"/>
              </a:rPr>
              <a:t> SPMT </a:t>
            </a:r>
            <a:r>
              <a:rPr lang="en-US" sz="4200" dirty="0" err="1" smtClean="0">
                <a:solidFill>
                  <a:srgbClr val="7030A0"/>
                </a:solidFill>
                <a:latin typeface="Times New Roman" panose="02020603050405020304" pitchFamily="18" charset="0"/>
                <a:cs typeface="Times New Roman" panose="02020603050405020304" pitchFamily="18" charset="0"/>
              </a:rPr>
              <a:t>báo</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tường</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vào</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dịp</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kỉ</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niệm</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ngày</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nhà</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giáo</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V</a:t>
            </a:r>
            <a:r>
              <a:rPr lang="en-US" sz="4200" dirty="0" err="1" smtClean="0">
                <a:solidFill>
                  <a:srgbClr val="7030A0"/>
                </a:solidFill>
                <a:latin typeface="Times New Roman" panose="02020603050405020304" pitchFamily="18" charset="0"/>
                <a:cs typeface="Times New Roman" panose="02020603050405020304" pitchFamily="18" charset="0"/>
              </a:rPr>
              <a:t>iệt</a:t>
            </a:r>
            <a:r>
              <a:rPr lang="en-US" sz="4200" dirty="0" smtClean="0">
                <a:solidFill>
                  <a:srgbClr val="7030A0"/>
                </a:solidFill>
                <a:latin typeface="Times New Roman" panose="02020603050405020304" pitchFamily="18" charset="0"/>
                <a:cs typeface="Times New Roman" panose="02020603050405020304" pitchFamily="18" charset="0"/>
              </a:rPr>
              <a:t> Nam 20-11</a:t>
            </a:r>
            <a:r>
              <a:rPr lang="vi-VN" sz="4200" dirty="0" smtClean="0">
                <a:solidFill>
                  <a:srgbClr val="7030A0"/>
                </a:solidFill>
                <a:latin typeface="Times New Roman" panose="02020603050405020304" pitchFamily="18" charset="0"/>
                <a:cs typeface="Times New Roman" panose="02020603050405020304" pitchFamily="18" charset="0"/>
              </a:rPr>
              <a:t>. </a:t>
            </a:r>
            <a:endParaRPr lang="vi-VN" sz="4200" dirty="0">
              <a:solidFill>
                <a:srgbClr val="7030A0"/>
              </a:solidFill>
              <a:latin typeface="Times New Roman" panose="02020603050405020304" pitchFamily="18" charset="0"/>
              <a:cs typeface="Times New Roman" panose="02020603050405020304" pitchFamily="18" charset="0"/>
            </a:endParaRPr>
          </a:p>
          <a:p>
            <a:pPr>
              <a:lnSpc>
                <a:spcPts val="3777"/>
              </a:lnSpc>
            </a:pPr>
            <a:endParaRPr lang="en-US" sz="4200" dirty="0">
              <a:solidFill>
                <a:srgbClr val="7030A0"/>
              </a:solidFill>
              <a:latin typeface="Times New Roman" panose="02020603050405020304" pitchFamily="18" charset="0"/>
              <a:cs typeface="Times New Roman" panose="02020603050405020304" pitchFamily="18" charset="0"/>
            </a:endParaRPr>
          </a:p>
          <a:p>
            <a:pPr>
              <a:lnSpc>
                <a:spcPts val="3777"/>
              </a:lnSpc>
            </a:pPr>
            <a:r>
              <a:rPr lang="en-US" sz="4200" dirty="0" smtClean="0">
                <a:solidFill>
                  <a:srgbClr val="7030A0"/>
                </a:solidFill>
                <a:latin typeface="Times New Roman" panose="02020603050405020304" pitchFamily="18" charset="0"/>
                <a:cs typeface="Times New Roman" panose="02020603050405020304" pitchFamily="18" charset="0"/>
              </a:rPr>
              <a:t>-</a:t>
            </a:r>
            <a:r>
              <a:rPr lang="vi-VN" sz="4200" dirty="0" smtClean="0">
                <a:solidFill>
                  <a:srgbClr val="7030A0"/>
                </a:solidFill>
                <a:latin typeface="Times New Roman" panose="02020603050405020304" pitchFamily="18" charset="0"/>
                <a:cs typeface="Times New Roman" panose="02020603050405020304" pitchFamily="18" charset="0"/>
              </a:rPr>
              <a:t>Ý nghĩa của báo tường trong cuộc sống?</a:t>
            </a:r>
            <a:r>
              <a:rPr lang="en-US" sz="4200" dirty="0" smtClean="0">
                <a:solidFill>
                  <a:srgbClr val="7030A0"/>
                </a:solidFill>
                <a:latin typeface="Times New Roman" panose="02020603050405020304" pitchFamily="18" charset="0"/>
                <a:cs typeface="Times New Roman" panose="02020603050405020304" pitchFamily="18" charset="0"/>
              </a:rPr>
              <a:t>.</a:t>
            </a:r>
            <a:endParaRPr lang="vi-VN" sz="4200" dirty="0">
              <a:solidFill>
                <a:srgbClr val="7030A0"/>
              </a:solidFill>
              <a:latin typeface="Times New Roman" panose="02020603050405020304" pitchFamily="18" charset="0"/>
              <a:cs typeface="Times New Roman" panose="02020603050405020304" pitchFamily="18" charset="0"/>
            </a:endParaRPr>
          </a:p>
          <a:p>
            <a:pPr marL="685800" indent="-685800">
              <a:lnSpc>
                <a:spcPts val="3777"/>
              </a:lnSpc>
              <a:buFontTx/>
              <a:buChar char="-"/>
            </a:pPr>
            <a:endParaRPr lang="en-US" sz="42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ts val="3777"/>
              </a:lnSpc>
            </a:pPr>
            <a:endParaRPr lang="vi-VN" sz="42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ts val="3777"/>
              </a:lnSpc>
            </a:pPr>
            <a:endParaRPr lang="vi-VN" sz="4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1" name="Rectangle 260"/>
          <p:cNvSpPr/>
          <p:nvPr/>
        </p:nvSpPr>
        <p:spPr>
          <a:xfrm>
            <a:off x="803479" y="321470"/>
            <a:ext cx="16770149" cy="1200329"/>
          </a:xfrm>
          <a:prstGeom prst="rect">
            <a:avLst/>
          </a:prstGeom>
        </p:spPr>
        <p:txBody>
          <a:bodyPr wrap="square">
            <a:spAutoFit/>
          </a:bodyPr>
          <a:lstStyle/>
          <a:p>
            <a:pPr algn="ctr"/>
            <a:r>
              <a:rPr lang="en-US" b="1" dirty="0" err="1">
                <a:solidFill>
                  <a:srgbClr val="FF0000"/>
                </a:solidFill>
                <a:latin typeface="Times New Roman" panose="02020603050405020304" pitchFamily="18" charset="0"/>
                <a:cs typeface="Times New Roman" panose="02020603050405020304" pitchFamily="18" charset="0"/>
              </a:rPr>
              <a:t>Mĩ</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thuật</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err="1">
                <a:solidFill>
                  <a:srgbClr val="FF0000"/>
                </a:solidFill>
                <a:latin typeface="Times New Roman" panose="02020603050405020304" pitchFamily="18" charset="0"/>
                <a:cs typeface="Times New Roman" panose="02020603050405020304" pitchFamily="18" charset="0"/>
              </a:rPr>
              <a:t>Chủ</a:t>
            </a:r>
            <a:r>
              <a:rPr lang="en-US" b="1" dirty="0">
                <a:solidFill>
                  <a:srgbClr val="FF0000"/>
                </a:solidFill>
                <a:latin typeface="Times New Roman" panose="02020603050405020304" pitchFamily="18" charset="0"/>
                <a:cs typeface="Times New Roman" panose="02020603050405020304" pitchFamily="18" charset="0"/>
              </a:rPr>
              <a:t> </a:t>
            </a:r>
            <a:r>
              <a:rPr lang="en-US" b="1" err="1">
                <a:solidFill>
                  <a:srgbClr val="FF0000"/>
                </a:solidFill>
                <a:latin typeface="Times New Roman" panose="02020603050405020304" pitchFamily="18" charset="0"/>
                <a:cs typeface="Times New Roman" panose="02020603050405020304" pitchFamily="18" charset="0"/>
              </a:rPr>
              <a:t>đề</a:t>
            </a:r>
            <a:r>
              <a:rPr lang="en-US" b="1">
                <a:solidFill>
                  <a:srgbClr val="FF0000"/>
                </a:solidFill>
                <a:latin typeface="Times New Roman" panose="02020603050405020304" pitchFamily="18" charset="0"/>
                <a:cs typeface="Times New Roman" panose="02020603050405020304" pitchFamily="18" charset="0"/>
              </a:rPr>
              <a:t> </a:t>
            </a:r>
            <a:r>
              <a:rPr lang="vi-VN" b="1">
                <a:solidFill>
                  <a:srgbClr val="FF0000"/>
                </a:solidFill>
                <a:latin typeface="Times New Roman" panose="02020603050405020304" pitchFamily="18" charset="0"/>
                <a:cs typeface="Times New Roman" panose="02020603050405020304" pitchFamily="18" charset="0"/>
              </a:rPr>
              <a:t>6</a:t>
            </a:r>
            <a:r>
              <a:rPr lang="en-US" b="1">
                <a:solidFill>
                  <a:srgbClr val="FF0000"/>
                </a:solidFill>
                <a:latin typeface="Times New Roman" panose="02020603050405020304" pitchFamily="18" charset="0"/>
                <a:cs typeface="Times New Roman" panose="02020603050405020304" pitchFamily="18" charset="0"/>
              </a:rPr>
              <a:t>: </a:t>
            </a:r>
            <a:r>
              <a:rPr lang="vi-VN" b="1">
                <a:solidFill>
                  <a:srgbClr val="FF0000"/>
                </a:solidFill>
                <a:latin typeface="Times New Roman" panose="02020603050405020304" pitchFamily="18" charset="0"/>
                <a:cs typeface="Times New Roman" panose="02020603050405020304" pitchFamily="18" charset="0"/>
              </a:rPr>
              <a:t>BIẾT ƠN THÀY CÔ</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670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951596" cy="2147540"/>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tường</a:t>
            </a:r>
            <a:r>
              <a:rPr lang="en-US" sz="4400" dirty="0" smtClean="0">
                <a:latin typeface="Times New Roman" panose="02020603050405020304" pitchFamily="18" charset="0"/>
                <a:cs typeface="Times New Roman" panose="02020603050405020304" pitchFamily="18" charset="0"/>
              </a:rPr>
              <a:t>?</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?Ý ng</a:t>
            </a:r>
            <a:r>
              <a:rPr lang="vi-VN" sz="4400" dirty="0" smtClean="0">
                <a:latin typeface="Times New Roman" panose="02020603050405020304" pitchFamily="18" charset="0"/>
                <a:cs typeface="Times New Roman" panose="02020603050405020304" pitchFamily="18" charset="0"/>
              </a:rPr>
              <a:t>h</a:t>
            </a:r>
            <a:r>
              <a:rPr lang="en-US" sz="4400" dirty="0" err="1" smtClean="0">
                <a:latin typeface="Times New Roman" panose="02020603050405020304" pitchFamily="18" charset="0"/>
                <a:cs typeface="Times New Roman" panose="02020603050405020304" pitchFamily="18" charset="0"/>
              </a:rPr>
              <a:t>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trí</a:t>
            </a:r>
            <a:r>
              <a:rPr lang="en-US" sz="4400" dirty="0" smtClean="0">
                <a:latin typeface="Times New Roman" panose="02020603050405020304" pitchFamily="18" charset="0"/>
                <a:cs typeface="Times New Roman" panose="02020603050405020304" pitchFamily="18" charset="0"/>
              </a:rPr>
              <a:t>?</a:t>
            </a:r>
            <a:br>
              <a:rPr lang="en-US" sz="4400" dirty="0" smtClean="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156176" y="5932959"/>
            <a:ext cx="43533979" cy="19610873"/>
          </a:xfrm>
        </p:spPr>
        <p:txBody>
          <a:bodyPr/>
          <a:lstStyle/>
          <a:p>
            <a:r>
              <a:rPr lang="en-US" dirty="0" smtClean="0"/>
              <a:t>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80" y="3559324"/>
            <a:ext cx="4758780"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646" y="3592480"/>
            <a:ext cx="4596428"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224" y="3599340"/>
            <a:ext cx="4968552"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768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104" y="547688"/>
            <a:ext cx="15951596" cy="4163764"/>
          </a:xfrm>
        </p:spPr>
        <p:txBody>
          <a:bodyPr>
            <a:normAutofit/>
          </a:bodyPr>
          <a:lstStyle/>
          <a:p>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Để</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trang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trí</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báo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tường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em</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thực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hiện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những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bước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nào</a:t>
            </a:r>
            <a:r>
              <a:rPr lang="en-US"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4" name="Rectangle 3"/>
          <p:cNvSpPr/>
          <p:nvPr/>
        </p:nvSpPr>
        <p:spPr>
          <a:xfrm>
            <a:off x="2231232" y="4495428"/>
            <a:ext cx="12961440" cy="3927807"/>
          </a:xfrm>
          <a:prstGeom prst="rect">
            <a:avLst/>
          </a:prstGeom>
        </p:spPr>
        <p:txBody>
          <a:bodyPr wrap="square">
            <a:spAutoFit/>
          </a:bodyPr>
          <a:lstStyle/>
          <a:p>
            <a:pPr>
              <a:lnSpc>
                <a:spcPct val="107000"/>
              </a:lnSpc>
              <a:spcAft>
                <a:spcPts val="800"/>
              </a:spcAft>
              <a:tabLst>
                <a:tab pos="200977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báo</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00977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00977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4400" dirty="0">
                <a:latin typeface="Times New Roman" panose="02020603050405020304" pitchFamily="18" charset="0"/>
                <a:ea typeface="Calibri" panose="020F0502020204030204" pitchFamily="34" charset="0"/>
                <a:cs typeface="Times New Roman" panose="02020603050405020304" pitchFamily="18" charset="0"/>
              </a:rPr>
              <a:t> minh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họa</a:t>
            </a:r>
            <a:r>
              <a:rPr lang="en-US" sz="4400" dirty="0">
                <a:latin typeface="Times New Roman" panose="02020603050405020304" pitchFamily="18" charset="0"/>
                <a:ea typeface="Calibri" panose="020F0502020204030204" pitchFamily="34" charset="0"/>
                <a:cs typeface="Times New Roman" panose="02020603050405020304" pitchFamily="18" charset="0"/>
              </a:rPr>
              <a:t> &lt;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tờ</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4400" dirty="0">
                <a:latin typeface="Times New Roman" panose="02020603050405020304" pitchFamily="18" charset="0"/>
                <a:ea typeface="Calibri" panose="020F0502020204030204" pitchFamily="34" charset="0"/>
                <a:cs typeface="Times New Roman" panose="02020603050405020304" pitchFamily="18" charset="0"/>
              </a:rPr>
              <a:t>&gt;</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Sưu</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tầm</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các</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bài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thơ</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tranhvẽ</a:t>
            </a:r>
            <a:r>
              <a:rPr lang="en-US" sz="4400" dirty="0" smtClean="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bưu</a:t>
            </a:r>
            <a:r>
              <a:rPr lang="en-US" sz="4400" dirty="0" smtClean="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thiếp</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trang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trí</a:t>
            </a:r>
            <a:r>
              <a:rPr lang="en-US" sz="4400" dirty="0">
                <a:latin typeface="Times New Roman" panose="02020603050405020304" pitchFamily="18" charset="0"/>
                <a:ea typeface="Calibri" panose="020F0502020204030204" pitchFamily="34" charset="0"/>
              </a:rPr>
              <a:t> ở </a:t>
            </a:r>
            <a:r>
              <a:rPr lang="en-US" sz="4400" dirty="0" err="1">
                <a:latin typeface="Times New Roman" panose="02020603050405020304" pitchFamily="18" charset="0"/>
                <a:ea typeface="Calibri" panose="020F0502020204030204" pitchFamily="34" charset="0"/>
              </a:rPr>
              <a:t>thân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báo</a:t>
            </a:r>
            <a:r>
              <a:rPr lang="en-US" sz="4400" dirty="0">
                <a:latin typeface="Times New Roman" panose="02020603050405020304" pitchFamily="18" charset="0"/>
                <a:ea typeface="Calibri" panose="020F0502020204030204" pitchFamily="34" charset="0"/>
              </a:rPr>
              <a:t>..</a:t>
            </a:r>
            <a:endParaRPr lang="en-US" sz="4400" dirty="0"/>
          </a:p>
        </p:txBody>
      </p:sp>
    </p:spTree>
    <p:extLst>
      <p:ext uri="{BB962C8B-B14F-4D97-AF65-F5344CB8AC3E}">
        <p14:creationId xmlns:p14="http://schemas.microsoft.com/office/powerpoint/2010/main" val="194874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201" y="266700"/>
            <a:ext cx="1278326" cy="17907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37" y="534988"/>
            <a:ext cx="6238018" cy="838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893" y="534988"/>
            <a:ext cx="6122792" cy="8432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90039" y="534988"/>
            <a:ext cx="5817988" cy="812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2916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ĩ thuật lớp 5 - Bài 30- Trang trí đầu báo tường (1 tiết)-@THANTHIHUE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41688" y="2738438"/>
            <a:ext cx="11604625" cy="6527800"/>
          </a:xfrm>
        </p:spPr>
      </p:pic>
    </p:spTree>
    <p:extLst>
      <p:ext uri="{BB962C8B-B14F-4D97-AF65-F5344CB8AC3E}">
        <p14:creationId xmlns:p14="http://schemas.microsoft.com/office/powerpoint/2010/main" val="2603178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201" y="266700"/>
            <a:ext cx="1278326" cy="17907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1273628"/>
            <a:ext cx="5638800" cy="843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333500"/>
            <a:ext cx="6248400" cy="8498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6389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dical Plan Presentation Template www.templatesppt.com">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TotalTime>
  <Words>255</Words>
  <Application>Microsoft Office PowerPoint</Application>
  <PresentationFormat>Custom</PresentationFormat>
  <Paragraphs>35</Paragraphs>
  <Slides>12</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Arabia</vt:lpstr>
      <vt:lpstr>宋体</vt:lpstr>
      <vt:lpstr>Arial</vt:lpstr>
      <vt:lpstr>Calibri</vt:lpstr>
      <vt:lpstr>Calibri Light</vt:lpstr>
      <vt:lpstr>Roboto</vt:lpstr>
      <vt:lpstr>Roboto Black</vt:lpstr>
      <vt:lpstr>Tahoma</vt:lpstr>
      <vt:lpstr>Times New Roman</vt:lpstr>
      <vt:lpstr>Medical Plan Presentation Template www.templatesppt.com</vt:lpstr>
      <vt:lpstr>Office Theme</vt:lpstr>
      <vt:lpstr>PowerPoint Presentation</vt:lpstr>
      <vt:lpstr>PowerPoint Presentation</vt:lpstr>
      <vt:lpstr>PowerPoint Presentation</vt:lpstr>
      <vt:lpstr>PowerPoint Presentation</vt:lpstr>
      <vt:lpstr>   ?Hãy nhận xét đặc điểm của báo tường? ?Các bộ phận chính của báo tường là gì? ?Ý nghĩa của báo tường trong cuộc sống? ?Em có nhận xét gì về cách trang trí? </vt:lpstr>
      <vt:lpstr>? Để trang trí báo tường em thực hiện những bước nào?</vt:lpstr>
      <vt:lpstr>PowerPoint Presentation</vt:lpstr>
      <vt:lpstr>PowerPoint Presentation</vt:lpstr>
      <vt:lpstr>PowerPoint Presentation</vt:lpstr>
      <vt:lpstr>PowerPoint Presentation</vt:lpstr>
      <vt:lpstr>PowerPoint Presentation</vt:lpstr>
      <vt:lpstr>PowerPoint Presentation</vt:lpstr>
    </vt:vector>
  </TitlesOfParts>
  <Company>Templatesppt.com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Plan Presentation Template</dc:title>
  <dc:creator>Templatesppt.com</dc:creator>
  <cp:keywords>www.templatesppt.com</cp:keywords>
  <dc:description>Medical Plan Presentation Template_x000d__x000d_
www.Templatesppt.com</dc:description>
  <cp:lastModifiedBy>LIEN THANH</cp:lastModifiedBy>
  <cp:revision>233</cp:revision>
  <dcterms:created xsi:type="dcterms:W3CDTF">2022-11-30T09:52:58Z</dcterms:created>
  <dcterms:modified xsi:type="dcterms:W3CDTF">2024-12-18T03:14:11Z</dcterms:modified>
  <cp:category>Health</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1033-4.7.0.7770</vt:lpwstr>
  </property>
</Properties>
</file>