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87" r:id="rId2"/>
    <p:sldId id="288" r:id="rId3"/>
    <p:sldId id="303" r:id="rId4"/>
    <p:sldId id="282" r:id="rId5"/>
    <p:sldId id="283" r:id="rId6"/>
    <p:sldId id="285" r:id="rId7"/>
    <p:sldId id="299" r:id="rId8"/>
    <p:sldId id="292" r:id="rId9"/>
    <p:sldId id="293" r:id="rId10"/>
    <p:sldId id="294" r:id="rId11"/>
    <p:sldId id="305" r:id="rId12"/>
    <p:sldId id="301" r:id="rId13"/>
    <p:sldId id="297" r:id="rId14"/>
    <p:sldId id="280" r:id="rId15"/>
  </p:sldIdLst>
  <p:sldSz cx="9144000" cy="5143500" type="screen16x9"/>
  <p:notesSz cx="6858000" cy="9144000"/>
  <p:embeddedFontLst>
    <p:embeddedFont>
      <p:font typeface="DengXian" panose="020B0604020202020204" charset="0"/>
      <p:regular r:id="rId17"/>
      <p:bold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Fredoka One" panose="02000000000000000000" charset="0"/>
      <p:regular r:id="rId29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F80"/>
    <a:srgbClr val="FDA89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58E0EC-A6E8-46B7-895E-5C1B97367A43}">
  <a:tblStyle styleId="{2A58E0EC-A6E8-46B7-895E-5C1B97367A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2BB4EA2-A9B1-4904-9041-647B281430C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65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98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48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39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272;g35ed75ccf_010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Google Shape;273;g35ed75ccf_0106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48768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74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00C3324-614C-4936-9C9E-A26B0D871841}" type="slidenum">
              <a:rPr lang="en-US" altLang="en-US" sz="1200" smtClean="0"/>
              <a:pPr/>
              <a:t>10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323466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12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272;g35ed75ccf_0106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Google Shape;273;g35ed75ccf_0106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1118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77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565A2-8041-4967-B8D3-87D418D6794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67849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565A2-8041-4967-B8D3-87D418D6794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1230074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565A2-8041-4967-B8D3-87D418D6794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880774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6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363425" y="1345638"/>
            <a:ext cx="5334600" cy="692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363425" y="2236050"/>
            <a:ext cx="1662000" cy="18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5199751" y="2236050"/>
            <a:ext cx="1662000" cy="18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3"/>
          </p:nvPr>
        </p:nvSpPr>
        <p:spPr>
          <a:xfrm>
            <a:off x="7036076" y="2236050"/>
            <a:ext cx="1662000" cy="18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" name="Google Shape;3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7750" y="1345650"/>
            <a:ext cx="1858535" cy="379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51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 flipH="1">
            <a:off x="8686800" y="4674850"/>
            <a:ext cx="468600" cy="468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/>
          <p:nvPr/>
        </p:nvSpPr>
        <p:spPr>
          <a:xfrm rot="5400000">
            <a:off x="-100350" y="724485"/>
            <a:ext cx="468600" cy="2679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457200" y="605600"/>
            <a:ext cx="56409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457200" y="1995750"/>
            <a:ext cx="2682600" cy="26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3pPr>
            <a:lvl4pPr marL="1828800" lvl="3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4pPr>
            <a:lvl5pPr marL="2286000" lvl="4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5pPr>
            <a:lvl6pPr marL="2743200" lvl="5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6pPr>
            <a:lvl7pPr marL="3200400" lvl="6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7pPr>
            <a:lvl8pPr marL="3657600" lvl="7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8pPr>
            <a:lvl9pPr marL="4114800" lvl="8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3415578" y="1995750"/>
            <a:ext cx="2682600" cy="267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2pPr>
            <a:lvl3pPr marL="1371600" lvl="2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3pPr>
            <a:lvl4pPr marL="1828800" lvl="3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4pPr>
            <a:lvl5pPr marL="2286000" lvl="4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5pPr>
            <a:lvl6pPr marL="2743200" lvl="5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6pPr>
            <a:lvl7pPr marL="3200400" lvl="6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7pPr>
            <a:lvl8pPr marL="3657600" lvl="7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8pPr>
            <a:lvl9pPr marL="4114800" lvl="8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56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565A2-8041-4967-B8D3-87D418D6794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376432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565A2-8041-4967-B8D3-87D418D6794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300566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565A2-8041-4967-B8D3-87D418D6794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264449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565A2-8041-4967-B8D3-87D418D6794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459535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565A2-8041-4967-B8D3-87D418D6794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061693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565A2-8041-4967-B8D3-87D418D6794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0757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565A2-8041-4967-B8D3-87D418D6794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436051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565A2-8041-4967-B8D3-87D418D6794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983463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565A2-8041-4967-B8D3-87D418D67941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277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media3.wav"/><Relationship Id="rId21" Type="http://schemas.openxmlformats.org/officeDocument/2006/relationships/image" Target="../media/image26.png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07/relationships/media" Target="../media/media3.wav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24.emf"/><Relationship Id="rId4" Type="http://schemas.microsoft.com/office/2007/relationships/media" Target="../media/media4.mp3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audio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25.png"/><Relationship Id="rId2" Type="http://schemas.microsoft.com/office/2007/relationships/media" Target="../media/media3.wav"/><Relationship Id="rId16" Type="http://schemas.openxmlformats.org/officeDocument/2006/relationships/image" Target="../media/image24.emf"/><Relationship Id="rId20" Type="http://schemas.openxmlformats.org/officeDocument/2006/relationships/image" Target="../media/image12.png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openxmlformats.org/officeDocument/2006/relationships/audio" Target="../media/media4.mp3"/><Relationship Id="rId15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openxmlformats.org/officeDocument/2006/relationships/image" Target="../media/image26.png"/><Relationship Id="rId4" Type="http://schemas.microsoft.com/office/2007/relationships/media" Target="../media/media4.mp3"/><Relationship Id="rId9" Type="http://schemas.openxmlformats.org/officeDocument/2006/relationships/image" Target="../media/image16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media3.wav"/><Relationship Id="rId21" Type="http://schemas.openxmlformats.org/officeDocument/2006/relationships/image" Target="../media/image26.png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07/relationships/media" Target="../media/media3.wav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audio" Target="../media/media4.mp3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19" Type="http://schemas.openxmlformats.org/officeDocument/2006/relationships/image" Target="../media/image24.emf"/><Relationship Id="rId4" Type="http://schemas.microsoft.com/office/2007/relationships/media" Target="../media/media4.mp3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2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32.png"/><Relationship Id="rId2" Type="http://schemas.microsoft.com/office/2007/relationships/media" Target="../media/media5.mp4"/><Relationship Id="rId1" Type="http://schemas.openxmlformats.org/officeDocument/2006/relationships/tags" Target="../tags/tag10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OINSE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12" y="3680303"/>
            <a:ext cx="1640979" cy="143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796159" y="409938"/>
            <a:ext cx="5639083" cy="3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966" b="1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TÂN VIÊN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76905" y="2404085"/>
            <a:ext cx="7985504" cy="2467613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spcBef>
                <a:spcPts val="1011"/>
              </a:spcBef>
              <a:defRPr/>
            </a:pPr>
            <a:r>
              <a:rPr lang="en-US" sz="3371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Tin học Lớp 5</a:t>
            </a:r>
            <a:endParaRPr lang="en-US" sz="337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816028" eaLnBrk="1" hangingPunct="1">
              <a:defRPr/>
            </a:pPr>
            <a:r>
              <a:rPr lang="en-US" sz="303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7: Thực hành soạn thảo v</a:t>
            </a:r>
            <a:r>
              <a:rPr lang="vi-VN" sz="303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034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bản (Tiết 2)</a:t>
            </a:r>
          </a:p>
          <a:p>
            <a:pPr algn="ctr" defTabSz="816028" eaLnBrk="1" hangingPunct="1">
              <a:defRPr/>
            </a:pPr>
            <a:endParaRPr lang="en-US" sz="3034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816028" eaLnBrk="1" hangingPunct="1">
              <a:defRPr/>
            </a:pPr>
            <a:r>
              <a:rPr lang="en-US" sz="2022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algn="ctr" defTabSz="816028" eaLnBrk="1" hangingPunct="1">
              <a:defRPr/>
            </a:pPr>
            <a:r>
              <a:rPr lang="en-US" sz="2022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viên: Trần Thị Liên</a:t>
            </a:r>
          </a:p>
          <a:p>
            <a:pPr algn="ctr" defTabSz="816028" eaLnBrk="1" hangingPunct="1">
              <a:defRPr/>
            </a:pPr>
            <a:r>
              <a:rPr lang="en-US" sz="2022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Lớp: 5A</a:t>
            </a:r>
            <a:endParaRPr lang="en-US" sz="2022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93049" y="1159081"/>
            <a:ext cx="6444411" cy="1118974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defRPr/>
            </a:pPr>
            <a:r>
              <a:rPr lang="en-US" sz="3371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816028" eaLnBrk="1" hangingPunct="1">
              <a:defRPr/>
            </a:pPr>
            <a:r>
              <a:rPr lang="en-US" sz="3371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078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504" y="4733562"/>
            <a:ext cx="3155318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3545050" y="794320"/>
            <a:ext cx="2097600" cy="10702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80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6921544" y="3797134"/>
            <a:ext cx="652824" cy="85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00298" y="3865805"/>
            <a:ext cx="600206" cy="4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" descr="POINSE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53947" y="-58276"/>
            <a:ext cx="776790" cy="92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258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>
            <a:off x="0" y="1700426"/>
            <a:ext cx="2423711" cy="1528608"/>
          </a:xfrm>
          <a:prstGeom prst="homePlat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247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 hành soạn văn bản theo yêu cầu sau: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50020" y="101730"/>
            <a:ext cx="6274491" cy="146266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vi-VN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a) Sử dụng phần mềm soạn thảo văn bản để gõ văn bản ở Hình 40.</a:t>
            </a:r>
          </a:p>
          <a:p>
            <a:pPr algn="just">
              <a:defRPr/>
            </a:pPr>
            <a:r>
              <a:rPr lang="vi-VN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(Lưu ý: Thực hiện thao tác sao chép với những phần văn bản giống nhau</a:t>
            </a:r>
            <a:r>
              <a:rPr lang="vi-VN" sz="1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73408" y="1690481"/>
            <a:ext cx="6227713" cy="166966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vi-VN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b)Thực hiện các thao tác định dạng: </a:t>
            </a:r>
          </a:p>
          <a:p>
            <a:pPr algn="just">
              <a:defRPr/>
            </a:pPr>
            <a:r>
              <a:rPr lang="vi-VN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Toàn bộ văn bản có phông chữ Tahoma, cỡ chữ 13.</a:t>
            </a:r>
          </a:p>
          <a:p>
            <a:pPr algn="just">
              <a:defRPr/>
            </a:pPr>
            <a:r>
              <a:rPr lang="vi-VN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Màu chữ của văn bản như minh hoạ trong Hình 40.</a:t>
            </a:r>
          </a:p>
          <a:p>
            <a:pPr algn="just">
              <a:defRPr/>
            </a:pPr>
            <a:r>
              <a:rPr lang="vi-VN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Tên bài hát cỡ chữ 16, kiểu chữ đậm. – Dòng thông tin tác giả nhạc và lời (hai dòng cuối cùng) kiểu chữ nghiêng</a:t>
            </a:r>
            <a:endParaRPr lang="vi-VN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96798" y="3479640"/>
            <a:ext cx="6227713" cy="155506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vi-VN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c) Di chuyển hai dòng cuối cùng (thông tin tác giả nhạc và lời) lên vị trí sau tên bài hát. </a:t>
            </a:r>
          </a:p>
          <a:p>
            <a:pPr algn="just">
              <a:defRPr/>
            </a:pPr>
            <a:r>
              <a:rPr lang="vi-VN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d) Chèn một hình ảnh minh hoạ phù hợp với lời bài hát và ghi rõ nguồn hình ảnh vào cuối văn bản.</a:t>
            </a:r>
          </a:p>
          <a:p>
            <a:pPr algn="just">
              <a:defRPr/>
            </a:pPr>
            <a:r>
              <a:rPr lang="vi-VN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e) Lưu văn bản vào thư mục của em.</a:t>
            </a:r>
            <a:endParaRPr lang="vi-VN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02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"/>
          <p:cNvSpPr txBox="1">
            <a:spLocks noGrp="1"/>
          </p:cNvSpPr>
          <p:nvPr>
            <p:ph type="title"/>
          </p:nvPr>
        </p:nvSpPr>
        <p:spPr>
          <a:xfrm>
            <a:off x="466576" y="817721"/>
            <a:ext cx="5640900" cy="10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u="sng" smtClean="0">
                <a:latin typeface="+mj-lt"/>
              </a:rPr>
              <a:t>Yêu cầu:</a:t>
            </a:r>
            <a:endParaRPr sz="2800" b="1" u="sng">
              <a:latin typeface="+mj-lt"/>
            </a:endParaRPr>
          </a:p>
        </p:txBody>
      </p:sp>
      <p:sp>
        <p:nvSpPr>
          <p:cNvPr id="859" name="Google Shape;859;p19"/>
          <p:cNvSpPr txBox="1">
            <a:spLocks noGrp="1"/>
          </p:cNvSpPr>
          <p:nvPr>
            <p:ph type="body" idx="2"/>
          </p:nvPr>
        </p:nvSpPr>
        <p:spPr>
          <a:xfrm>
            <a:off x="434529" y="1348899"/>
            <a:ext cx="6033958" cy="25530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3200" smtClean="0">
                <a:solidFill>
                  <a:srgbClr val="002060"/>
                </a:solidFill>
                <a:latin typeface="+mj-lt"/>
              </a:rPr>
              <a:t>Các nhóm phân công nhiệm vụ cho từng thành viên</a:t>
            </a:r>
          </a:p>
          <a:p>
            <a:pPr marL="342900" lvl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3200" smtClean="0">
                <a:solidFill>
                  <a:srgbClr val="002060"/>
                </a:solidFill>
                <a:latin typeface="+mj-lt"/>
              </a:rPr>
              <a:t>Các thành viên hoàn thành tốt nhiệm vụ của mình</a:t>
            </a:r>
          </a:p>
        </p:txBody>
      </p:sp>
      <p:sp>
        <p:nvSpPr>
          <p:cNvPr id="860" name="Google Shape;860;p19"/>
          <p:cNvSpPr txBox="1">
            <a:spLocks noGrp="1"/>
          </p:cNvSpPr>
          <p:nvPr>
            <p:ph type="sldNum" idx="12"/>
          </p:nvPr>
        </p:nvSpPr>
        <p:spPr>
          <a:xfrm>
            <a:off x="8649025" y="4636750"/>
            <a:ext cx="456900" cy="46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39" name="Google Shape;1047;p24"/>
          <p:cNvGrpSpPr/>
          <p:nvPr/>
        </p:nvGrpSpPr>
        <p:grpSpPr>
          <a:xfrm>
            <a:off x="6830457" y="1035586"/>
            <a:ext cx="2313543" cy="2533879"/>
            <a:chOff x="2012475" y="393272"/>
            <a:chExt cx="4440240" cy="4609126"/>
          </a:xfrm>
        </p:grpSpPr>
        <p:sp>
          <p:nvSpPr>
            <p:cNvPr id="140" name="Google Shape;1048;p24"/>
            <p:cNvSpPr/>
            <p:nvPr/>
          </p:nvSpPr>
          <p:spPr>
            <a:xfrm>
              <a:off x="4172687" y="3422228"/>
              <a:ext cx="1096154" cy="631831"/>
            </a:xfrm>
            <a:custGeom>
              <a:avLst/>
              <a:gdLst/>
              <a:ahLst/>
              <a:cxnLst/>
              <a:rect l="l" t="t" r="r" b="b"/>
              <a:pathLst>
                <a:path w="1096154" h="631831" extrusionOk="0">
                  <a:moveTo>
                    <a:pt x="581029" y="616328"/>
                  </a:moveTo>
                  <a:lnTo>
                    <a:pt x="26975" y="296853"/>
                  </a:lnTo>
                  <a:cubicBezTo>
                    <a:pt x="-13002" y="273849"/>
                    <a:pt x="-7957" y="233547"/>
                    <a:pt x="38206" y="207027"/>
                  </a:cubicBezTo>
                  <a:lnTo>
                    <a:pt x="397137" y="0"/>
                  </a:lnTo>
                  <a:lnTo>
                    <a:pt x="1096154" y="402457"/>
                  </a:lnTo>
                  <a:lnTo>
                    <a:pt x="737223" y="609484"/>
                  </a:lnTo>
                  <a:cubicBezTo>
                    <a:pt x="691155" y="636479"/>
                    <a:pt x="621386" y="639331"/>
                    <a:pt x="581029" y="61632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049;p24"/>
            <p:cNvSpPr/>
            <p:nvPr/>
          </p:nvSpPr>
          <p:spPr>
            <a:xfrm>
              <a:off x="4213521" y="3398464"/>
              <a:ext cx="1096058" cy="631866"/>
            </a:xfrm>
            <a:custGeom>
              <a:avLst/>
              <a:gdLst/>
              <a:ahLst/>
              <a:cxnLst/>
              <a:rect l="l" t="t" r="r" b="b"/>
              <a:pathLst>
                <a:path w="1096058" h="631866" extrusionOk="0">
                  <a:moveTo>
                    <a:pt x="581029" y="616328"/>
                  </a:moveTo>
                  <a:lnTo>
                    <a:pt x="26975" y="296853"/>
                  </a:lnTo>
                  <a:cubicBezTo>
                    <a:pt x="-13002" y="273849"/>
                    <a:pt x="-7957" y="233547"/>
                    <a:pt x="38206" y="207027"/>
                  </a:cubicBezTo>
                  <a:lnTo>
                    <a:pt x="397423" y="0"/>
                  </a:lnTo>
                  <a:lnTo>
                    <a:pt x="1096059" y="402837"/>
                  </a:lnTo>
                  <a:lnTo>
                    <a:pt x="737128" y="609864"/>
                  </a:lnTo>
                  <a:cubicBezTo>
                    <a:pt x="690774" y="636479"/>
                    <a:pt x="621005" y="639331"/>
                    <a:pt x="581029" y="616328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050;p24"/>
            <p:cNvSpPr/>
            <p:nvPr/>
          </p:nvSpPr>
          <p:spPr>
            <a:xfrm>
              <a:off x="5277122" y="3780200"/>
              <a:ext cx="32266" cy="21196"/>
            </a:xfrm>
            <a:custGeom>
              <a:avLst/>
              <a:gdLst/>
              <a:ahLst/>
              <a:cxnLst/>
              <a:rect l="l" t="t" r="r" b="b"/>
              <a:pathLst>
                <a:path w="32266" h="21196" extrusionOk="0">
                  <a:moveTo>
                    <a:pt x="32267" y="21197"/>
                  </a:moveTo>
                  <a:lnTo>
                    <a:pt x="32267" y="0"/>
                  </a:lnTo>
                  <a:lnTo>
                    <a:pt x="0" y="18630"/>
                  </a:lnTo>
                  <a:lnTo>
                    <a:pt x="32267" y="2119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051;p24"/>
            <p:cNvSpPr/>
            <p:nvPr/>
          </p:nvSpPr>
          <p:spPr>
            <a:xfrm>
              <a:off x="4213559" y="3635813"/>
              <a:ext cx="33123" cy="21387"/>
            </a:xfrm>
            <a:custGeom>
              <a:avLst/>
              <a:gdLst/>
              <a:ahLst/>
              <a:cxnLst/>
              <a:rect l="l" t="t" r="r" b="b"/>
              <a:pathLst>
                <a:path w="33123" h="21387" extrusionOk="0">
                  <a:moveTo>
                    <a:pt x="0" y="21387"/>
                  </a:moveTo>
                  <a:lnTo>
                    <a:pt x="0" y="0"/>
                  </a:lnTo>
                  <a:lnTo>
                    <a:pt x="33123" y="13688"/>
                  </a:lnTo>
                  <a:lnTo>
                    <a:pt x="0" y="2138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52;p24"/>
            <p:cNvSpPr/>
            <p:nvPr/>
          </p:nvSpPr>
          <p:spPr>
            <a:xfrm>
              <a:off x="4213521" y="3377363"/>
              <a:ext cx="1096058" cy="631809"/>
            </a:xfrm>
            <a:custGeom>
              <a:avLst/>
              <a:gdLst/>
              <a:ahLst/>
              <a:cxnLst/>
              <a:rect l="l" t="t" r="r" b="b"/>
              <a:pathLst>
                <a:path w="1096058" h="631809" extrusionOk="0">
                  <a:moveTo>
                    <a:pt x="581029" y="616232"/>
                  </a:moveTo>
                  <a:lnTo>
                    <a:pt x="26975" y="296853"/>
                  </a:lnTo>
                  <a:cubicBezTo>
                    <a:pt x="-13002" y="273754"/>
                    <a:pt x="-7957" y="233547"/>
                    <a:pt x="38206" y="206932"/>
                  </a:cubicBezTo>
                  <a:lnTo>
                    <a:pt x="397423" y="0"/>
                  </a:lnTo>
                  <a:lnTo>
                    <a:pt x="1096059" y="402837"/>
                  </a:lnTo>
                  <a:lnTo>
                    <a:pt x="737128" y="609769"/>
                  </a:lnTo>
                  <a:cubicBezTo>
                    <a:pt x="690774" y="636384"/>
                    <a:pt x="621005" y="639331"/>
                    <a:pt x="581029" y="616232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53;p24"/>
            <p:cNvSpPr/>
            <p:nvPr/>
          </p:nvSpPr>
          <p:spPr>
            <a:xfrm>
              <a:off x="4526041" y="3091821"/>
              <a:ext cx="783348" cy="688378"/>
            </a:xfrm>
            <a:custGeom>
              <a:avLst/>
              <a:gdLst/>
              <a:ahLst/>
              <a:cxnLst/>
              <a:rect l="l" t="t" r="r" b="b"/>
              <a:pathLst>
                <a:path w="783348" h="688378" extrusionOk="0">
                  <a:moveTo>
                    <a:pt x="86521" y="286492"/>
                  </a:moveTo>
                  <a:lnTo>
                    <a:pt x="0" y="0"/>
                  </a:lnTo>
                  <a:lnTo>
                    <a:pt x="706346" y="404548"/>
                  </a:lnTo>
                  <a:lnTo>
                    <a:pt x="783348" y="688378"/>
                  </a:lnTo>
                  <a:lnTo>
                    <a:pt x="86521" y="286492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54;p24"/>
            <p:cNvSpPr/>
            <p:nvPr/>
          </p:nvSpPr>
          <p:spPr>
            <a:xfrm>
              <a:off x="5278931" y="3755961"/>
              <a:ext cx="30363" cy="36025"/>
            </a:xfrm>
            <a:custGeom>
              <a:avLst/>
              <a:gdLst/>
              <a:ahLst/>
              <a:cxnLst/>
              <a:rect l="l" t="t" r="r" b="b"/>
              <a:pathLst>
                <a:path w="30363" h="36025" extrusionOk="0">
                  <a:moveTo>
                    <a:pt x="9899" y="36025"/>
                  </a:moveTo>
                  <a:lnTo>
                    <a:pt x="30363" y="24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1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55;p24"/>
            <p:cNvSpPr/>
            <p:nvPr/>
          </p:nvSpPr>
          <p:spPr>
            <a:xfrm>
              <a:off x="4503768" y="3102562"/>
              <a:ext cx="785061" cy="689423"/>
            </a:xfrm>
            <a:custGeom>
              <a:avLst/>
              <a:gdLst/>
              <a:ahLst/>
              <a:cxnLst/>
              <a:rect l="l" t="t" r="r" b="b"/>
              <a:pathLst>
                <a:path w="785061" h="689423" extrusionOk="0">
                  <a:moveTo>
                    <a:pt x="86425" y="286492"/>
                  </a:moveTo>
                  <a:lnTo>
                    <a:pt x="0" y="0"/>
                  </a:lnTo>
                  <a:lnTo>
                    <a:pt x="706346" y="404643"/>
                  </a:lnTo>
                  <a:lnTo>
                    <a:pt x="785061" y="689424"/>
                  </a:lnTo>
                  <a:lnTo>
                    <a:pt x="86425" y="286492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056;p24"/>
            <p:cNvSpPr/>
            <p:nvPr/>
          </p:nvSpPr>
          <p:spPr>
            <a:xfrm>
              <a:off x="3580122" y="393272"/>
              <a:ext cx="2872593" cy="3889928"/>
            </a:xfrm>
            <a:custGeom>
              <a:avLst/>
              <a:gdLst/>
              <a:ahLst/>
              <a:cxnLst/>
              <a:rect l="l" t="t" r="r" b="b"/>
              <a:pathLst>
                <a:path w="2872593" h="3889928" extrusionOk="0">
                  <a:moveTo>
                    <a:pt x="2803111" y="3881586"/>
                  </a:moveTo>
                  <a:lnTo>
                    <a:pt x="69483" y="2305217"/>
                  </a:lnTo>
                  <a:cubicBezTo>
                    <a:pt x="31410" y="2283165"/>
                    <a:pt x="0" y="2223756"/>
                    <a:pt x="0" y="2172713"/>
                  </a:cubicBezTo>
                  <a:lnTo>
                    <a:pt x="0" y="60716"/>
                  </a:lnTo>
                  <a:cubicBezTo>
                    <a:pt x="0" y="9673"/>
                    <a:pt x="31125" y="-13806"/>
                    <a:pt x="69483" y="8342"/>
                  </a:cubicBezTo>
                  <a:lnTo>
                    <a:pt x="2803111" y="1584711"/>
                  </a:lnTo>
                  <a:cubicBezTo>
                    <a:pt x="2841183" y="1606763"/>
                    <a:pt x="2872593" y="1666077"/>
                    <a:pt x="2872593" y="1717121"/>
                  </a:cubicBezTo>
                  <a:lnTo>
                    <a:pt x="2872593" y="3829212"/>
                  </a:lnTo>
                  <a:cubicBezTo>
                    <a:pt x="2872593" y="3880256"/>
                    <a:pt x="2841469" y="3903734"/>
                    <a:pt x="2803111" y="3881586"/>
                  </a:cubicBezTo>
                  <a:close/>
                </a:path>
              </a:pathLst>
            </a:custGeom>
            <a:solidFill>
              <a:srgbClr val="C4C7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057;p24"/>
            <p:cNvSpPr/>
            <p:nvPr/>
          </p:nvSpPr>
          <p:spPr>
            <a:xfrm>
              <a:off x="6397319" y="4189501"/>
              <a:ext cx="30267" cy="107125"/>
            </a:xfrm>
            <a:custGeom>
              <a:avLst/>
              <a:gdLst/>
              <a:ahLst/>
              <a:cxnLst/>
              <a:rect l="l" t="t" r="r" b="b"/>
              <a:pathLst>
                <a:path w="30267" h="107125" extrusionOk="0">
                  <a:moveTo>
                    <a:pt x="0" y="107125"/>
                  </a:moveTo>
                  <a:lnTo>
                    <a:pt x="30268" y="89731"/>
                  </a:lnTo>
                  <a:lnTo>
                    <a:pt x="17228" y="0"/>
                  </a:lnTo>
                  <a:lnTo>
                    <a:pt x="0" y="107125"/>
                  </a:lnTo>
                  <a:close/>
                </a:path>
              </a:pathLst>
            </a:custGeom>
            <a:solidFill>
              <a:srgbClr val="C4C7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058;p24"/>
            <p:cNvSpPr/>
            <p:nvPr/>
          </p:nvSpPr>
          <p:spPr>
            <a:xfrm>
              <a:off x="3574887" y="397432"/>
              <a:ext cx="72623" cy="31086"/>
            </a:xfrm>
            <a:custGeom>
              <a:avLst/>
              <a:gdLst/>
              <a:ahLst/>
              <a:cxnLst/>
              <a:rect l="l" t="t" r="r" b="b"/>
              <a:pathLst>
                <a:path w="72623" h="31086" extrusionOk="0">
                  <a:moveTo>
                    <a:pt x="0" y="17110"/>
                  </a:moveTo>
                  <a:lnTo>
                    <a:pt x="29792" y="0"/>
                  </a:lnTo>
                  <a:lnTo>
                    <a:pt x="72624" y="24334"/>
                  </a:lnTo>
                  <a:cubicBezTo>
                    <a:pt x="72624" y="24334"/>
                    <a:pt x="27032" y="31273"/>
                    <a:pt x="25890" y="31083"/>
                  </a:cubicBezTo>
                  <a:cubicBezTo>
                    <a:pt x="24747" y="30892"/>
                    <a:pt x="0" y="17110"/>
                    <a:pt x="0" y="171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059;p24"/>
            <p:cNvSpPr/>
            <p:nvPr/>
          </p:nvSpPr>
          <p:spPr>
            <a:xfrm>
              <a:off x="3554709" y="407720"/>
              <a:ext cx="2872878" cy="3889928"/>
            </a:xfrm>
            <a:custGeom>
              <a:avLst/>
              <a:gdLst/>
              <a:ahLst/>
              <a:cxnLst/>
              <a:rect l="l" t="t" r="r" b="b"/>
              <a:pathLst>
                <a:path w="2872878" h="3889928" extrusionOk="0">
                  <a:moveTo>
                    <a:pt x="2803491" y="3881587"/>
                  </a:moveTo>
                  <a:lnTo>
                    <a:pt x="69388" y="2304837"/>
                  </a:lnTo>
                  <a:cubicBezTo>
                    <a:pt x="31315" y="2282785"/>
                    <a:pt x="0" y="2223471"/>
                    <a:pt x="0" y="2172332"/>
                  </a:cubicBezTo>
                  <a:lnTo>
                    <a:pt x="0" y="60716"/>
                  </a:lnTo>
                  <a:cubicBezTo>
                    <a:pt x="0" y="9673"/>
                    <a:pt x="31125" y="-13806"/>
                    <a:pt x="69388" y="8342"/>
                  </a:cubicBezTo>
                  <a:lnTo>
                    <a:pt x="2803491" y="1584711"/>
                  </a:lnTo>
                  <a:cubicBezTo>
                    <a:pt x="2841564" y="1606763"/>
                    <a:pt x="2872879" y="1666077"/>
                    <a:pt x="2872879" y="1717216"/>
                  </a:cubicBezTo>
                  <a:lnTo>
                    <a:pt x="2872879" y="3829212"/>
                  </a:lnTo>
                  <a:cubicBezTo>
                    <a:pt x="2872879" y="3880256"/>
                    <a:pt x="2841850" y="3903734"/>
                    <a:pt x="2803491" y="3881587"/>
                  </a:cubicBezTo>
                  <a:close/>
                </a:path>
              </a:pathLst>
            </a:custGeom>
            <a:solidFill>
              <a:srgbClr val="E4E7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060;p24"/>
            <p:cNvSpPr/>
            <p:nvPr/>
          </p:nvSpPr>
          <p:spPr>
            <a:xfrm>
              <a:off x="3549854" y="410477"/>
              <a:ext cx="2872973" cy="3889886"/>
            </a:xfrm>
            <a:custGeom>
              <a:avLst/>
              <a:gdLst/>
              <a:ahLst/>
              <a:cxnLst/>
              <a:rect l="l" t="t" r="r" b="b"/>
              <a:pathLst>
                <a:path w="2872973" h="3889886" extrusionOk="0">
                  <a:moveTo>
                    <a:pt x="2803491" y="3881587"/>
                  </a:moveTo>
                  <a:lnTo>
                    <a:pt x="69483" y="2305217"/>
                  </a:lnTo>
                  <a:cubicBezTo>
                    <a:pt x="31410" y="2283070"/>
                    <a:pt x="0" y="2223756"/>
                    <a:pt x="0" y="2172713"/>
                  </a:cubicBezTo>
                  <a:lnTo>
                    <a:pt x="0" y="60716"/>
                  </a:lnTo>
                  <a:cubicBezTo>
                    <a:pt x="0" y="9673"/>
                    <a:pt x="31124" y="-13806"/>
                    <a:pt x="69483" y="8342"/>
                  </a:cubicBezTo>
                  <a:lnTo>
                    <a:pt x="2803491" y="1584711"/>
                  </a:lnTo>
                  <a:cubicBezTo>
                    <a:pt x="2841564" y="1606764"/>
                    <a:pt x="2872974" y="1666077"/>
                    <a:pt x="2872974" y="1717121"/>
                  </a:cubicBezTo>
                  <a:lnTo>
                    <a:pt x="2872974" y="3829212"/>
                  </a:lnTo>
                  <a:cubicBezTo>
                    <a:pt x="2872974" y="3879971"/>
                    <a:pt x="2841849" y="3903734"/>
                    <a:pt x="2803491" y="3881587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061;p24"/>
            <p:cNvSpPr/>
            <p:nvPr/>
          </p:nvSpPr>
          <p:spPr>
            <a:xfrm>
              <a:off x="3584596" y="456003"/>
              <a:ext cx="2802063" cy="3707642"/>
            </a:xfrm>
            <a:custGeom>
              <a:avLst/>
              <a:gdLst/>
              <a:ahLst/>
              <a:cxnLst/>
              <a:rect l="l" t="t" r="r" b="b"/>
              <a:pathLst>
                <a:path w="2802063" h="3707642" extrusionOk="0">
                  <a:moveTo>
                    <a:pt x="2800636" y="3707643"/>
                  </a:moveTo>
                  <a:lnTo>
                    <a:pt x="0" y="2092872"/>
                  </a:lnTo>
                  <a:lnTo>
                    <a:pt x="1428" y="23650"/>
                  </a:lnTo>
                  <a:cubicBezTo>
                    <a:pt x="1428" y="2453"/>
                    <a:pt x="16371" y="-6102"/>
                    <a:pt x="34742" y="4639"/>
                  </a:cubicBezTo>
                  <a:lnTo>
                    <a:pt x="2768750" y="1580818"/>
                  </a:lnTo>
                  <a:cubicBezTo>
                    <a:pt x="2788395" y="1593631"/>
                    <a:pt x="2800769" y="1615018"/>
                    <a:pt x="2802063" y="16384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062;p24"/>
            <p:cNvSpPr/>
            <p:nvPr/>
          </p:nvSpPr>
          <p:spPr>
            <a:xfrm>
              <a:off x="3711283" y="669187"/>
              <a:ext cx="283071" cy="477189"/>
            </a:xfrm>
            <a:custGeom>
              <a:avLst/>
              <a:gdLst/>
              <a:ahLst/>
              <a:cxnLst/>
              <a:rect l="l" t="t" r="r" b="b"/>
              <a:pathLst>
                <a:path w="283071" h="477189" extrusionOk="0">
                  <a:moveTo>
                    <a:pt x="268604" y="475462"/>
                  </a:moveTo>
                  <a:lnTo>
                    <a:pt x="14468" y="328699"/>
                  </a:lnTo>
                  <a:cubicBezTo>
                    <a:pt x="5540" y="322277"/>
                    <a:pt x="181" y="312023"/>
                    <a:pt x="0" y="301038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268604" y="148572"/>
                  </a:lnTo>
                  <a:cubicBezTo>
                    <a:pt x="277551" y="154933"/>
                    <a:pt x="282919" y="165172"/>
                    <a:pt x="283071" y="176138"/>
                  </a:cubicBezTo>
                  <a:lnTo>
                    <a:pt x="283071" y="464531"/>
                  </a:lnTo>
                  <a:cubicBezTo>
                    <a:pt x="283071" y="474986"/>
                    <a:pt x="276599" y="480119"/>
                    <a:pt x="268604" y="475462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063;p24"/>
            <p:cNvSpPr/>
            <p:nvPr/>
          </p:nvSpPr>
          <p:spPr>
            <a:xfrm>
              <a:off x="4063456" y="872696"/>
              <a:ext cx="283832" cy="477419"/>
            </a:xfrm>
            <a:custGeom>
              <a:avLst/>
              <a:gdLst/>
              <a:ahLst/>
              <a:cxnLst/>
              <a:rect l="l" t="t" r="r" b="b"/>
              <a:pathLst>
                <a:path w="283832" h="477419" extrusionOk="0">
                  <a:moveTo>
                    <a:pt x="269365" y="475462"/>
                  </a:moveTo>
                  <a:lnTo>
                    <a:pt x="14468" y="328509"/>
                  </a:lnTo>
                  <a:cubicBezTo>
                    <a:pt x="5540" y="322087"/>
                    <a:pt x="181" y="311833"/>
                    <a:pt x="0" y="300848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269080" y="148572"/>
                  </a:lnTo>
                  <a:cubicBezTo>
                    <a:pt x="278217" y="154931"/>
                    <a:pt x="283709" y="165305"/>
                    <a:pt x="283833" y="176423"/>
                  </a:cubicBezTo>
                  <a:lnTo>
                    <a:pt x="283833" y="464531"/>
                  </a:lnTo>
                  <a:cubicBezTo>
                    <a:pt x="283833" y="475177"/>
                    <a:pt x="277360" y="480595"/>
                    <a:pt x="269365" y="475462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064;p24"/>
            <p:cNvSpPr/>
            <p:nvPr/>
          </p:nvSpPr>
          <p:spPr>
            <a:xfrm>
              <a:off x="4408015" y="1071223"/>
              <a:ext cx="284023" cy="477216"/>
            </a:xfrm>
            <a:custGeom>
              <a:avLst/>
              <a:gdLst/>
              <a:ahLst/>
              <a:cxnLst/>
              <a:rect l="l" t="t" r="r" b="b"/>
              <a:pathLst>
                <a:path w="284023" h="477216" extrusionOk="0">
                  <a:moveTo>
                    <a:pt x="269556" y="475502"/>
                  </a:moveTo>
                  <a:lnTo>
                    <a:pt x="14468" y="328644"/>
                  </a:lnTo>
                  <a:cubicBezTo>
                    <a:pt x="5521" y="322285"/>
                    <a:pt x="152" y="312048"/>
                    <a:pt x="0" y="301079"/>
                  </a:cubicBezTo>
                  <a:lnTo>
                    <a:pt x="0" y="12686"/>
                  </a:lnTo>
                  <a:cubicBezTo>
                    <a:pt x="0" y="2040"/>
                    <a:pt x="6472" y="-2903"/>
                    <a:pt x="14468" y="1755"/>
                  </a:cubicBezTo>
                  <a:lnTo>
                    <a:pt x="269556" y="148993"/>
                  </a:lnTo>
                  <a:cubicBezTo>
                    <a:pt x="278503" y="155354"/>
                    <a:pt x="283871" y="165592"/>
                    <a:pt x="284023" y="176559"/>
                  </a:cubicBezTo>
                  <a:lnTo>
                    <a:pt x="284023" y="464571"/>
                  </a:lnTo>
                  <a:cubicBezTo>
                    <a:pt x="283547" y="475217"/>
                    <a:pt x="277075" y="480065"/>
                    <a:pt x="269556" y="475502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065;p24"/>
            <p:cNvSpPr/>
            <p:nvPr/>
          </p:nvSpPr>
          <p:spPr>
            <a:xfrm>
              <a:off x="3711283" y="1076206"/>
              <a:ext cx="283071" cy="477216"/>
            </a:xfrm>
            <a:custGeom>
              <a:avLst/>
              <a:gdLst/>
              <a:ahLst/>
              <a:cxnLst/>
              <a:rect l="l" t="t" r="r" b="b"/>
              <a:pathLst>
                <a:path w="283071" h="477216" extrusionOk="0">
                  <a:moveTo>
                    <a:pt x="268604" y="475462"/>
                  </a:moveTo>
                  <a:lnTo>
                    <a:pt x="14468" y="328699"/>
                  </a:lnTo>
                  <a:cubicBezTo>
                    <a:pt x="5540" y="322273"/>
                    <a:pt x="181" y="312027"/>
                    <a:pt x="0" y="301038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268604" y="148477"/>
                  </a:lnTo>
                  <a:cubicBezTo>
                    <a:pt x="277532" y="154899"/>
                    <a:pt x="282891" y="165154"/>
                    <a:pt x="283071" y="176138"/>
                  </a:cubicBezTo>
                  <a:lnTo>
                    <a:pt x="283071" y="464531"/>
                  </a:lnTo>
                  <a:cubicBezTo>
                    <a:pt x="283071" y="475177"/>
                    <a:pt x="276599" y="480119"/>
                    <a:pt x="268604" y="475462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066;p24"/>
            <p:cNvSpPr/>
            <p:nvPr/>
          </p:nvSpPr>
          <p:spPr>
            <a:xfrm>
              <a:off x="4063456" y="1279716"/>
              <a:ext cx="283556" cy="477216"/>
            </a:xfrm>
            <a:custGeom>
              <a:avLst/>
              <a:gdLst/>
              <a:ahLst/>
              <a:cxnLst/>
              <a:rect l="l" t="t" r="r" b="b"/>
              <a:pathLst>
                <a:path w="283556" h="477216" extrusionOk="0">
                  <a:moveTo>
                    <a:pt x="269365" y="475462"/>
                  </a:moveTo>
                  <a:lnTo>
                    <a:pt x="14468" y="328699"/>
                  </a:lnTo>
                  <a:cubicBezTo>
                    <a:pt x="5540" y="322273"/>
                    <a:pt x="181" y="312027"/>
                    <a:pt x="0" y="301038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269080" y="148477"/>
                  </a:lnTo>
                  <a:cubicBezTo>
                    <a:pt x="278008" y="154903"/>
                    <a:pt x="283366" y="165150"/>
                    <a:pt x="283547" y="176138"/>
                  </a:cubicBezTo>
                  <a:lnTo>
                    <a:pt x="283547" y="464531"/>
                  </a:lnTo>
                  <a:cubicBezTo>
                    <a:pt x="283833" y="475177"/>
                    <a:pt x="277360" y="480119"/>
                    <a:pt x="269365" y="475462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067;p24"/>
            <p:cNvSpPr/>
            <p:nvPr/>
          </p:nvSpPr>
          <p:spPr>
            <a:xfrm>
              <a:off x="4098484" y="1260570"/>
              <a:ext cx="283570" cy="477216"/>
            </a:xfrm>
            <a:custGeom>
              <a:avLst/>
              <a:gdLst/>
              <a:ahLst/>
              <a:cxnLst/>
              <a:rect l="l" t="t" r="r" b="b"/>
              <a:pathLst>
                <a:path w="283570" h="477216" extrusionOk="0">
                  <a:moveTo>
                    <a:pt x="269079" y="475502"/>
                  </a:moveTo>
                  <a:lnTo>
                    <a:pt x="14468" y="328644"/>
                  </a:lnTo>
                  <a:cubicBezTo>
                    <a:pt x="5521" y="322285"/>
                    <a:pt x="152" y="312048"/>
                    <a:pt x="0" y="301079"/>
                  </a:cubicBezTo>
                  <a:lnTo>
                    <a:pt x="0" y="12686"/>
                  </a:lnTo>
                  <a:cubicBezTo>
                    <a:pt x="0" y="2040"/>
                    <a:pt x="6472" y="-2903"/>
                    <a:pt x="14468" y="1755"/>
                  </a:cubicBezTo>
                  <a:lnTo>
                    <a:pt x="269079" y="148518"/>
                  </a:lnTo>
                  <a:cubicBezTo>
                    <a:pt x="278008" y="154943"/>
                    <a:pt x="283366" y="165190"/>
                    <a:pt x="283547" y="176178"/>
                  </a:cubicBezTo>
                  <a:lnTo>
                    <a:pt x="283547" y="464571"/>
                  </a:lnTo>
                  <a:cubicBezTo>
                    <a:pt x="284023" y="475217"/>
                    <a:pt x="277075" y="480065"/>
                    <a:pt x="269079" y="4755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068;p24"/>
            <p:cNvSpPr/>
            <p:nvPr/>
          </p:nvSpPr>
          <p:spPr>
            <a:xfrm>
              <a:off x="4408015" y="1478241"/>
              <a:ext cx="284023" cy="477161"/>
            </a:xfrm>
            <a:custGeom>
              <a:avLst/>
              <a:gdLst/>
              <a:ahLst/>
              <a:cxnLst/>
              <a:rect l="l" t="t" r="r" b="b"/>
              <a:pathLst>
                <a:path w="284023" h="477161" extrusionOk="0">
                  <a:moveTo>
                    <a:pt x="269556" y="475409"/>
                  </a:moveTo>
                  <a:lnTo>
                    <a:pt x="14468" y="328646"/>
                  </a:lnTo>
                  <a:cubicBezTo>
                    <a:pt x="5521" y="322287"/>
                    <a:pt x="152" y="312050"/>
                    <a:pt x="0" y="301080"/>
                  </a:cubicBezTo>
                  <a:lnTo>
                    <a:pt x="0" y="12593"/>
                  </a:lnTo>
                  <a:cubicBezTo>
                    <a:pt x="0" y="2042"/>
                    <a:pt x="6472" y="-2901"/>
                    <a:pt x="14468" y="1757"/>
                  </a:cubicBezTo>
                  <a:lnTo>
                    <a:pt x="269556" y="148519"/>
                  </a:lnTo>
                  <a:cubicBezTo>
                    <a:pt x="278503" y="154878"/>
                    <a:pt x="283871" y="165116"/>
                    <a:pt x="284023" y="176085"/>
                  </a:cubicBezTo>
                  <a:lnTo>
                    <a:pt x="284023" y="464382"/>
                  </a:lnTo>
                  <a:cubicBezTo>
                    <a:pt x="283547" y="475124"/>
                    <a:pt x="277075" y="480066"/>
                    <a:pt x="269556" y="475409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069;p24"/>
            <p:cNvSpPr/>
            <p:nvPr/>
          </p:nvSpPr>
          <p:spPr>
            <a:xfrm>
              <a:off x="3711283" y="1491834"/>
              <a:ext cx="283071" cy="477165"/>
            </a:xfrm>
            <a:custGeom>
              <a:avLst/>
              <a:gdLst/>
              <a:ahLst/>
              <a:cxnLst/>
              <a:rect l="l" t="t" r="r" b="b"/>
              <a:pathLst>
                <a:path w="283071" h="477165" extrusionOk="0">
                  <a:moveTo>
                    <a:pt x="268604" y="475409"/>
                  </a:moveTo>
                  <a:lnTo>
                    <a:pt x="14468" y="328646"/>
                  </a:lnTo>
                  <a:cubicBezTo>
                    <a:pt x="5521" y="322287"/>
                    <a:pt x="152" y="312050"/>
                    <a:pt x="0" y="301080"/>
                  </a:cubicBezTo>
                  <a:lnTo>
                    <a:pt x="0" y="12593"/>
                  </a:lnTo>
                  <a:cubicBezTo>
                    <a:pt x="0" y="2042"/>
                    <a:pt x="6472" y="-2901"/>
                    <a:pt x="14468" y="1757"/>
                  </a:cubicBezTo>
                  <a:lnTo>
                    <a:pt x="268604" y="148519"/>
                  </a:lnTo>
                  <a:cubicBezTo>
                    <a:pt x="277551" y="154878"/>
                    <a:pt x="282919" y="165116"/>
                    <a:pt x="283071" y="176085"/>
                  </a:cubicBezTo>
                  <a:lnTo>
                    <a:pt x="283071" y="464573"/>
                  </a:lnTo>
                  <a:cubicBezTo>
                    <a:pt x="283071" y="475123"/>
                    <a:pt x="276599" y="480066"/>
                    <a:pt x="268604" y="475409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070;p24"/>
            <p:cNvSpPr/>
            <p:nvPr/>
          </p:nvSpPr>
          <p:spPr>
            <a:xfrm>
              <a:off x="3711283" y="1946286"/>
              <a:ext cx="980755" cy="657383"/>
            </a:xfrm>
            <a:custGeom>
              <a:avLst/>
              <a:gdLst/>
              <a:ahLst/>
              <a:cxnLst/>
              <a:rect l="l" t="t" r="r" b="b"/>
              <a:pathLst>
                <a:path w="980755" h="657383" extrusionOk="0">
                  <a:moveTo>
                    <a:pt x="966288" y="655629"/>
                  </a:moveTo>
                  <a:lnTo>
                    <a:pt x="14468" y="106884"/>
                  </a:lnTo>
                  <a:cubicBezTo>
                    <a:pt x="5540" y="100458"/>
                    <a:pt x="181" y="90212"/>
                    <a:pt x="0" y="79224"/>
                  </a:cubicBezTo>
                  <a:lnTo>
                    <a:pt x="0" y="12686"/>
                  </a:lnTo>
                  <a:cubicBezTo>
                    <a:pt x="0" y="2040"/>
                    <a:pt x="6472" y="-2903"/>
                    <a:pt x="14468" y="1755"/>
                  </a:cubicBezTo>
                  <a:lnTo>
                    <a:pt x="966288" y="550594"/>
                  </a:lnTo>
                  <a:cubicBezTo>
                    <a:pt x="975235" y="556954"/>
                    <a:pt x="980603" y="567191"/>
                    <a:pt x="980755" y="578160"/>
                  </a:cubicBezTo>
                  <a:lnTo>
                    <a:pt x="980755" y="644698"/>
                  </a:lnTo>
                  <a:cubicBezTo>
                    <a:pt x="980280" y="655344"/>
                    <a:pt x="973807" y="660286"/>
                    <a:pt x="966288" y="655629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071;p24"/>
            <p:cNvSpPr/>
            <p:nvPr/>
          </p:nvSpPr>
          <p:spPr>
            <a:xfrm>
              <a:off x="3715090" y="2139055"/>
              <a:ext cx="732044" cy="480371"/>
            </a:xfrm>
            <a:custGeom>
              <a:avLst/>
              <a:gdLst/>
              <a:ahLst/>
              <a:cxnLst/>
              <a:rect l="l" t="t" r="r" b="b"/>
              <a:pathLst>
                <a:path w="732044" h="480371" extrusionOk="0">
                  <a:moveTo>
                    <a:pt x="717577" y="478449"/>
                  </a:moveTo>
                  <a:lnTo>
                    <a:pt x="14468" y="73425"/>
                  </a:lnTo>
                  <a:cubicBezTo>
                    <a:pt x="5521" y="67066"/>
                    <a:pt x="152" y="56829"/>
                    <a:pt x="0" y="45860"/>
                  </a:cubicBezTo>
                  <a:lnTo>
                    <a:pt x="0" y="12686"/>
                  </a:lnTo>
                  <a:cubicBezTo>
                    <a:pt x="0" y="2040"/>
                    <a:pt x="6472" y="-2903"/>
                    <a:pt x="14468" y="1755"/>
                  </a:cubicBezTo>
                  <a:lnTo>
                    <a:pt x="717577" y="407064"/>
                  </a:lnTo>
                  <a:cubicBezTo>
                    <a:pt x="726505" y="413489"/>
                    <a:pt x="731864" y="423736"/>
                    <a:pt x="732045" y="434724"/>
                  </a:cubicBezTo>
                  <a:lnTo>
                    <a:pt x="732045" y="467708"/>
                  </a:lnTo>
                  <a:cubicBezTo>
                    <a:pt x="732045" y="478449"/>
                    <a:pt x="725572" y="483392"/>
                    <a:pt x="717577" y="478449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072;p24"/>
            <p:cNvSpPr/>
            <p:nvPr/>
          </p:nvSpPr>
          <p:spPr>
            <a:xfrm>
              <a:off x="3715090" y="2264376"/>
              <a:ext cx="732044" cy="480312"/>
            </a:xfrm>
            <a:custGeom>
              <a:avLst/>
              <a:gdLst/>
              <a:ahLst/>
              <a:cxnLst/>
              <a:rect l="l" t="t" r="r" b="b"/>
              <a:pathLst>
                <a:path w="732044" h="480312" extrusionOk="0">
                  <a:moveTo>
                    <a:pt x="717577" y="478598"/>
                  </a:moveTo>
                  <a:lnTo>
                    <a:pt x="14468" y="73195"/>
                  </a:lnTo>
                  <a:cubicBezTo>
                    <a:pt x="5521" y="66836"/>
                    <a:pt x="152" y="56599"/>
                    <a:pt x="0" y="45629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717577" y="407023"/>
                  </a:lnTo>
                  <a:cubicBezTo>
                    <a:pt x="726505" y="413449"/>
                    <a:pt x="731864" y="423696"/>
                    <a:pt x="732045" y="434684"/>
                  </a:cubicBezTo>
                  <a:lnTo>
                    <a:pt x="732045" y="467667"/>
                  </a:lnTo>
                  <a:cubicBezTo>
                    <a:pt x="732045" y="478313"/>
                    <a:pt x="725572" y="483161"/>
                    <a:pt x="717577" y="478598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073;p24"/>
            <p:cNvSpPr/>
            <p:nvPr/>
          </p:nvSpPr>
          <p:spPr>
            <a:xfrm>
              <a:off x="3715090" y="2389467"/>
              <a:ext cx="599361" cy="403889"/>
            </a:xfrm>
            <a:custGeom>
              <a:avLst/>
              <a:gdLst/>
              <a:ahLst/>
              <a:cxnLst/>
              <a:rect l="l" t="t" r="r" b="b"/>
              <a:pathLst>
                <a:path w="599361" h="403889" extrusionOk="0">
                  <a:moveTo>
                    <a:pt x="584893" y="402175"/>
                  </a:moveTo>
                  <a:lnTo>
                    <a:pt x="14468" y="73195"/>
                  </a:lnTo>
                  <a:cubicBezTo>
                    <a:pt x="5521" y="66836"/>
                    <a:pt x="152" y="56599"/>
                    <a:pt x="0" y="45629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584893" y="330600"/>
                  </a:lnTo>
                  <a:cubicBezTo>
                    <a:pt x="593822" y="337026"/>
                    <a:pt x="599180" y="347272"/>
                    <a:pt x="599361" y="358261"/>
                  </a:cubicBezTo>
                  <a:lnTo>
                    <a:pt x="599361" y="391244"/>
                  </a:lnTo>
                  <a:cubicBezTo>
                    <a:pt x="599361" y="401890"/>
                    <a:pt x="592889" y="406738"/>
                    <a:pt x="584893" y="4021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074;p24"/>
            <p:cNvSpPr/>
            <p:nvPr/>
          </p:nvSpPr>
          <p:spPr>
            <a:xfrm>
              <a:off x="4855752" y="2612272"/>
              <a:ext cx="1403078" cy="900663"/>
            </a:xfrm>
            <a:custGeom>
              <a:avLst/>
              <a:gdLst/>
              <a:ahLst/>
              <a:cxnLst/>
              <a:rect l="l" t="t" r="r" b="b"/>
              <a:pathLst>
                <a:path w="1403078" h="900663" extrusionOk="0">
                  <a:moveTo>
                    <a:pt x="1388610" y="898735"/>
                  </a:moveTo>
                  <a:lnTo>
                    <a:pt x="14468" y="106749"/>
                  </a:lnTo>
                  <a:cubicBezTo>
                    <a:pt x="5520" y="100390"/>
                    <a:pt x="152" y="90152"/>
                    <a:pt x="0" y="79183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1388610" y="794177"/>
                  </a:lnTo>
                  <a:cubicBezTo>
                    <a:pt x="1397557" y="800536"/>
                    <a:pt x="1402926" y="810773"/>
                    <a:pt x="1403078" y="821742"/>
                  </a:cubicBezTo>
                  <a:lnTo>
                    <a:pt x="1403078" y="888280"/>
                  </a:lnTo>
                  <a:cubicBezTo>
                    <a:pt x="1403078" y="898735"/>
                    <a:pt x="1396606" y="903678"/>
                    <a:pt x="1388610" y="898735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075;p24"/>
            <p:cNvSpPr/>
            <p:nvPr/>
          </p:nvSpPr>
          <p:spPr>
            <a:xfrm>
              <a:off x="4860130" y="2805136"/>
              <a:ext cx="1263255" cy="786670"/>
            </a:xfrm>
            <a:custGeom>
              <a:avLst/>
              <a:gdLst/>
              <a:ahLst/>
              <a:cxnLst/>
              <a:rect l="l" t="t" r="r" b="b"/>
              <a:pathLst>
                <a:path w="1263255" h="786670" extrusionOk="0">
                  <a:moveTo>
                    <a:pt x="1248788" y="784956"/>
                  </a:moveTo>
                  <a:lnTo>
                    <a:pt x="14468" y="73195"/>
                  </a:lnTo>
                  <a:cubicBezTo>
                    <a:pt x="5521" y="66836"/>
                    <a:pt x="152" y="56599"/>
                    <a:pt x="0" y="45629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1248788" y="713381"/>
                  </a:lnTo>
                  <a:cubicBezTo>
                    <a:pt x="1257716" y="719807"/>
                    <a:pt x="1263075" y="730053"/>
                    <a:pt x="1263256" y="741042"/>
                  </a:cubicBezTo>
                  <a:lnTo>
                    <a:pt x="1263256" y="774025"/>
                  </a:lnTo>
                  <a:cubicBezTo>
                    <a:pt x="1263256" y="784671"/>
                    <a:pt x="1256783" y="789519"/>
                    <a:pt x="1248788" y="784956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076;p24"/>
            <p:cNvSpPr/>
            <p:nvPr/>
          </p:nvSpPr>
          <p:spPr>
            <a:xfrm>
              <a:off x="4860130" y="2930227"/>
              <a:ext cx="1263255" cy="786839"/>
            </a:xfrm>
            <a:custGeom>
              <a:avLst/>
              <a:gdLst/>
              <a:ahLst/>
              <a:cxnLst/>
              <a:rect l="l" t="t" r="r" b="b"/>
              <a:pathLst>
                <a:path w="1263255" h="786839" extrusionOk="0">
                  <a:moveTo>
                    <a:pt x="1248788" y="784956"/>
                  </a:moveTo>
                  <a:lnTo>
                    <a:pt x="14468" y="73290"/>
                  </a:lnTo>
                  <a:cubicBezTo>
                    <a:pt x="5540" y="66864"/>
                    <a:pt x="181" y="56617"/>
                    <a:pt x="0" y="45629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4"/>
                  </a:cubicBezTo>
                  <a:lnTo>
                    <a:pt x="1248788" y="713856"/>
                  </a:lnTo>
                  <a:cubicBezTo>
                    <a:pt x="1257735" y="720215"/>
                    <a:pt x="1263104" y="730453"/>
                    <a:pt x="1263256" y="741422"/>
                  </a:cubicBezTo>
                  <a:lnTo>
                    <a:pt x="1263256" y="774405"/>
                  </a:lnTo>
                  <a:cubicBezTo>
                    <a:pt x="1263256" y="784671"/>
                    <a:pt x="1256783" y="789899"/>
                    <a:pt x="1248788" y="784956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077;p24"/>
            <p:cNvSpPr/>
            <p:nvPr/>
          </p:nvSpPr>
          <p:spPr>
            <a:xfrm>
              <a:off x="4860130" y="3055222"/>
              <a:ext cx="1034438" cy="654829"/>
            </a:xfrm>
            <a:custGeom>
              <a:avLst/>
              <a:gdLst/>
              <a:ahLst/>
              <a:cxnLst/>
              <a:rect l="l" t="t" r="r" b="b"/>
              <a:pathLst>
                <a:path w="1034438" h="654829" extrusionOk="0">
                  <a:moveTo>
                    <a:pt x="1019971" y="653117"/>
                  </a:moveTo>
                  <a:lnTo>
                    <a:pt x="14468" y="73290"/>
                  </a:lnTo>
                  <a:cubicBezTo>
                    <a:pt x="5540" y="66864"/>
                    <a:pt x="181" y="56618"/>
                    <a:pt x="0" y="45629"/>
                  </a:cubicBezTo>
                  <a:lnTo>
                    <a:pt x="0" y="12646"/>
                  </a:lnTo>
                  <a:cubicBezTo>
                    <a:pt x="0" y="2000"/>
                    <a:pt x="6472" y="-2848"/>
                    <a:pt x="14468" y="1715"/>
                  </a:cubicBezTo>
                  <a:lnTo>
                    <a:pt x="1019971" y="581542"/>
                  </a:lnTo>
                  <a:cubicBezTo>
                    <a:pt x="1028880" y="587929"/>
                    <a:pt x="1034248" y="598157"/>
                    <a:pt x="1034438" y="609107"/>
                  </a:cubicBezTo>
                  <a:lnTo>
                    <a:pt x="1034438" y="642091"/>
                  </a:lnTo>
                  <a:cubicBezTo>
                    <a:pt x="1034438" y="652832"/>
                    <a:pt x="1027871" y="657679"/>
                    <a:pt x="1019971" y="6531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078;p24"/>
            <p:cNvSpPr/>
            <p:nvPr/>
          </p:nvSpPr>
          <p:spPr>
            <a:xfrm>
              <a:off x="4063456" y="1695343"/>
              <a:ext cx="283556" cy="477207"/>
            </a:xfrm>
            <a:custGeom>
              <a:avLst/>
              <a:gdLst/>
              <a:ahLst/>
              <a:cxnLst/>
              <a:rect l="l" t="t" r="r" b="b"/>
              <a:pathLst>
                <a:path w="283556" h="477207" extrusionOk="0">
                  <a:moveTo>
                    <a:pt x="269365" y="475409"/>
                  </a:moveTo>
                  <a:lnTo>
                    <a:pt x="14468" y="328646"/>
                  </a:lnTo>
                  <a:cubicBezTo>
                    <a:pt x="5521" y="322287"/>
                    <a:pt x="152" y="312050"/>
                    <a:pt x="0" y="301080"/>
                  </a:cubicBezTo>
                  <a:lnTo>
                    <a:pt x="0" y="12593"/>
                  </a:lnTo>
                  <a:cubicBezTo>
                    <a:pt x="0" y="2042"/>
                    <a:pt x="6472" y="-2901"/>
                    <a:pt x="14468" y="1757"/>
                  </a:cubicBezTo>
                  <a:lnTo>
                    <a:pt x="269080" y="148519"/>
                  </a:lnTo>
                  <a:cubicBezTo>
                    <a:pt x="278027" y="154878"/>
                    <a:pt x="283395" y="165116"/>
                    <a:pt x="283547" y="176085"/>
                  </a:cubicBezTo>
                  <a:lnTo>
                    <a:pt x="283547" y="464573"/>
                  </a:lnTo>
                  <a:cubicBezTo>
                    <a:pt x="283833" y="475409"/>
                    <a:pt x="277360" y="480066"/>
                    <a:pt x="269365" y="475409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079;p24"/>
            <p:cNvSpPr/>
            <p:nvPr/>
          </p:nvSpPr>
          <p:spPr>
            <a:xfrm>
              <a:off x="4408015" y="1893817"/>
              <a:ext cx="284023" cy="477216"/>
            </a:xfrm>
            <a:custGeom>
              <a:avLst/>
              <a:gdLst/>
              <a:ahLst/>
              <a:cxnLst/>
              <a:rect l="l" t="t" r="r" b="b"/>
              <a:pathLst>
                <a:path w="284023" h="477216" extrusionOk="0">
                  <a:moveTo>
                    <a:pt x="269556" y="475502"/>
                  </a:moveTo>
                  <a:lnTo>
                    <a:pt x="14468" y="328644"/>
                  </a:lnTo>
                  <a:cubicBezTo>
                    <a:pt x="5521" y="322285"/>
                    <a:pt x="152" y="312048"/>
                    <a:pt x="0" y="301079"/>
                  </a:cubicBezTo>
                  <a:lnTo>
                    <a:pt x="0" y="12686"/>
                  </a:lnTo>
                  <a:cubicBezTo>
                    <a:pt x="0" y="2040"/>
                    <a:pt x="6472" y="-2903"/>
                    <a:pt x="14468" y="1755"/>
                  </a:cubicBezTo>
                  <a:lnTo>
                    <a:pt x="269556" y="148518"/>
                  </a:lnTo>
                  <a:cubicBezTo>
                    <a:pt x="278484" y="154943"/>
                    <a:pt x="283842" y="165190"/>
                    <a:pt x="284023" y="176178"/>
                  </a:cubicBezTo>
                  <a:lnTo>
                    <a:pt x="284023" y="464571"/>
                  </a:lnTo>
                  <a:cubicBezTo>
                    <a:pt x="283547" y="475217"/>
                    <a:pt x="277075" y="480065"/>
                    <a:pt x="269556" y="475502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080;p24"/>
            <p:cNvSpPr/>
            <p:nvPr/>
          </p:nvSpPr>
          <p:spPr>
            <a:xfrm>
              <a:off x="4855752" y="1988490"/>
              <a:ext cx="1403078" cy="1286379"/>
            </a:xfrm>
            <a:custGeom>
              <a:avLst/>
              <a:gdLst/>
              <a:ahLst/>
              <a:cxnLst/>
              <a:rect l="l" t="t" r="r" b="b"/>
              <a:pathLst>
                <a:path w="1403078" h="1286379" extrusionOk="0">
                  <a:moveTo>
                    <a:pt x="1388610" y="1284884"/>
                  </a:moveTo>
                  <a:lnTo>
                    <a:pt x="14468" y="492137"/>
                  </a:lnTo>
                  <a:cubicBezTo>
                    <a:pt x="5520" y="485777"/>
                    <a:pt x="152" y="475540"/>
                    <a:pt x="0" y="464571"/>
                  </a:cubicBezTo>
                  <a:lnTo>
                    <a:pt x="0" y="12686"/>
                  </a:lnTo>
                  <a:cubicBezTo>
                    <a:pt x="0" y="2040"/>
                    <a:pt x="6472" y="-2903"/>
                    <a:pt x="14468" y="1755"/>
                  </a:cubicBezTo>
                  <a:lnTo>
                    <a:pt x="1388610" y="794027"/>
                  </a:lnTo>
                  <a:cubicBezTo>
                    <a:pt x="1397539" y="800452"/>
                    <a:pt x="1402897" y="810699"/>
                    <a:pt x="1403078" y="821687"/>
                  </a:cubicBezTo>
                  <a:lnTo>
                    <a:pt x="1403078" y="1273572"/>
                  </a:lnTo>
                  <a:cubicBezTo>
                    <a:pt x="1403078" y="1284218"/>
                    <a:pt x="1396606" y="1289066"/>
                    <a:pt x="1388610" y="1284884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081;p24"/>
            <p:cNvSpPr/>
            <p:nvPr/>
          </p:nvSpPr>
          <p:spPr>
            <a:xfrm>
              <a:off x="4846614" y="1414848"/>
              <a:ext cx="423274" cy="545612"/>
            </a:xfrm>
            <a:custGeom>
              <a:avLst/>
              <a:gdLst/>
              <a:ahLst/>
              <a:cxnLst/>
              <a:rect l="l" t="t" r="r" b="b"/>
              <a:pathLst>
                <a:path w="423274" h="545612" extrusionOk="0">
                  <a:moveTo>
                    <a:pt x="211685" y="516844"/>
                  </a:moveTo>
                  <a:cubicBezTo>
                    <a:pt x="94991" y="449546"/>
                    <a:pt x="0" y="285389"/>
                    <a:pt x="0" y="150793"/>
                  </a:cubicBezTo>
                  <a:cubicBezTo>
                    <a:pt x="0" y="16197"/>
                    <a:pt x="95182" y="-38459"/>
                    <a:pt x="211685" y="28744"/>
                  </a:cubicBezTo>
                  <a:cubicBezTo>
                    <a:pt x="328187" y="95947"/>
                    <a:pt x="423274" y="260295"/>
                    <a:pt x="423274" y="394795"/>
                  </a:cubicBezTo>
                  <a:cubicBezTo>
                    <a:pt x="423274" y="529296"/>
                    <a:pt x="328283" y="584142"/>
                    <a:pt x="211685" y="516844"/>
                  </a:cubicBezTo>
                  <a:close/>
                  <a:moveTo>
                    <a:pt x="211685" y="99274"/>
                  </a:moveTo>
                  <a:cubicBezTo>
                    <a:pt x="128686" y="51747"/>
                    <a:pt x="61202" y="90434"/>
                    <a:pt x="61202" y="186058"/>
                  </a:cubicBezTo>
                  <a:cubicBezTo>
                    <a:pt x="61202" y="281682"/>
                    <a:pt x="128686" y="398502"/>
                    <a:pt x="211685" y="446314"/>
                  </a:cubicBezTo>
                  <a:cubicBezTo>
                    <a:pt x="294683" y="494126"/>
                    <a:pt x="362167" y="455249"/>
                    <a:pt x="362167" y="359531"/>
                  </a:cubicBezTo>
                  <a:cubicBezTo>
                    <a:pt x="362167" y="263811"/>
                    <a:pt x="294493" y="147561"/>
                    <a:pt x="211685" y="99274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082;p24"/>
            <p:cNvSpPr/>
            <p:nvPr/>
          </p:nvSpPr>
          <p:spPr>
            <a:xfrm>
              <a:off x="4846614" y="1414848"/>
              <a:ext cx="423274" cy="545629"/>
            </a:xfrm>
            <a:custGeom>
              <a:avLst/>
              <a:gdLst/>
              <a:ahLst/>
              <a:cxnLst/>
              <a:rect l="l" t="t" r="r" b="b"/>
              <a:pathLst>
                <a:path w="423274" h="545629" extrusionOk="0">
                  <a:moveTo>
                    <a:pt x="211685" y="516844"/>
                  </a:moveTo>
                  <a:cubicBezTo>
                    <a:pt x="94991" y="449546"/>
                    <a:pt x="0" y="285389"/>
                    <a:pt x="0" y="150793"/>
                  </a:cubicBezTo>
                  <a:cubicBezTo>
                    <a:pt x="0" y="16197"/>
                    <a:pt x="95182" y="-38459"/>
                    <a:pt x="211685" y="28744"/>
                  </a:cubicBezTo>
                  <a:lnTo>
                    <a:pt x="211685" y="99274"/>
                  </a:lnTo>
                  <a:cubicBezTo>
                    <a:pt x="128686" y="51747"/>
                    <a:pt x="61202" y="90434"/>
                    <a:pt x="61202" y="186058"/>
                  </a:cubicBezTo>
                  <a:cubicBezTo>
                    <a:pt x="61202" y="281682"/>
                    <a:pt x="128686" y="398502"/>
                    <a:pt x="211685" y="446314"/>
                  </a:cubicBezTo>
                  <a:cubicBezTo>
                    <a:pt x="294683" y="494126"/>
                    <a:pt x="362167" y="455249"/>
                    <a:pt x="362167" y="359531"/>
                  </a:cubicBezTo>
                  <a:lnTo>
                    <a:pt x="423274" y="394795"/>
                  </a:lnTo>
                  <a:cubicBezTo>
                    <a:pt x="423179" y="529391"/>
                    <a:pt x="328283" y="584142"/>
                    <a:pt x="211685" y="5168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083;p24"/>
            <p:cNvSpPr/>
            <p:nvPr/>
          </p:nvSpPr>
          <p:spPr>
            <a:xfrm>
              <a:off x="5340323" y="1699604"/>
              <a:ext cx="423179" cy="545654"/>
            </a:xfrm>
            <a:custGeom>
              <a:avLst/>
              <a:gdLst/>
              <a:ahLst/>
              <a:cxnLst/>
              <a:rect l="l" t="t" r="r" b="b"/>
              <a:pathLst>
                <a:path w="423179" h="545654" extrusionOk="0">
                  <a:moveTo>
                    <a:pt x="211589" y="516869"/>
                  </a:moveTo>
                  <a:cubicBezTo>
                    <a:pt x="94896" y="449571"/>
                    <a:pt x="0" y="285318"/>
                    <a:pt x="0" y="150817"/>
                  </a:cubicBezTo>
                  <a:cubicBezTo>
                    <a:pt x="0" y="16316"/>
                    <a:pt x="95182" y="-38529"/>
                    <a:pt x="211589" y="28769"/>
                  </a:cubicBezTo>
                  <a:cubicBezTo>
                    <a:pt x="327997" y="96066"/>
                    <a:pt x="423179" y="260224"/>
                    <a:pt x="423179" y="394820"/>
                  </a:cubicBezTo>
                  <a:cubicBezTo>
                    <a:pt x="423179" y="529416"/>
                    <a:pt x="328283" y="584167"/>
                    <a:pt x="211589" y="516869"/>
                  </a:cubicBezTo>
                  <a:close/>
                  <a:moveTo>
                    <a:pt x="211589" y="99298"/>
                  </a:moveTo>
                  <a:cubicBezTo>
                    <a:pt x="128591" y="51772"/>
                    <a:pt x="61107" y="90363"/>
                    <a:pt x="61107" y="186082"/>
                  </a:cubicBezTo>
                  <a:cubicBezTo>
                    <a:pt x="61107" y="281801"/>
                    <a:pt x="128591" y="398432"/>
                    <a:pt x="211589" y="446339"/>
                  </a:cubicBezTo>
                  <a:cubicBezTo>
                    <a:pt x="294588" y="494246"/>
                    <a:pt x="362072" y="455274"/>
                    <a:pt x="362072" y="359555"/>
                  </a:cubicBezTo>
                  <a:cubicBezTo>
                    <a:pt x="362072" y="263836"/>
                    <a:pt x="294588" y="147110"/>
                    <a:pt x="211589" y="99298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084;p24"/>
            <p:cNvSpPr/>
            <p:nvPr/>
          </p:nvSpPr>
          <p:spPr>
            <a:xfrm>
              <a:off x="5340323" y="1699604"/>
              <a:ext cx="332185" cy="545952"/>
            </a:xfrm>
            <a:custGeom>
              <a:avLst/>
              <a:gdLst/>
              <a:ahLst/>
              <a:cxnLst/>
              <a:rect l="l" t="t" r="r" b="b"/>
              <a:pathLst>
                <a:path w="332185" h="545952" extrusionOk="0">
                  <a:moveTo>
                    <a:pt x="211589" y="516869"/>
                  </a:moveTo>
                  <a:cubicBezTo>
                    <a:pt x="94896" y="449571"/>
                    <a:pt x="0" y="285318"/>
                    <a:pt x="0" y="150817"/>
                  </a:cubicBezTo>
                  <a:cubicBezTo>
                    <a:pt x="0" y="16316"/>
                    <a:pt x="95182" y="-38529"/>
                    <a:pt x="211589" y="28769"/>
                  </a:cubicBezTo>
                  <a:lnTo>
                    <a:pt x="211589" y="99298"/>
                  </a:lnTo>
                  <a:cubicBezTo>
                    <a:pt x="128591" y="51772"/>
                    <a:pt x="61107" y="90363"/>
                    <a:pt x="61107" y="186082"/>
                  </a:cubicBezTo>
                  <a:cubicBezTo>
                    <a:pt x="61107" y="281801"/>
                    <a:pt x="128591" y="398432"/>
                    <a:pt x="211589" y="446339"/>
                  </a:cubicBezTo>
                  <a:cubicBezTo>
                    <a:pt x="242429" y="464114"/>
                    <a:pt x="272030" y="470483"/>
                    <a:pt x="297253" y="465350"/>
                  </a:cubicBezTo>
                  <a:lnTo>
                    <a:pt x="332185" y="543389"/>
                  </a:lnTo>
                  <a:cubicBezTo>
                    <a:pt x="296682" y="550898"/>
                    <a:pt x="254993" y="541868"/>
                    <a:pt x="211589" y="5168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085;p24"/>
            <p:cNvSpPr/>
            <p:nvPr/>
          </p:nvSpPr>
          <p:spPr>
            <a:xfrm>
              <a:off x="5834032" y="1984194"/>
              <a:ext cx="423559" cy="545654"/>
            </a:xfrm>
            <a:custGeom>
              <a:avLst/>
              <a:gdLst/>
              <a:ahLst/>
              <a:cxnLst/>
              <a:rect l="l" t="t" r="r" b="b"/>
              <a:pathLst>
                <a:path w="423559" h="545654" extrusionOk="0">
                  <a:moveTo>
                    <a:pt x="211590" y="516869"/>
                  </a:moveTo>
                  <a:cubicBezTo>
                    <a:pt x="94896" y="449571"/>
                    <a:pt x="0" y="285318"/>
                    <a:pt x="0" y="150817"/>
                  </a:cubicBezTo>
                  <a:cubicBezTo>
                    <a:pt x="0" y="16317"/>
                    <a:pt x="95182" y="-38529"/>
                    <a:pt x="211590" y="28769"/>
                  </a:cubicBezTo>
                  <a:cubicBezTo>
                    <a:pt x="327997" y="96066"/>
                    <a:pt x="423560" y="260224"/>
                    <a:pt x="423560" y="394820"/>
                  </a:cubicBezTo>
                  <a:cubicBezTo>
                    <a:pt x="423560" y="529416"/>
                    <a:pt x="328378" y="584167"/>
                    <a:pt x="211590" y="516869"/>
                  </a:cubicBezTo>
                  <a:close/>
                  <a:moveTo>
                    <a:pt x="211590" y="99298"/>
                  </a:moveTo>
                  <a:cubicBezTo>
                    <a:pt x="128686" y="51772"/>
                    <a:pt x="61107" y="90363"/>
                    <a:pt x="61107" y="186082"/>
                  </a:cubicBezTo>
                  <a:cubicBezTo>
                    <a:pt x="61107" y="281801"/>
                    <a:pt x="128686" y="398432"/>
                    <a:pt x="211590" y="446339"/>
                  </a:cubicBezTo>
                  <a:cubicBezTo>
                    <a:pt x="294493" y="494246"/>
                    <a:pt x="362072" y="455274"/>
                    <a:pt x="362072" y="359555"/>
                  </a:cubicBezTo>
                  <a:cubicBezTo>
                    <a:pt x="362072" y="263836"/>
                    <a:pt x="294588" y="147110"/>
                    <a:pt x="211590" y="99298"/>
                  </a:cubicBez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086;p24"/>
            <p:cNvSpPr/>
            <p:nvPr/>
          </p:nvSpPr>
          <p:spPr>
            <a:xfrm>
              <a:off x="5834032" y="1984177"/>
              <a:ext cx="211589" cy="286951"/>
            </a:xfrm>
            <a:custGeom>
              <a:avLst/>
              <a:gdLst/>
              <a:ahLst/>
              <a:cxnLst/>
              <a:rect l="l" t="t" r="r" b="b"/>
              <a:pathLst>
                <a:path w="211589" h="286951" extrusionOk="0">
                  <a:moveTo>
                    <a:pt x="27412" y="286951"/>
                  </a:moveTo>
                  <a:cubicBezTo>
                    <a:pt x="10194" y="243588"/>
                    <a:pt x="904" y="197477"/>
                    <a:pt x="0" y="150835"/>
                  </a:cubicBezTo>
                  <a:cubicBezTo>
                    <a:pt x="0" y="16239"/>
                    <a:pt x="95182" y="-38512"/>
                    <a:pt x="211590" y="28786"/>
                  </a:cubicBezTo>
                  <a:lnTo>
                    <a:pt x="211590" y="99315"/>
                  </a:lnTo>
                  <a:cubicBezTo>
                    <a:pt x="128686" y="51789"/>
                    <a:pt x="61107" y="90380"/>
                    <a:pt x="61107" y="186099"/>
                  </a:cubicBezTo>
                  <a:cubicBezTo>
                    <a:pt x="61830" y="219254"/>
                    <a:pt x="68540" y="252000"/>
                    <a:pt x="80905" y="2827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087;p24"/>
            <p:cNvSpPr/>
            <p:nvPr/>
          </p:nvSpPr>
          <p:spPr>
            <a:xfrm>
              <a:off x="5029839" y="4705642"/>
              <a:ext cx="429841" cy="247899"/>
            </a:xfrm>
            <a:custGeom>
              <a:avLst/>
              <a:gdLst/>
              <a:ahLst/>
              <a:cxnLst/>
              <a:rect l="l" t="t" r="r" b="b"/>
              <a:pathLst>
                <a:path w="429841" h="247899" extrusionOk="0">
                  <a:moveTo>
                    <a:pt x="429842" y="123950"/>
                  </a:moveTo>
                  <a:cubicBezTo>
                    <a:pt x="429842" y="192405"/>
                    <a:pt x="333619" y="247900"/>
                    <a:pt x="214921" y="247900"/>
                  </a:cubicBezTo>
                  <a:cubicBezTo>
                    <a:pt x="96224" y="247900"/>
                    <a:pt x="0" y="192406"/>
                    <a:pt x="0" y="123950"/>
                  </a:cubicBezTo>
                  <a:cubicBezTo>
                    <a:pt x="0" y="55494"/>
                    <a:pt x="96224" y="0"/>
                    <a:pt x="214921" y="0"/>
                  </a:cubicBezTo>
                  <a:cubicBezTo>
                    <a:pt x="333619" y="0"/>
                    <a:pt x="429842" y="55494"/>
                    <a:pt x="429842" y="12395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088;p24"/>
            <p:cNvSpPr/>
            <p:nvPr/>
          </p:nvSpPr>
          <p:spPr>
            <a:xfrm>
              <a:off x="2757750" y="4754499"/>
              <a:ext cx="429841" cy="247899"/>
            </a:xfrm>
            <a:custGeom>
              <a:avLst/>
              <a:gdLst/>
              <a:ahLst/>
              <a:cxnLst/>
              <a:rect l="l" t="t" r="r" b="b"/>
              <a:pathLst>
                <a:path w="429841" h="247899" extrusionOk="0">
                  <a:moveTo>
                    <a:pt x="429842" y="123950"/>
                  </a:moveTo>
                  <a:cubicBezTo>
                    <a:pt x="429842" y="192405"/>
                    <a:pt x="333619" y="247900"/>
                    <a:pt x="214921" y="247900"/>
                  </a:cubicBezTo>
                  <a:cubicBezTo>
                    <a:pt x="96223" y="247900"/>
                    <a:pt x="0" y="192406"/>
                    <a:pt x="0" y="123950"/>
                  </a:cubicBezTo>
                  <a:cubicBezTo>
                    <a:pt x="0" y="55494"/>
                    <a:pt x="96223" y="0"/>
                    <a:pt x="214921" y="0"/>
                  </a:cubicBezTo>
                  <a:cubicBezTo>
                    <a:pt x="333619" y="0"/>
                    <a:pt x="429842" y="55494"/>
                    <a:pt x="429842" y="12395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089;p24"/>
            <p:cNvSpPr/>
            <p:nvPr/>
          </p:nvSpPr>
          <p:spPr>
            <a:xfrm>
              <a:off x="2012475" y="3630110"/>
              <a:ext cx="429841" cy="247899"/>
            </a:xfrm>
            <a:custGeom>
              <a:avLst/>
              <a:gdLst/>
              <a:ahLst/>
              <a:cxnLst/>
              <a:rect l="l" t="t" r="r" b="b"/>
              <a:pathLst>
                <a:path w="429841" h="247899" extrusionOk="0">
                  <a:moveTo>
                    <a:pt x="429842" y="123950"/>
                  </a:moveTo>
                  <a:cubicBezTo>
                    <a:pt x="429842" y="192406"/>
                    <a:pt x="333619" y="247900"/>
                    <a:pt x="214921" y="247900"/>
                  </a:cubicBezTo>
                  <a:cubicBezTo>
                    <a:pt x="96223" y="247900"/>
                    <a:pt x="0" y="192406"/>
                    <a:pt x="0" y="123950"/>
                  </a:cubicBezTo>
                  <a:cubicBezTo>
                    <a:pt x="0" y="55494"/>
                    <a:pt x="96223" y="0"/>
                    <a:pt x="214921" y="0"/>
                  </a:cubicBezTo>
                  <a:cubicBezTo>
                    <a:pt x="333619" y="0"/>
                    <a:pt x="429842" y="55494"/>
                    <a:pt x="429842" y="123950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090;p24"/>
            <p:cNvSpPr/>
            <p:nvPr/>
          </p:nvSpPr>
          <p:spPr>
            <a:xfrm>
              <a:off x="5244274" y="4799933"/>
              <a:ext cx="116580" cy="90224"/>
            </a:xfrm>
            <a:custGeom>
              <a:avLst/>
              <a:gdLst/>
              <a:ahLst/>
              <a:cxnLst/>
              <a:rect l="l" t="t" r="r" b="b"/>
              <a:pathLst>
                <a:path w="116580" h="90224" extrusionOk="0">
                  <a:moveTo>
                    <a:pt x="107376" y="2"/>
                  </a:moveTo>
                  <a:cubicBezTo>
                    <a:pt x="93384" y="11314"/>
                    <a:pt x="72729" y="953"/>
                    <a:pt x="71682" y="1998"/>
                  </a:cubicBezTo>
                  <a:cubicBezTo>
                    <a:pt x="55302" y="17235"/>
                    <a:pt x="38074" y="31550"/>
                    <a:pt x="20094" y="44868"/>
                  </a:cubicBezTo>
                  <a:cubicBezTo>
                    <a:pt x="11432" y="51711"/>
                    <a:pt x="-2179" y="60932"/>
                    <a:pt x="296" y="74049"/>
                  </a:cubicBezTo>
                  <a:cubicBezTo>
                    <a:pt x="4674" y="97622"/>
                    <a:pt x="42366" y="90398"/>
                    <a:pt x="56644" y="83554"/>
                  </a:cubicBezTo>
                  <a:cubicBezTo>
                    <a:pt x="70921" y="76711"/>
                    <a:pt x="82438" y="64544"/>
                    <a:pt x="95954" y="56084"/>
                  </a:cubicBezTo>
                  <a:cubicBezTo>
                    <a:pt x="105472" y="50095"/>
                    <a:pt x="114990" y="47054"/>
                    <a:pt x="116513" y="34887"/>
                  </a:cubicBezTo>
                  <a:cubicBezTo>
                    <a:pt x="117370" y="27187"/>
                    <a:pt x="109850" y="-283"/>
                    <a:pt x="107376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091;p24"/>
            <p:cNvSpPr/>
            <p:nvPr/>
          </p:nvSpPr>
          <p:spPr>
            <a:xfrm>
              <a:off x="5244760" y="4829592"/>
              <a:ext cx="116051" cy="60483"/>
            </a:xfrm>
            <a:custGeom>
              <a:avLst/>
              <a:gdLst/>
              <a:ahLst/>
              <a:cxnLst/>
              <a:rect l="l" t="t" r="r" b="b"/>
              <a:pathLst>
                <a:path w="116051" h="60483" extrusionOk="0">
                  <a:moveTo>
                    <a:pt x="115837" y="0"/>
                  </a:moveTo>
                  <a:cubicBezTo>
                    <a:pt x="113933" y="11597"/>
                    <a:pt x="104605" y="14828"/>
                    <a:pt x="95087" y="20722"/>
                  </a:cubicBezTo>
                  <a:cubicBezTo>
                    <a:pt x="81381" y="29182"/>
                    <a:pt x="69388" y="41443"/>
                    <a:pt x="55110" y="48572"/>
                  </a:cubicBezTo>
                  <a:cubicBezTo>
                    <a:pt x="40833" y="55701"/>
                    <a:pt x="9233" y="61880"/>
                    <a:pt x="0" y="45055"/>
                  </a:cubicBezTo>
                  <a:cubicBezTo>
                    <a:pt x="5045" y="67773"/>
                    <a:pt x="42071" y="60644"/>
                    <a:pt x="56157" y="53515"/>
                  </a:cubicBezTo>
                  <a:cubicBezTo>
                    <a:pt x="70244" y="46386"/>
                    <a:pt x="81952" y="34505"/>
                    <a:pt x="95468" y="26045"/>
                  </a:cubicBezTo>
                  <a:cubicBezTo>
                    <a:pt x="104986" y="20056"/>
                    <a:pt x="114504" y="17015"/>
                    <a:pt x="116027" y="4848"/>
                  </a:cubicBezTo>
                  <a:cubicBezTo>
                    <a:pt x="116093" y="3232"/>
                    <a:pt x="116027" y="1606"/>
                    <a:pt x="11583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092;p24"/>
            <p:cNvSpPr/>
            <p:nvPr/>
          </p:nvSpPr>
          <p:spPr>
            <a:xfrm>
              <a:off x="5124630" y="4754816"/>
              <a:ext cx="116569" cy="86887"/>
            </a:xfrm>
            <a:custGeom>
              <a:avLst/>
              <a:gdLst/>
              <a:ahLst/>
              <a:cxnLst/>
              <a:rect l="l" t="t" r="r" b="b"/>
              <a:pathLst>
                <a:path w="116569" h="86887" extrusionOk="0">
                  <a:moveTo>
                    <a:pt x="105663" y="63"/>
                  </a:moveTo>
                  <a:cubicBezTo>
                    <a:pt x="91671" y="11470"/>
                    <a:pt x="67590" y="-982"/>
                    <a:pt x="66162" y="63"/>
                  </a:cubicBezTo>
                  <a:cubicBezTo>
                    <a:pt x="51656" y="14825"/>
                    <a:pt x="36275" y="28693"/>
                    <a:pt x="20094" y="41602"/>
                  </a:cubicBezTo>
                  <a:cubicBezTo>
                    <a:pt x="11432" y="48446"/>
                    <a:pt x="-2179" y="57666"/>
                    <a:pt x="296" y="70783"/>
                  </a:cubicBezTo>
                  <a:cubicBezTo>
                    <a:pt x="4674" y="94261"/>
                    <a:pt x="42367" y="87037"/>
                    <a:pt x="56644" y="80288"/>
                  </a:cubicBezTo>
                  <a:cubicBezTo>
                    <a:pt x="70921" y="73540"/>
                    <a:pt x="82438" y="61278"/>
                    <a:pt x="95954" y="52818"/>
                  </a:cubicBezTo>
                  <a:cubicBezTo>
                    <a:pt x="105472" y="46830"/>
                    <a:pt x="114990" y="43313"/>
                    <a:pt x="116513" y="31621"/>
                  </a:cubicBezTo>
                  <a:cubicBezTo>
                    <a:pt x="117370" y="23922"/>
                    <a:pt x="108137" y="-222"/>
                    <a:pt x="105663" y="63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093;p24"/>
            <p:cNvSpPr/>
            <p:nvPr/>
          </p:nvSpPr>
          <p:spPr>
            <a:xfrm>
              <a:off x="5124926" y="4782825"/>
              <a:ext cx="116097" cy="60673"/>
            </a:xfrm>
            <a:custGeom>
              <a:avLst/>
              <a:gdLst/>
              <a:ahLst/>
              <a:cxnLst/>
              <a:rect l="l" t="t" r="r" b="b"/>
              <a:pathLst>
                <a:path w="116097" h="60673" extrusionOk="0">
                  <a:moveTo>
                    <a:pt x="115741" y="0"/>
                  </a:moveTo>
                  <a:cubicBezTo>
                    <a:pt x="114218" y="11407"/>
                    <a:pt x="104700" y="14828"/>
                    <a:pt x="95182" y="20912"/>
                  </a:cubicBezTo>
                  <a:cubicBezTo>
                    <a:pt x="81476" y="29372"/>
                    <a:pt x="69388" y="41634"/>
                    <a:pt x="55205" y="48858"/>
                  </a:cubicBezTo>
                  <a:cubicBezTo>
                    <a:pt x="41023" y="56082"/>
                    <a:pt x="9233" y="62070"/>
                    <a:pt x="0" y="45246"/>
                  </a:cubicBezTo>
                  <a:cubicBezTo>
                    <a:pt x="5045" y="67964"/>
                    <a:pt x="42071" y="60835"/>
                    <a:pt x="56157" y="53706"/>
                  </a:cubicBezTo>
                  <a:cubicBezTo>
                    <a:pt x="70244" y="46577"/>
                    <a:pt x="82047" y="34695"/>
                    <a:pt x="95468" y="26235"/>
                  </a:cubicBezTo>
                  <a:cubicBezTo>
                    <a:pt x="104986" y="20246"/>
                    <a:pt x="114504" y="16730"/>
                    <a:pt x="116027" y="5133"/>
                  </a:cubicBezTo>
                  <a:cubicBezTo>
                    <a:pt x="116179" y="3413"/>
                    <a:pt x="116084" y="1692"/>
                    <a:pt x="115741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094;p24"/>
            <p:cNvSpPr/>
            <p:nvPr/>
          </p:nvSpPr>
          <p:spPr>
            <a:xfrm>
              <a:off x="5154433" y="4234936"/>
              <a:ext cx="200389" cy="574156"/>
            </a:xfrm>
            <a:custGeom>
              <a:avLst/>
              <a:gdLst/>
              <a:ahLst/>
              <a:cxnLst/>
              <a:rect l="l" t="t" r="r" b="b"/>
              <a:pathLst>
                <a:path w="200389" h="574156" extrusionOk="0">
                  <a:moveTo>
                    <a:pt x="197978" y="49713"/>
                  </a:moveTo>
                  <a:cubicBezTo>
                    <a:pt x="197312" y="70815"/>
                    <a:pt x="190745" y="162447"/>
                    <a:pt x="187794" y="211304"/>
                  </a:cubicBezTo>
                  <a:cubicBezTo>
                    <a:pt x="184843" y="260162"/>
                    <a:pt x="184177" y="319285"/>
                    <a:pt x="184177" y="319285"/>
                  </a:cubicBezTo>
                  <a:cubicBezTo>
                    <a:pt x="184177" y="319285"/>
                    <a:pt x="192553" y="354645"/>
                    <a:pt x="197978" y="396183"/>
                  </a:cubicBezTo>
                  <a:cubicBezTo>
                    <a:pt x="203404" y="437722"/>
                    <a:pt x="197978" y="568896"/>
                    <a:pt x="197978" y="568896"/>
                  </a:cubicBezTo>
                  <a:cubicBezTo>
                    <a:pt x="187080" y="575911"/>
                    <a:pt x="173088" y="575911"/>
                    <a:pt x="162190" y="568896"/>
                  </a:cubicBezTo>
                  <a:cubicBezTo>
                    <a:pt x="162190" y="568896"/>
                    <a:pt x="139822" y="464337"/>
                    <a:pt x="129448" y="416810"/>
                  </a:cubicBezTo>
                  <a:cubicBezTo>
                    <a:pt x="119073" y="369283"/>
                    <a:pt x="117359" y="342193"/>
                    <a:pt x="111934" y="312916"/>
                  </a:cubicBezTo>
                  <a:cubicBezTo>
                    <a:pt x="105462" y="277462"/>
                    <a:pt x="91375" y="111973"/>
                    <a:pt x="91375" y="111973"/>
                  </a:cubicBezTo>
                  <a:lnTo>
                    <a:pt x="85759" y="111973"/>
                  </a:lnTo>
                  <a:lnTo>
                    <a:pt x="70815" y="298753"/>
                  </a:lnTo>
                  <a:cubicBezTo>
                    <a:pt x="75479" y="312508"/>
                    <a:pt x="78668" y="326718"/>
                    <a:pt x="80334" y="341147"/>
                  </a:cubicBezTo>
                  <a:cubicBezTo>
                    <a:pt x="84426" y="371660"/>
                    <a:pt x="76050" y="524696"/>
                    <a:pt x="76050" y="524696"/>
                  </a:cubicBezTo>
                  <a:cubicBezTo>
                    <a:pt x="63896" y="531473"/>
                    <a:pt x="48952" y="530846"/>
                    <a:pt x="37406" y="523080"/>
                  </a:cubicBezTo>
                  <a:cubicBezTo>
                    <a:pt x="37406" y="523080"/>
                    <a:pt x="0" y="320331"/>
                    <a:pt x="0" y="289533"/>
                  </a:cubicBezTo>
                  <a:cubicBezTo>
                    <a:pt x="0" y="269097"/>
                    <a:pt x="3522" y="0"/>
                    <a:pt x="3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095;p24"/>
            <p:cNvSpPr/>
            <p:nvPr/>
          </p:nvSpPr>
          <p:spPr>
            <a:xfrm>
              <a:off x="5199628" y="3876679"/>
              <a:ext cx="128464" cy="124722"/>
            </a:xfrm>
            <a:custGeom>
              <a:avLst/>
              <a:gdLst/>
              <a:ahLst/>
              <a:cxnLst/>
              <a:rect l="l" t="t" r="r" b="b"/>
              <a:pathLst>
                <a:path w="128464" h="124722" extrusionOk="0">
                  <a:moveTo>
                    <a:pt x="102147" y="0"/>
                  </a:moveTo>
                  <a:cubicBezTo>
                    <a:pt x="102147" y="0"/>
                    <a:pt x="99767" y="46006"/>
                    <a:pt x="100814" y="50093"/>
                  </a:cubicBezTo>
                  <a:cubicBezTo>
                    <a:pt x="101861" y="54181"/>
                    <a:pt x="121945" y="67678"/>
                    <a:pt x="127846" y="72431"/>
                  </a:cubicBezTo>
                  <a:cubicBezTo>
                    <a:pt x="133747" y="77183"/>
                    <a:pt x="95960" y="114445"/>
                    <a:pt x="77590" y="122904"/>
                  </a:cubicBezTo>
                  <a:cubicBezTo>
                    <a:pt x="59220" y="131364"/>
                    <a:pt x="1444" y="109122"/>
                    <a:pt x="112" y="80606"/>
                  </a:cubicBezTo>
                  <a:cubicBezTo>
                    <a:pt x="-1221" y="52089"/>
                    <a:pt x="9630" y="28136"/>
                    <a:pt x="19148" y="26900"/>
                  </a:cubicBezTo>
                  <a:cubicBezTo>
                    <a:pt x="28666" y="25665"/>
                    <a:pt x="102147" y="0"/>
                    <a:pt x="102147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096;p24"/>
            <p:cNvSpPr/>
            <p:nvPr/>
          </p:nvSpPr>
          <p:spPr>
            <a:xfrm>
              <a:off x="4996526" y="3906336"/>
              <a:ext cx="182485" cy="357686"/>
            </a:xfrm>
            <a:custGeom>
              <a:avLst/>
              <a:gdLst/>
              <a:ahLst/>
              <a:cxnLst/>
              <a:rect l="l" t="t" r="r" b="b"/>
              <a:pathLst>
                <a:path w="182485" h="357686" extrusionOk="0">
                  <a:moveTo>
                    <a:pt x="179037" y="55702"/>
                  </a:moveTo>
                  <a:cubicBezTo>
                    <a:pt x="176277" y="35455"/>
                    <a:pt x="189697" y="16159"/>
                    <a:pt x="176752" y="0"/>
                  </a:cubicBezTo>
                  <a:cubicBezTo>
                    <a:pt x="131255" y="44485"/>
                    <a:pt x="136966" y="162352"/>
                    <a:pt x="126687" y="237634"/>
                  </a:cubicBezTo>
                  <a:cubicBezTo>
                    <a:pt x="92897" y="272899"/>
                    <a:pt x="25032" y="307594"/>
                    <a:pt x="5901" y="316243"/>
                  </a:cubicBezTo>
                  <a:cubicBezTo>
                    <a:pt x="2379" y="317764"/>
                    <a:pt x="-572" y="319475"/>
                    <a:pt x="95" y="323182"/>
                  </a:cubicBezTo>
                  <a:cubicBezTo>
                    <a:pt x="2665" y="335739"/>
                    <a:pt x="8061" y="347535"/>
                    <a:pt x="15895" y="357687"/>
                  </a:cubicBezTo>
                  <a:cubicBezTo>
                    <a:pt x="60821" y="338676"/>
                    <a:pt x="93183" y="327270"/>
                    <a:pt x="149150" y="274040"/>
                  </a:cubicBezTo>
                  <a:cubicBezTo>
                    <a:pt x="154509" y="268175"/>
                    <a:pt x="159287" y="261806"/>
                    <a:pt x="163427" y="255029"/>
                  </a:cubicBezTo>
                  <a:cubicBezTo>
                    <a:pt x="179608" y="207502"/>
                    <a:pt x="183605" y="90776"/>
                    <a:pt x="179037" y="5570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097;p24"/>
            <p:cNvSpPr/>
            <p:nvPr/>
          </p:nvSpPr>
          <p:spPr>
            <a:xfrm>
              <a:off x="5154414" y="3894094"/>
              <a:ext cx="208226" cy="419055"/>
            </a:xfrm>
            <a:custGeom>
              <a:avLst/>
              <a:gdLst/>
              <a:ahLst/>
              <a:cxnLst/>
              <a:rect l="l" t="t" r="r" b="b"/>
              <a:pathLst>
                <a:path w="208226" h="419055" extrusionOk="0">
                  <a:moveTo>
                    <a:pt x="152500" y="40568"/>
                  </a:moveTo>
                  <a:cubicBezTo>
                    <a:pt x="152500" y="40568"/>
                    <a:pt x="119091" y="90376"/>
                    <a:pt x="72357" y="95033"/>
                  </a:cubicBezTo>
                  <a:cubicBezTo>
                    <a:pt x="57699" y="80585"/>
                    <a:pt x="56366" y="29066"/>
                    <a:pt x="76736" y="12527"/>
                  </a:cubicBezTo>
                  <a:cubicBezTo>
                    <a:pt x="76736" y="12527"/>
                    <a:pt x="57699" y="-2491"/>
                    <a:pt x="45135" y="360"/>
                  </a:cubicBezTo>
                  <a:cubicBezTo>
                    <a:pt x="31448" y="8744"/>
                    <a:pt x="21301" y="21823"/>
                    <a:pt x="16580" y="37146"/>
                  </a:cubicBezTo>
                  <a:cubicBezTo>
                    <a:pt x="4702" y="71346"/>
                    <a:pt x="-885" y="107419"/>
                    <a:pt x="114" y="143606"/>
                  </a:cubicBezTo>
                  <a:cubicBezTo>
                    <a:pt x="875" y="192463"/>
                    <a:pt x="114" y="341698"/>
                    <a:pt x="114" y="341698"/>
                  </a:cubicBezTo>
                  <a:cubicBezTo>
                    <a:pt x="114" y="341698"/>
                    <a:pt x="6681" y="373256"/>
                    <a:pt x="48942" y="396734"/>
                  </a:cubicBezTo>
                  <a:cubicBezTo>
                    <a:pt x="91203" y="420212"/>
                    <a:pt x="122423" y="422493"/>
                    <a:pt x="151073" y="415745"/>
                  </a:cubicBezTo>
                  <a:cubicBezTo>
                    <a:pt x="174678" y="410231"/>
                    <a:pt x="194190" y="401866"/>
                    <a:pt x="202376" y="384757"/>
                  </a:cubicBezTo>
                  <a:cubicBezTo>
                    <a:pt x="200282" y="350538"/>
                    <a:pt x="184957" y="261187"/>
                    <a:pt x="190668" y="218223"/>
                  </a:cubicBezTo>
                  <a:cubicBezTo>
                    <a:pt x="196379" y="175259"/>
                    <a:pt x="205517" y="143036"/>
                    <a:pt x="207801" y="108246"/>
                  </a:cubicBezTo>
                  <a:cubicBezTo>
                    <a:pt x="210086" y="73456"/>
                    <a:pt x="203233" y="74122"/>
                    <a:pt x="185814" y="61765"/>
                  </a:cubicBezTo>
                  <a:cubicBezTo>
                    <a:pt x="175239" y="53904"/>
                    <a:pt x="164103" y="46813"/>
                    <a:pt x="152500" y="40568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098;p24"/>
            <p:cNvSpPr/>
            <p:nvPr/>
          </p:nvSpPr>
          <p:spPr>
            <a:xfrm>
              <a:off x="5194395" y="3747198"/>
              <a:ext cx="138431" cy="168252"/>
            </a:xfrm>
            <a:custGeom>
              <a:avLst/>
              <a:gdLst/>
              <a:ahLst/>
              <a:cxnLst/>
              <a:rect l="l" t="t" r="r" b="b"/>
              <a:pathLst>
                <a:path w="138431" h="168252" extrusionOk="0">
                  <a:moveTo>
                    <a:pt x="3060" y="60853"/>
                  </a:moveTo>
                  <a:lnTo>
                    <a:pt x="3060" y="60853"/>
                  </a:lnTo>
                  <a:cubicBezTo>
                    <a:pt x="8581" y="25112"/>
                    <a:pt x="34375" y="-1978"/>
                    <a:pt x="71211" y="113"/>
                  </a:cubicBezTo>
                  <a:cubicBezTo>
                    <a:pt x="110416" y="2252"/>
                    <a:pt x="140465" y="35740"/>
                    <a:pt x="138324" y="74892"/>
                  </a:cubicBezTo>
                  <a:cubicBezTo>
                    <a:pt x="138314" y="74930"/>
                    <a:pt x="138314" y="74978"/>
                    <a:pt x="138314" y="75016"/>
                  </a:cubicBezTo>
                  <a:cubicBezTo>
                    <a:pt x="137105" y="96983"/>
                    <a:pt x="125655" y="117105"/>
                    <a:pt x="107380" y="129386"/>
                  </a:cubicBezTo>
                  <a:cubicBezTo>
                    <a:pt x="106057" y="134804"/>
                    <a:pt x="104144" y="140071"/>
                    <a:pt x="101669" y="145070"/>
                  </a:cubicBezTo>
                  <a:cubicBezTo>
                    <a:pt x="88629" y="160279"/>
                    <a:pt x="49128" y="169689"/>
                    <a:pt x="37802" y="168073"/>
                  </a:cubicBezTo>
                  <a:cubicBezTo>
                    <a:pt x="23981" y="166847"/>
                    <a:pt x="12322" y="157313"/>
                    <a:pt x="8391" y="144025"/>
                  </a:cubicBezTo>
                  <a:cubicBezTo>
                    <a:pt x="-3793" y="115984"/>
                    <a:pt x="15" y="78533"/>
                    <a:pt x="3060" y="6085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099;p24"/>
            <p:cNvSpPr/>
            <p:nvPr/>
          </p:nvSpPr>
          <p:spPr>
            <a:xfrm>
              <a:off x="5199668" y="3732408"/>
              <a:ext cx="146095" cy="144175"/>
            </a:xfrm>
            <a:custGeom>
              <a:avLst/>
              <a:gdLst/>
              <a:ahLst/>
              <a:cxnLst/>
              <a:rect l="l" t="t" r="r" b="b"/>
              <a:pathLst>
                <a:path w="146095" h="144175" extrusionOk="0">
                  <a:moveTo>
                    <a:pt x="102106" y="144176"/>
                  </a:moveTo>
                  <a:lnTo>
                    <a:pt x="102106" y="144176"/>
                  </a:lnTo>
                  <a:lnTo>
                    <a:pt x="98680" y="113093"/>
                  </a:lnTo>
                  <a:cubicBezTo>
                    <a:pt x="98680" y="113093"/>
                    <a:pt x="124189" y="47126"/>
                    <a:pt x="63939" y="59768"/>
                  </a:cubicBezTo>
                  <a:cubicBezTo>
                    <a:pt x="24152" y="68133"/>
                    <a:pt x="14158" y="71745"/>
                    <a:pt x="2070" y="45130"/>
                  </a:cubicBezTo>
                  <a:cubicBezTo>
                    <a:pt x="-10018" y="18515"/>
                    <a:pt x="32624" y="-5534"/>
                    <a:pt x="83355" y="1120"/>
                  </a:cubicBezTo>
                  <a:cubicBezTo>
                    <a:pt x="119563" y="4913"/>
                    <a:pt x="146823" y="35777"/>
                    <a:pt x="146081" y="72125"/>
                  </a:cubicBezTo>
                  <a:cubicBezTo>
                    <a:pt x="144748" y="91706"/>
                    <a:pt x="139513" y="131439"/>
                    <a:pt x="102106" y="144176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100;p24"/>
            <p:cNvSpPr/>
            <p:nvPr/>
          </p:nvSpPr>
          <p:spPr>
            <a:xfrm>
              <a:off x="5186268" y="3976961"/>
              <a:ext cx="186859" cy="320520"/>
            </a:xfrm>
            <a:custGeom>
              <a:avLst/>
              <a:gdLst/>
              <a:ahLst/>
              <a:cxnLst/>
              <a:rect l="l" t="t" r="r" b="b"/>
              <a:pathLst>
                <a:path w="186859" h="320520" extrusionOk="0">
                  <a:moveTo>
                    <a:pt x="186131" y="4943"/>
                  </a:moveTo>
                  <a:cubicBezTo>
                    <a:pt x="168713" y="0"/>
                    <a:pt x="182039" y="4088"/>
                    <a:pt x="168713" y="0"/>
                  </a:cubicBezTo>
                  <a:cubicBezTo>
                    <a:pt x="123216" y="44485"/>
                    <a:pt x="128832" y="120813"/>
                    <a:pt x="118552" y="196286"/>
                  </a:cubicBezTo>
                  <a:cubicBezTo>
                    <a:pt x="93424" y="237729"/>
                    <a:pt x="241" y="293906"/>
                    <a:pt x="241" y="293906"/>
                  </a:cubicBezTo>
                  <a:cubicBezTo>
                    <a:pt x="-901" y="301986"/>
                    <a:pt x="1859" y="304362"/>
                    <a:pt x="11948" y="320521"/>
                  </a:cubicBezTo>
                  <a:cubicBezTo>
                    <a:pt x="63842" y="300693"/>
                    <a:pt x="111042" y="270295"/>
                    <a:pt x="150533" y="231266"/>
                  </a:cubicBezTo>
                  <a:cubicBezTo>
                    <a:pt x="152818" y="229174"/>
                    <a:pt x="156054" y="228604"/>
                    <a:pt x="157006" y="225752"/>
                  </a:cubicBezTo>
                  <a:cubicBezTo>
                    <a:pt x="172901" y="177655"/>
                    <a:pt x="190700" y="40018"/>
                    <a:pt x="186131" y="494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101;p24"/>
            <p:cNvSpPr/>
            <p:nvPr/>
          </p:nvSpPr>
          <p:spPr>
            <a:xfrm>
              <a:off x="4957596" y="4074866"/>
              <a:ext cx="216348" cy="290578"/>
            </a:xfrm>
            <a:custGeom>
              <a:avLst/>
              <a:gdLst/>
              <a:ahLst/>
              <a:cxnLst/>
              <a:rect l="l" t="t" r="r" b="b"/>
              <a:pathLst>
                <a:path w="216348" h="290578" extrusionOk="0">
                  <a:moveTo>
                    <a:pt x="0" y="0"/>
                  </a:moveTo>
                  <a:lnTo>
                    <a:pt x="67770" y="231360"/>
                  </a:lnTo>
                  <a:lnTo>
                    <a:pt x="216349" y="290579"/>
                  </a:lnTo>
                  <a:lnTo>
                    <a:pt x="162190" y="65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102;p24"/>
            <p:cNvSpPr/>
            <p:nvPr/>
          </p:nvSpPr>
          <p:spPr>
            <a:xfrm>
              <a:off x="5101717" y="4257084"/>
              <a:ext cx="109578" cy="53390"/>
            </a:xfrm>
            <a:custGeom>
              <a:avLst/>
              <a:gdLst/>
              <a:ahLst/>
              <a:cxnLst/>
              <a:rect l="l" t="t" r="r" b="b"/>
              <a:pathLst>
                <a:path w="109578" h="53390" extrusionOk="0">
                  <a:moveTo>
                    <a:pt x="108112" y="15494"/>
                  </a:moveTo>
                  <a:cubicBezTo>
                    <a:pt x="105923" y="7604"/>
                    <a:pt x="100212" y="9505"/>
                    <a:pt x="93739" y="11502"/>
                  </a:cubicBezTo>
                  <a:cubicBezTo>
                    <a:pt x="86772" y="14353"/>
                    <a:pt x="79100" y="15019"/>
                    <a:pt x="71752" y="13403"/>
                  </a:cubicBezTo>
                  <a:cubicBezTo>
                    <a:pt x="66003" y="10627"/>
                    <a:pt x="60683" y="7043"/>
                    <a:pt x="55952" y="2757"/>
                  </a:cubicBezTo>
                  <a:cubicBezTo>
                    <a:pt x="53077" y="1017"/>
                    <a:pt x="49794" y="67"/>
                    <a:pt x="46434" y="0"/>
                  </a:cubicBezTo>
                  <a:cubicBezTo>
                    <a:pt x="46434" y="1996"/>
                    <a:pt x="49860" y="13688"/>
                    <a:pt x="49860" y="13688"/>
                  </a:cubicBezTo>
                  <a:cubicBezTo>
                    <a:pt x="49860" y="13688"/>
                    <a:pt x="17308" y="13688"/>
                    <a:pt x="13977" y="13688"/>
                  </a:cubicBezTo>
                  <a:cubicBezTo>
                    <a:pt x="11045" y="13070"/>
                    <a:pt x="8171" y="14952"/>
                    <a:pt x="7552" y="17880"/>
                  </a:cubicBezTo>
                  <a:cubicBezTo>
                    <a:pt x="7200" y="19572"/>
                    <a:pt x="7676" y="21339"/>
                    <a:pt x="8837" y="22623"/>
                  </a:cubicBezTo>
                  <a:cubicBezTo>
                    <a:pt x="8104" y="22680"/>
                    <a:pt x="7381" y="22680"/>
                    <a:pt x="6648" y="22623"/>
                  </a:cubicBezTo>
                  <a:cubicBezTo>
                    <a:pt x="-15" y="21102"/>
                    <a:pt x="-2870" y="31368"/>
                    <a:pt x="3792" y="32889"/>
                  </a:cubicBezTo>
                  <a:cubicBezTo>
                    <a:pt x="5582" y="33231"/>
                    <a:pt x="7399" y="33487"/>
                    <a:pt x="9218" y="33649"/>
                  </a:cubicBezTo>
                  <a:cubicBezTo>
                    <a:pt x="4839" y="35360"/>
                    <a:pt x="3792" y="42584"/>
                    <a:pt x="9218" y="43154"/>
                  </a:cubicBezTo>
                  <a:lnTo>
                    <a:pt x="10836" y="43154"/>
                  </a:lnTo>
                  <a:cubicBezTo>
                    <a:pt x="11645" y="43373"/>
                    <a:pt x="12501" y="43373"/>
                    <a:pt x="13310" y="43154"/>
                  </a:cubicBezTo>
                  <a:lnTo>
                    <a:pt x="14262" y="43154"/>
                  </a:lnTo>
                  <a:cubicBezTo>
                    <a:pt x="13701" y="46358"/>
                    <a:pt x="15852" y="49418"/>
                    <a:pt x="19059" y="49970"/>
                  </a:cubicBezTo>
                  <a:cubicBezTo>
                    <a:pt x="19107" y="49979"/>
                    <a:pt x="19164" y="49989"/>
                    <a:pt x="19212" y="49998"/>
                  </a:cubicBezTo>
                  <a:cubicBezTo>
                    <a:pt x="35107" y="52089"/>
                    <a:pt x="58522" y="58458"/>
                    <a:pt x="72894" y="45341"/>
                  </a:cubicBezTo>
                  <a:cubicBezTo>
                    <a:pt x="82774" y="44295"/>
                    <a:pt x="92416" y="41662"/>
                    <a:pt x="101449" y="37546"/>
                  </a:cubicBezTo>
                  <a:cubicBezTo>
                    <a:pt x="110491" y="33839"/>
                    <a:pt x="110777" y="24904"/>
                    <a:pt x="108112" y="15494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103;p24"/>
            <p:cNvSpPr/>
            <p:nvPr/>
          </p:nvSpPr>
          <p:spPr>
            <a:xfrm>
              <a:off x="4984781" y="4223327"/>
              <a:ext cx="67863" cy="55821"/>
            </a:xfrm>
            <a:custGeom>
              <a:avLst/>
              <a:gdLst/>
              <a:ahLst/>
              <a:cxnLst/>
              <a:rect l="l" t="t" r="r" b="b"/>
              <a:pathLst>
                <a:path w="67863" h="55821" extrusionOk="0">
                  <a:moveTo>
                    <a:pt x="62477" y="30335"/>
                  </a:moveTo>
                  <a:lnTo>
                    <a:pt x="60192" y="30335"/>
                  </a:lnTo>
                  <a:cubicBezTo>
                    <a:pt x="62420" y="28253"/>
                    <a:pt x="62534" y="24764"/>
                    <a:pt x="60459" y="22540"/>
                  </a:cubicBezTo>
                  <a:cubicBezTo>
                    <a:pt x="59564" y="21590"/>
                    <a:pt x="58355" y="20981"/>
                    <a:pt x="57051" y="20829"/>
                  </a:cubicBezTo>
                  <a:cubicBezTo>
                    <a:pt x="53720" y="20829"/>
                    <a:pt x="20216" y="13890"/>
                    <a:pt x="20216" y="13890"/>
                  </a:cubicBezTo>
                  <a:lnTo>
                    <a:pt x="16123" y="108"/>
                  </a:lnTo>
                  <a:cubicBezTo>
                    <a:pt x="16123" y="-653"/>
                    <a:pt x="10317" y="2864"/>
                    <a:pt x="10127" y="2959"/>
                  </a:cubicBezTo>
                  <a:cubicBezTo>
                    <a:pt x="4406" y="6723"/>
                    <a:pt x="694" y="12873"/>
                    <a:pt x="37" y="19689"/>
                  </a:cubicBezTo>
                  <a:cubicBezTo>
                    <a:pt x="-400" y="29232"/>
                    <a:pt x="3035" y="38557"/>
                    <a:pt x="9555" y="45543"/>
                  </a:cubicBezTo>
                  <a:cubicBezTo>
                    <a:pt x="15638" y="51503"/>
                    <a:pt x="23785" y="54906"/>
                    <a:pt x="32304" y="55049"/>
                  </a:cubicBezTo>
                  <a:cubicBezTo>
                    <a:pt x="36302" y="55049"/>
                    <a:pt x="40204" y="55049"/>
                    <a:pt x="43726" y="55809"/>
                  </a:cubicBezTo>
                  <a:cubicBezTo>
                    <a:pt x="46981" y="56018"/>
                    <a:pt x="49789" y="53556"/>
                    <a:pt x="49998" y="50305"/>
                  </a:cubicBezTo>
                  <a:cubicBezTo>
                    <a:pt x="49998" y="50210"/>
                    <a:pt x="50008" y="50106"/>
                    <a:pt x="50008" y="50011"/>
                  </a:cubicBezTo>
                  <a:lnTo>
                    <a:pt x="51055" y="50011"/>
                  </a:lnTo>
                  <a:cubicBezTo>
                    <a:pt x="51835" y="50201"/>
                    <a:pt x="52654" y="50201"/>
                    <a:pt x="53435" y="50011"/>
                  </a:cubicBezTo>
                  <a:lnTo>
                    <a:pt x="55148" y="50011"/>
                  </a:lnTo>
                  <a:cubicBezTo>
                    <a:pt x="60859" y="50011"/>
                    <a:pt x="61334" y="42977"/>
                    <a:pt x="57432" y="40505"/>
                  </a:cubicBezTo>
                  <a:cubicBezTo>
                    <a:pt x="59240" y="40505"/>
                    <a:pt x="61049" y="40505"/>
                    <a:pt x="62953" y="40505"/>
                  </a:cubicBezTo>
                  <a:cubicBezTo>
                    <a:pt x="69901" y="40885"/>
                    <a:pt x="69234" y="30239"/>
                    <a:pt x="62477" y="30335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104;p24"/>
            <p:cNvSpPr/>
            <p:nvPr/>
          </p:nvSpPr>
          <p:spPr>
            <a:xfrm>
              <a:off x="5132255" y="3894454"/>
              <a:ext cx="67293" cy="97715"/>
            </a:xfrm>
            <a:custGeom>
              <a:avLst/>
              <a:gdLst/>
              <a:ahLst/>
              <a:cxnLst/>
              <a:rect l="l" t="t" r="r" b="b"/>
              <a:pathLst>
                <a:path w="67293" h="97715" extrusionOk="0">
                  <a:moveTo>
                    <a:pt x="24367" y="97715"/>
                  </a:moveTo>
                  <a:cubicBezTo>
                    <a:pt x="15153" y="97344"/>
                    <a:pt x="6435" y="93466"/>
                    <a:pt x="0" y="86879"/>
                  </a:cubicBezTo>
                  <a:cubicBezTo>
                    <a:pt x="1333" y="69769"/>
                    <a:pt x="23224" y="4848"/>
                    <a:pt x="67294" y="0"/>
                  </a:cubicBezTo>
                  <a:cubicBezTo>
                    <a:pt x="55310" y="8431"/>
                    <a:pt x="45811" y="19923"/>
                    <a:pt x="39786" y="33269"/>
                  </a:cubicBezTo>
                  <a:cubicBezTo>
                    <a:pt x="33000" y="54323"/>
                    <a:pt x="27841" y="75872"/>
                    <a:pt x="24367" y="9771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105;p24"/>
            <p:cNvSpPr/>
            <p:nvPr/>
          </p:nvSpPr>
          <p:spPr>
            <a:xfrm>
              <a:off x="5305132" y="3960902"/>
              <a:ext cx="81740" cy="121566"/>
            </a:xfrm>
            <a:custGeom>
              <a:avLst/>
              <a:gdLst/>
              <a:ahLst/>
              <a:cxnLst/>
              <a:rect l="l" t="t" r="r" b="b"/>
              <a:pathLst>
                <a:path w="81740" h="121566" extrusionOk="0">
                  <a:moveTo>
                    <a:pt x="75168" y="117100"/>
                  </a:moveTo>
                  <a:cubicBezTo>
                    <a:pt x="75168" y="117100"/>
                    <a:pt x="31289" y="132214"/>
                    <a:pt x="355" y="106834"/>
                  </a:cubicBezTo>
                  <a:cubicBezTo>
                    <a:pt x="-2977" y="101036"/>
                    <a:pt x="18249" y="26514"/>
                    <a:pt x="18249" y="26514"/>
                  </a:cubicBezTo>
                  <a:cubicBezTo>
                    <a:pt x="18249" y="26514"/>
                    <a:pt x="36714" y="-11507"/>
                    <a:pt x="65840" y="3511"/>
                  </a:cubicBezTo>
                  <a:cubicBezTo>
                    <a:pt x="94966" y="18530"/>
                    <a:pt x="75168" y="117100"/>
                    <a:pt x="75168" y="11710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106;p24"/>
            <p:cNvSpPr/>
            <p:nvPr/>
          </p:nvSpPr>
          <p:spPr>
            <a:xfrm>
              <a:off x="2821998" y="4049582"/>
              <a:ext cx="101559" cy="177370"/>
            </a:xfrm>
            <a:custGeom>
              <a:avLst/>
              <a:gdLst/>
              <a:ahLst/>
              <a:cxnLst/>
              <a:rect l="l" t="t" r="r" b="b"/>
              <a:pathLst>
                <a:path w="101559" h="177370" extrusionOk="0">
                  <a:moveTo>
                    <a:pt x="0" y="0"/>
                  </a:moveTo>
                  <a:cubicBezTo>
                    <a:pt x="0" y="0"/>
                    <a:pt x="6092" y="90966"/>
                    <a:pt x="17989" y="104084"/>
                  </a:cubicBezTo>
                  <a:cubicBezTo>
                    <a:pt x="29887" y="117201"/>
                    <a:pt x="70340" y="126136"/>
                    <a:pt x="70340" y="126136"/>
                  </a:cubicBezTo>
                  <a:lnTo>
                    <a:pt x="101559" y="177370"/>
                  </a:lnTo>
                  <a:cubicBezTo>
                    <a:pt x="101559" y="177370"/>
                    <a:pt x="73005" y="14543"/>
                    <a:pt x="66913" y="10646"/>
                  </a:cubicBezTo>
                  <a:cubicBezTo>
                    <a:pt x="60821" y="674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107;p24"/>
            <p:cNvSpPr/>
            <p:nvPr/>
          </p:nvSpPr>
          <p:spPr>
            <a:xfrm>
              <a:off x="2814097" y="3945071"/>
              <a:ext cx="67769" cy="130685"/>
            </a:xfrm>
            <a:custGeom>
              <a:avLst/>
              <a:gdLst/>
              <a:ahLst/>
              <a:cxnLst/>
              <a:rect l="l" t="t" r="r" b="b"/>
              <a:pathLst>
                <a:path w="67769" h="130685" extrusionOk="0">
                  <a:moveTo>
                    <a:pt x="67770" y="3183"/>
                  </a:moveTo>
                  <a:cubicBezTo>
                    <a:pt x="52097" y="-4127"/>
                    <a:pt x="33430" y="1529"/>
                    <a:pt x="24462" y="16300"/>
                  </a:cubicBezTo>
                  <a:cubicBezTo>
                    <a:pt x="12945" y="35311"/>
                    <a:pt x="1047" y="100328"/>
                    <a:pt x="0" y="111354"/>
                  </a:cubicBezTo>
                  <a:cubicBezTo>
                    <a:pt x="0" y="111354"/>
                    <a:pt x="16086" y="133597"/>
                    <a:pt x="40167" y="13036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1108;p24"/>
            <p:cNvSpPr/>
            <p:nvPr/>
          </p:nvSpPr>
          <p:spPr>
            <a:xfrm>
              <a:off x="2966810" y="4837262"/>
              <a:ext cx="145801" cy="82247"/>
            </a:xfrm>
            <a:custGeom>
              <a:avLst/>
              <a:gdLst/>
              <a:ahLst/>
              <a:cxnLst/>
              <a:rect l="l" t="t" r="r" b="b"/>
              <a:pathLst>
                <a:path w="145801" h="82247" extrusionOk="0">
                  <a:moveTo>
                    <a:pt x="7003" y="19800"/>
                  </a:moveTo>
                  <a:cubicBezTo>
                    <a:pt x="23964" y="24458"/>
                    <a:pt x="42087" y="22272"/>
                    <a:pt x="57449" y="13717"/>
                  </a:cubicBezTo>
                  <a:cubicBezTo>
                    <a:pt x="69537" y="13717"/>
                    <a:pt x="135498" y="-14134"/>
                    <a:pt x="144446" y="9535"/>
                  </a:cubicBezTo>
                  <a:cubicBezTo>
                    <a:pt x="152346" y="30256"/>
                    <a:pt x="123791" y="49457"/>
                    <a:pt x="108562" y="53164"/>
                  </a:cubicBezTo>
                  <a:cubicBezTo>
                    <a:pt x="75248" y="61244"/>
                    <a:pt x="50596" y="77783"/>
                    <a:pt x="37175" y="80635"/>
                  </a:cubicBezTo>
                  <a:cubicBezTo>
                    <a:pt x="27657" y="82726"/>
                    <a:pt x="14332" y="84057"/>
                    <a:pt x="6432" y="76262"/>
                  </a:cubicBezTo>
                  <a:cubicBezTo>
                    <a:pt x="-2515" y="66852"/>
                    <a:pt x="-1944" y="32157"/>
                    <a:pt x="7003" y="1980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1109;p24"/>
            <p:cNvSpPr/>
            <p:nvPr/>
          </p:nvSpPr>
          <p:spPr>
            <a:xfrm>
              <a:off x="2969244" y="4850979"/>
              <a:ext cx="143767" cy="68530"/>
            </a:xfrm>
            <a:custGeom>
              <a:avLst/>
              <a:gdLst/>
              <a:ahLst/>
              <a:cxnLst/>
              <a:rect l="l" t="t" r="r" b="b"/>
              <a:pathLst>
                <a:path w="143767" h="68530" extrusionOk="0">
                  <a:moveTo>
                    <a:pt x="35122" y="61119"/>
                  </a:moveTo>
                  <a:cubicBezTo>
                    <a:pt x="48543" y="58363"/>
                    <a:pt x="73195" y="42109"/>
                    <a:pt x="106509" y="33649"/>
                  </a:cubicBezTo>
                  <a:cubicBezTo>
                    <a:pt x="119263" y="30607"/>
                    <a:pt x="141250" y="16634"/>
                    <a:pt x="143535" y="0"/>
                  </a:cubicBezTo>
                  <a:cubicBezTo>
                    <a:pt x="146485" y="19011"/>
                    <a:pt x="120691" y="36025"/>
                    <a:pt x="106509" y="39447"/>
                  </a:cubicBezTo>
                  <a:cubicBezTo>
                    <a:pt x="73195" y="47527"/>
                    <a:pt x="48543" y="64066"/>
                    <a:pt x="35122" y="66918"/>
                  </a:cubicBezTo>
                  <a:cubicBezTo>
                    <a:pt x="25604" y="69009"/>
                    <a:pt x="12278" y="70340"/>
                    <a:pt x="4378" y="62545"/>
                  </a:cubicBezTo>
                  <a:cubicBezTo>
                    <a:pt x="2265" y="60292"/>
                    <a:pt x="761" y="57545"/>
                    <a:pt x="0" y="54561"/>
                  </a:cubicBezTo>
                  <a:cubicBezTo>
                    <a:pt x="10013" y="62156"/>
                    <a:pt x="23034" y="64589"/>
                    <a:pt x="35122" y="61119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1110;p24"/>
            <p:cNvSpPr/>
            <p:nvPr/>
          </p:nvSpPr>
          <p:spPr>
            <a:xfrm>
              <a:off x="2864165" y="4805303"/>
              <a:ext cx="146191" cy="82209"/>
            </a:xfrm>
            <a:custGeom>
              <a:avLst/>
              <a:gdLst/>
              <a:ahLst/>
              <a:cxnLst/>
              <a:rect l="l" t="t" r="r" b="b"/>
              <a:pathLst>
                <a:path w="146191" h="82209" extrusionOk="0">
                  <a:moveTo>
                    <a:pt x="7327" y="19726"/>
                  </a:moveTo>
                  <a:cubicBezTo>
                    <a:pt x="24287" y="24431"/>
                    <a:pt x="42423" y="22245"/>
                    <a:pt x="57774" y="13642"/>
                  </a:cubicBezTo>
                  <a:cubicBezTo>
                    <a:pt x="69957" y="13642"/>
                    <a:pt x="135823" y="-14113"/>
                    <a:pt x="144865" y="9555"/>
                  </a:cubicBezTo>
                  <a:cubicBezTo>
                    <a:pt x="152670" y="30277"/>
                    <a:pt x="124116" y="49477"/>
                    <a:pt x="108886" y="53185"/>
                  </a:cubicBezTo>
                  <a:cubicBezTo>
                    <a:pt x="75573" y="61169"/>
                    <a:pt x="50921" y="77804"/>
                    <a:pt x="37595" y="80560"/>
                  </a:cubicBezTo>
                  <a:cubicBezTo>
                    <a:pt x="27601" y="82651"/>
                    <a:pt x="14656" y="84077"/>
                    <a:pt x="6756" y="76283"/>
                  </a:cubicBezTo>
                  <a:cubicBezTo>
                    <a:pt x="-2762" y="66872"/>
                    <a:pt x="-1905" y="32178"/>
                    <a:pt x="7327" y="19726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1111;p24"/>
            <p:cNvSpPr/>
            <p:nvPr/>
          </p:nvSpPr>
          <p:spPr>
            <a:xfrm>
              <a:off x="2866543" y="4818565"/>
              <a:ext cx="143767" cy="68566"/>
            </a:xfrm>
            <a:custGeom>
              <a:avLst/>
              <a:gdLst/>
              <a:ahLst/>
              <a:cxnLst/>
              <a:rect l="l" t="t" r="r" b="b"/>
              <a:pathLst>
                <a:path w="143767" h="68566" extrusionOk="0">
                  <a:moveTo>
                    <a:pt x="35217" y="61215"/>
                  </a:moveTo>
                  <a:cubicBezTo>
                    <a:pt x="48543" y="58363"/>
                    <a:pt x="73290" y="42204"/>
                    <a:pt x="106509" y="33744"/>
                  </a:cubicBezTo>
                  <a:cubicBezTo>
                    <a:pt x="119263" y="30702"/>
                    <a:pt x="141345" y="16730"/>
                    <a:pt x="143534" y="0"/>
                  </a:cubicBezTo>
                  <a:cubicBezTo>
                    <a:pt x="146485" y="19011"/>
                    <a:pt x="120691" y="36025"/>
                    <a:pt x="106509" y="39542"/>
                  </a:cubicBezTo>
                  <a:cubicBezTo>
                    <a:pt x="73195" y="47527"/>
                    <a:pt x="48543" y="64161"/>
                    <a:pt x="35217" y="66918"/>
                  </a:cubicBezTo>
                  <a:cubicBezTo>
                    <a:pt x="25223" y="69009"/>
                    <a:pt x="12278" y="70435"/>
                    <a:pt x="4378" y="62640"/>
                  </a:cubicBezTo>
                  <a:cubicBezTo>
                    <a:pt x="2320" y="60350"/>
                    <a:pt x="821" y="57622"/>
                    <a:pt x="0" y="54656"/>
                  </a:cubicBezTo>
                  <a:cubicBezTo>
                    <a:pt x="10052" y="62251"/>
                    <a:pt x="23099" y="64684"/>
                    <a:pt x="35217" y="61215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1112;p24"/>
            <p:cNvSpPr/>
            <p:nvPr/>
          </p:nvSpPr>
          <p:spPr>
            <a:xfrm>
              <a:off x="2858160" y="4267254"/>
              <a:ext cx="210834" cy="594226"/>
            </a:xfrm>
            <a:custGeom>
              <a:avLst/>
              <a:gdLst/>
              <a:ahLst/>
              <a:cxnLst/>
              <a:rect l="l" t="t" r="r" b="b"/>
              <a:pathLst>
                <a:path w="210834" h="594226" extrusionOk="0">
                  <a:moveTo>
                    <a:pt x="6098" y="372610"/>
                  </a:moveTo>
                  <a:cubicBezTo>
                    <a:pt x="8933" y="348172"/>
                    <a:pt x="14031" y="324057"/>
                    <a:pt x="21327" y="300559"/>
                  </a:cubicBezTo>
                  <a:cubicBezTo>
                    <a:pt x="21327" y="300559"/>
                    <a:pt x="16759" y="238299"/>
                    <a:pt x="14474" y="179271"/>
                  </a:cubicBezTo>
                  <a:cubicBezTo>
                    <a:pt x="11904" y="112734"/>
                    <a:pt x="-11320" y="53420"/>
                    <a:pt x="6955" y="0"/>
                  </a:cubicBezTo>
                  <a:lnTo>
                    <a:pt x="210835" y="45340"/>
                  </a:lnTo>
                  <a:cubicBezTo>
                    <a:pt x="210835" y="45340"/>
                    <a:pt x="201317" y="312821"/>
                    <a:pt x="198176" y="345140"/>
                  </a:cubicBezTo>
                  <a:cubicBezTo>
                    <a:pt x="196596" y="370310"/>
                    <a:pt x="193417" y="395366"/>
                    <a:pt x="188657" y="420137"/>
                  </a:cubicBezTo>
                  <a:cubicBezTo>
                    <a:pt x="179139" y="471941"/>
                    <a:pt x="168955" y="587907"/>
                    <a:pt x="168955" y="587907"/>
                  </a:cubicBezTo>
                  <a:cubicBezTo>
                    <a:pt x="147063" y="600644"/>
                    <a:pt x="114987" y="590188"/>
                    <a:pt x="114987" y="590188"/>
                  </a:cubicBezTo>
                  <a:cubicBezTo>
                    <a:pt x="114987" y="590188"/>
                    <a:pt x="114987" y="445041"/>
                    <a:pt x="116224" y="407685"/>
                  </a:cubicBezTo>
                  <a:cubicBezTo>
                    <a:pt x="117937" y="362059"/>
                    <a:pt x="119365" y="365576"/>
                    <a:pt x="119365" y="365576"/>
                  </a:cubicBezTo>
                  <a:lnTo>
                    <a:pt x="112512" y="251987"/>
                  </a:lnTo>
                  <a:lnTo>
                    <a:pt x="108038" y="195525"/>
                  </a:lnTo>
                  <a:cubicBezTo>
                    <a:pt x="108038" y="195525"/>
                    <a:pt x="102327" y="236969"/>
                    <a:pt x="98520" y="273945"/>
                  </a:cubicBezTo>
                  <a:cubicBezTo>
                    <a:pt x="95284" y="306263"/>
                    <a:pt x="87479" y="335444"/>
                    <a:pt x="78722" y="395613"/>
                  </a:cubicBezTo>
                  <a:cubicBezTo>
                    <a:pt x="71203" y="447703"/>
                    <a:pt x="63398" y="554068"/>
                    <a:pt x="63398" y="554068"/>
                  </a:cubicBezTo>
                  <a:cubicBezTo>
                    <a:pt x="41506" y="566710"/>
                    <a:pt x="12000" y="557965"/>
                    <a:pt x="12000" y="557965"/>
                  </a:cubicBezTo>
                  <a:cubicBezTo>
                    <a:pt x="12000" y="557965"/>
                    <a:pt x="197" y="417856"/>
                    <a:pt x="6098" y="372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1113;p24"/>
            <p:cNvSpPr/>
            <p:nvPr/>
          </p:nvSpPr>
          <p:spPr>
            <a:xfrm>
              <a:off x="2884049" y="3772563"/>
              <a:ext cx="155365" cy="247695"/>
            </a:xfrm>
            <a:custGeom>
              <a:avLst/>
              <a:gdLst/>
              <a:ahLst/>
              <a:cxnLst/>
              <a:rect l="l" t="t" r="r" b="b"/>
              <a:pathLst>
                <a:path w="155365" h="247695" extrusionOk="0">
                  <a:moveTo>
                    <a:pt x="8859" y="177022"/>
                  </a:moveTo>
                  <a:cubicBezTo>
                    <a:pt x="24564" y="177782"/>
                    <a:pt x="36271" y="181869"/>
                    <a:pt x="38270" y="177022"/>
                  </a:cubicBezTo>
                  <a:cubicBezTo>
                    <a:pt x="39966" y="168895"/>
                    <a:pt x="41174" y="160673"/>
                    <a:pt x="41887" y="152403"/>
                  </a:cubicBezTo>
                  <a:cubicBezTo>
                    <a:pt x="40078" y="147840"/>
                    <a:pt x="38460" y="142897"/>
                    <a:pt x="38460" y="142897"/>
                  </a:cubicBezTo>
                  <a:cubicBezTo>
                    <a:pt x="18662" y="130826"/>
                    <a:pt x="12476" y="109439"/>
                    <a:pt x="9906" y="84535"/>
                  </a:cubicBezTo>
                  <a:cubicBezTo>
                    <a:pt x="5527" y="42046"/>
                    <a:pt x="28942" y="4880"/>
                    <a:pt x="71013" y="412"/>
                  </a:cubicBezTo>
                  <a:cubicBezTo>
                    <a:pt x="111084" y="-3770"/>
                    <a:pt x="140495" y="24365"/>
                    <a:pt x="148396" y="62862"/>
                  </a:cubicBezTo>
                  <a:cubicBezTo>
                    <a:pt x="152584" y="81873"/>
                    <a:pt x="161055" y="117899"/>
                    <a:pt x="149633" y="149171"/>
                  </a:cubicBezTo>
                  <a:cubicBezTo>
                    <a:pt x="143256" y="166756"/>
                    <a:pt x="135070" y="180634"/>
                    <a:pt x="126884" y="183295"/>
                  </a:cubicBezTo>
                  <a:cubicBezTo>
                    <a:pt x="118946" y="183143"/>
                    <a:pt x="111027" y="182449"/>
                    <a:pt x="103184" y="181204"/>
                  </a:cubicBezTo>
                  <a:lnTo>
                    <a:pt x="103184" y="181204"/>
                  </a:lnTo>
                  <a:cubicBezTo>
                    <a:pt x="103184" y="181204"/>
                    <a:pt x="101090" y="192991"/>
                    <a:pt x="99662" y="200215"/>
                  </a:cubicBezTo>
                  <a:cubicBezTo>
                    <a:pt x="98235" y="207439"/>
                    <a:pt x="98711" y="211716"/>
                    <a:pt x="113844" y="221031"/>
                  </a:cubicBezTo>
                  <a:cubicBezTo>
                    <a:pt x="128978" y="230347"/>
                    <a:pt x="91001" y="249548"/>
                    <a:pt x="66253" y="247551"/>
                  </a:cubicBezTo>
                  <a:cubicBezTo>
                    <a:pt x="41506" y="245555"/>
                    <a:pt x="13523" y="230727"/>
                    <a:pt x="5908" y="214758"/>
                  </a:cubicBezTo>
                  <a:cubicBezTo>
                    <a:pt x="-2754" y="197553"/>
                    <a:pt x="-1992" y="176451"/>
                    <a:pt x="8859" y="17702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1114;p24"/>
            <p:cNvSpPr/>
            <p:nvPr/>
          </p:nvSpPr>
          <p:spPr>
            <a:xfrm>
              <a:off x="2832349" y="3948237"/>
              <a:ext cx="239208" cy="394751"/>
            </a:xfrm>
            <a:custGeom>
              <a:avLst/>
              <a:gdLst/>
              <a:ahLst/>
              <a:cxnLst/>
              <a:rect l="l" t="t" r="r" b="b"/>
              <a:pathLst>
                <a:path w="239208" h="394751" extrusionOk="0">
                  <a:moveTo>
                    <a:pt x="83308" y="3725"/>
                  </a:moveTo>
                  <a:cubicBezTo>
                    <a:pt x="78930" y="14561"/>
                    <a:pt x="90066" y="27868"/>
                    <a:pt x="119667" y="37088"/>
                  </a:cubicBezTo>
                  <a:cubicBezTo>
                    <a:pt x="149269" y="46308"/>
                    <a:pt x="151839" y="34427"/>
                    <a:pt x="151839" y="34427"/>
                  </a:cubicBezTo>
                  <a:cubicBezTo>
                    <a:pt x="171408" y="43257"/>
                    <a:pt x="190473" y="53162"/>
                    <a:pt x="208948" y="64083"/>
                  </a:cubicBezTo>
                  <a:cubicBezTo>
                    <a:pt x="226652" y="76441"/>
                    <a:pt x="234552" y="112371"/>
                    <a:pt x="236932" y="172920"/>
                  </a:cubicBezTo>
                  <a:cubicBezTo>
                    <a:pt x="239692" y="242974"/>
                    <a:pt x="239977" y="346963"/>
                    <a:pt x="237598" y="364928"/>
                  </a:cubicBezTo>
                  <a:cubicBezTo>
                    <a:pt x="237598" y="364928"/>
                    <a:pt x="204475" y="398007"/>
                    <a:pt x="161452" y="394490"/>
                  </a:cubicBezTo>
                  <a:cubicBezTo>
                    <a:pt x="118430" y="390973"/>
                    <a:pt x="47234" y="353427"/>
                    <a:pt x="30196" y="324435"/>
                  </a:cubicBezTo>
                  <a:cubicBezTo>
                    <a:pt x="30196" y="263031"/>
                    <a:pt x="37906" y="253050"/>
                    <a:pt x="27912" y="217595"/>
                  </a:cubicBezTo>
                  <a:cubicBezTo>
                    <a:pt x="5068" y="136514"/>
                    <a:pt x="-6925" y="103531"/>
                    <a:pt x="4212" y="49540"/>
                  </a:cubicBezTo>
                  <a:cubicBezTo>
                    <a:pt x="13730" y="5150"/>
                    <a:pt x="26103" y="-363"/>
                    <a:pt x="43712" y="17"/>
                  </a:cubicBezTo>
                  <a:cubicBezTo>
                    <a:pt x="56967" y="550"/>
                    <a:pt x="70185" y="1785"/>
                    <a:pt x="83308" y="372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1115;p24"/>
            <p:cNvSpPr/>
            <p:nvPr/>
          </p:nvSpPr>
          <p:spPr>
            <a:xfrm>
              <a:off x="3011886" y="4098914"/>
              <a:ext cx="63391" cy="288487"/>
            </a:xfrm>
            <a:custGeom>
              <a:avLst/>
              <a:gdLst/>
              <a:ahLst/>
              <a:cxnLst/>
              <a:rect l="l" t="t" r="r" b="b"/>
              <a:pathLst>
                <a:path w="63391" h="288487" extrusionOk="0">
                  <a:moveTo>
                    <a:pt x="21226" y="268241"/>
                  </a:moveTo>
                  <a:lnTo>
                    <a:pt x="0" y="24144"/>
                  </a:lnTo>
                  <a:lnTo>
                    <a:pt x="45592" y="0"/>
                  </a:lnTo>
                  <a:lnTo>
                    <a:pt x="63391" y="14923"/>
                  </a:lnTo>
                  <a:lnTo>
                    <a:pt x="57109" y="234117"/>
                  </a:lnTo>
                  <a:lnTo>
                    <a:pt x="57109" y="234117"/>
                  </a:lnTo>
                  <a:lnTo>
                    <a:pt x="57109" y="240200"/>
                  </a:lnTo>
                  <a:lnTo>
                    <a:pt x="57109" y="240200"/>
                  </a:lnTo>
                  <a:lnTo>
                    <a:pt x="57109" y="247995"/>
                  </a:lnTo>
                  <a:cubicBezTo>
                    <a:pt x="57109" y="247995"/>
                    <a:pt x="58061" y="266435"/>
                    <a:pt x="23224" y="288488"/>
                  </a:cubicBezTo>
                  <a:cubicBezTo>
                    <a:pt x="23224" y="288488"/>
                    <a:pt x="22653" y="282689"/>
                    <a:pt x="22177" y="277271"/>
                  </a:cubicBezTo>
                  <a:lnTo>
                    <a:pt x="22177" y="277271"/>
                  </a:lnTo>
                  <a:lnTo>
                    <a:pt x="21321" y="267766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1116;p24"/>
            <p:cNvSpPr/>
            <p:nvPr/>
          </p:nvSpPr>
          <p:spPr>
            <a:xfrm>
              <a:off x="2997806" y="3997207"/>
              <a:ext cx="83658" cy="135231"/>
            </a:xfrm>
            <a:custGeom>
              <a:avLst/>
              <a:gdLst/>
              <a:ahLst/>
              <a:cxnLst/>
              <a:rect l="l" t="t" r="r" b="b"/>
              <a:pathLst>
                <a:path w="83658" h="135231" extrusionOk="0">
                  <a:moveTo>
                    <a:pt x="29880" y="0"/>
                  </a:moveTo>
                  <a:cubicBezTo>
                    <a:pt x="53390" y="0"/>
                    <a:pt x="67953" y="11977"/>
                    <a:pt x="74140" y="48192"/>
                  </a:cubicBezTo>
                  <a:cubicBezTo>
                    <a:pt x="80327" y="84408"/>
                    <a:pt x="83658" y="114064"/>
                    <a:pt x="83658" y="114064"/>
                  </a:cubicBezTo>
                  <a:cubicBezTo>
                    <a:pt x="72826" y="126070"/>
                    <a:pt x="57807" y="133484"/>
                    <a:pt x="41683" y="134786"/>
                  </a:cubicBezTo>
                  <a:cubicBezTo>
                    <a:pt x="13128" y="137923"/>
                    <a:pt x="4943" y="123475"/>
                    <a:pt x="4943" y="123475"/>
                  </a:cubicBezTo>
                  <a:cubicBezTo>
                    <a:pt x="4943" y="123475"/>
                    <a:pt x="1897" y="85929"/>
                    <a:pt x="374" y="60359"/>
                  </a:cubicBezTo>
                  <a:cubicBezTo>
                    <a:pt x="-1149" y="34790"/>
                    <a:pt x="755" y="570"/>
                    <a:pt x="2988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1117;p24"/>
            <p:cNvSpPr/>
            <p:nvPr/>
          </p:nvSpPr>
          <p:spPr>
            <a:xfrm>
              <a:off x="2888823" y="3761654"/>
              <a:ext cx="150557" cy="165637"/>
            </a:xfrm>
            <a:custGeom>
              <a:avLst/>
              <a:gdLst/>
              <a:ahLst/>
              <a:cxnLst/>
              <a:rect l="l" t="t" r="r" b="b"/>
              <a:pathLst>
                <a:path w="150557" h="165637" extrusionOk="0">
                  <a:moveTo>
                    <a:pt x="142099" y="68353"/>
                  </a:moveTo>
                  <a:cubicBezTo>
                    <a:pt x="142099" y="68353"/>
                    <a:pt x="178840" y="12557"/>
                    <a:pt x="99172" y="1150"/>
                  </a:cubicBezTo>
                  <a:cubicBezTo>
                    <a:pt x="42063" y="-7024"/>
                    <a:pt x="4752" y="29667"/>
                    <a:pt x="468" y="69874"/>
                  </a:cubicBezTo>
                  <a:cubicBezTo>
                    <a:pt x="-3624" y="107896"/>
                    <a:pt x="19981" y="147723"/>
                    <a:pt x="37018" y="163502"/>
                  </a:cubicBezTo>
                  <a:cubicBezTo>
                    <a:pt x="53749" y="167751"/>
                    <a:pt x="71464" y="165612"/>
                    <a:pt x="86703" y="157514"/>
                  </a:cubicBezTo>
                  <a:cubicBezTo>
                    <a:pt x="87636" y="147115"/>
                    <a:pt x="87988" y="136678"/>
                    <a:pt x="87750" y="126241"/>
                  </a:cubicBezTo>
                  <a:cubicBezTo>
                    <a:pt x="87750" y="126241"/>
                    <a:pt x="59862" y="67308"/>
                    <a:pt x="142099" y="68353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1118;p24"/>
            <p:cNvSpPr/>
            <p:nvPr/>
          </p:nvSpPr>
          <p:spPr>
            <a:xfrm>
              <a:off x="2091982" y="2625612"/>
              <a:ext cx="210167" cy="307273"/>
            </a:xfrm>
            <a:custGeom>
              <a:avLst/>
              <a:gdLst/>
              <a:ahLst/>
              <a:cxnLst/>
              <a:rect l="l" t="t" r="r" b="b"/>
              <a:pathLst>
                <a:path w="210167" h="307273" extrusionOk="0">
                  <a:moveTo>
                    <a:pt x="136175" y="10238"/>
                  </a:moveTo>
                  <a:cubicBezTo>
                    <a:pt x="127799" y="-3260"/>
                    <a:pt x="63836" y="-12100"/>
                    <a:pt x="42801" y="41986"/>
                  </a:cubicBezTo>
                  <a:cubicBezTo>
                    <a:pt x="34806" y="62517"/>
                    <a:pt x="36043" y="114987"/>
                    <a:pt x="29380" y="147875"/>
                  </a:cubicBezTo>
                  <a:cubicBezTo>
                    <a:pt x="22718" y="180764"/>
                    <a:pt x="7013" y="199489"/>
                    <a:pt x="1397" y="226199"/>
                  </a:cubicBezTo>
                  <a:cubicBezTo>
                    <a:pt x="-4219" y="252910"/>
                    <a:pt x="4919" y="297775"/>
                    <a:pt x="69452" y="305664"/>
                  </a:cubicBezTo>
                  <a:cubicBezTo>
                    <a:pt x="133985" y="313554"/>
                    <a:pt x="183670" y="290931"/>
                    <a:pt x="198709" y="270399"/>
                  </a:cubicBezTo>
                  <a:cubicBezTo>
                    <a:pt x="213748" y="249868"/>
                    <a:pt x="214224" y="206238"/>
                    <a:pt x="198709" y="182855"/>
                  </a:cubicBezTo>
                  <a:cubicBezTo>
                    <a:pt x="183194" y="159472"/>
                    <a:pt x="170916" y="140366"/>
                    <a:pt x="171297" y="109854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1119;p24"/>
            <p:cNvSpPr/>
            <p:nvPr/>
          </p:nvSpPr>
          <p:spPr>
            <a:xfrm>
              <a:off x="2269538" y="2847336"/>
              <a:ext cx="39152" cy="227300"/>
            </a:xfrm>
            <a:custGeom>
              <a:avLst/>
              <a:gdLst/>
              <a:ahLst/>
              <a:cxnLst/>
              <a:rect l="l" t="t" r="r" b="b"/>
              <a:pathLst>
                <a:path w="39152" h="227300" extrusionOk="0">
                  <a:moveTo>
                    <a:pt x="35145" y="14835"/>
                  </a:moveTo>
                  <a:cubicBezTo>
                    <a:pt x="35145" y="14835"/>
                    <a:pt x="50279" y="121866"/>
                    <a:pt x="21725" y="197909"/>
                  </a:cubicBezTo>
                  <a:cubicBezTo>
                    <a:pt x="-6830" y="273952"/>
                    <a:pt x="975" y="178423"/>
                    <a:pt x="975" y="178423"/>
                  </a:cubicBezTo>
                  <a:lnTo>
                    <a:pt x="7923" y="155705"/>
                  </a:lnTo>
                  <a:cubicBezTo>
                    <a:pt x="7923" y="155705"/>
                    <a:pt x="13634" y="68446"/>
                    <a:pt x="11255" y="47059"/>
                  </a:cubicBezTo>
                  <a:cubicBezTo>
                    <a:pt x="8875" y="25672"/>
                    <a:pt x="9446" y="7231"/>
                    <a:pt x="7923" y="5520"/>
                  </a:cubicBezTo>
                  <a:cubicBezTo>
                    <a:pt x="6400" y="3809"/>
                    <a:pt x="13539" y="387"/>
                    <a:pt x="16585" y="7"/>
                  </a:cubicBezTo>
                  <a:cubicBezTo>
                    <a:pt x="19631" y="-373"/>
                    <a:pt x="35145" y="14835"/>
                    <a:pt x="35145" y="1483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1120;p24"/>
            <p:cNvSpPr/>
            <p:nvPr/>
          </p:nvSpPr>
          <p:spPr>
            <a:xfrm>
              <a:off x="2185896" y="2622782"/>
              <a:ext cx="100407" cy="124097"/>
            </a:xfrm>
            <a:custGeom>
              <a:avLst/>
              <a:gdLst/>
              <a:ahLst/>
              <a:cxnLst/>
              <a:rect l="l" t="t" r="r" b="b"/>
              <a:pathLst>
                <a:path w="100407" h="124097" extrusionOk="0">
                  <a:moveTo>
                    <a:pt x="0" y="3657"/>
                  </a:moveTo>
                  <a:cubicBezTo>
                    <a:pt x="0" y="3657"/>
                    <a:pt x="48162" y="-10126"/>
                    <a:pt x="77288" y="15824"/>
                  </a:cubicBezTo>
                  <a:cubicBezTo>
                    <a:pt x="96918" y="33855"/>
                    <a:pt x="104879" y="61297"/>
                    <a:pt x="97942" y="87019"/>
                  </a:cubicBezTo>
                  <a:cubicBezTo>
                    <a:pt x="94040" y="102227"/>
                    <a:pt x="86235" y="122949"/>
                    <a:pt x="74147" y="124090"/>
                  </a:cubicBezTo>
                  <a:cubicBezTo>
                    <a:pt x="62059" y="125230"/>
                    <a:pt x="0" y="3657"/>
                    <a:pt x="0" y="3657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1121;p24"/>
            <p:cNvSpPr/>
            <p:nvPr/>
          </p:nvSpPr>
          <p:spPr>
            <a:xfrm>
              <a:off x="2142363" y="2757613"/>
              <a:ext cx="124104" cy="138364"/>
            </a:xfrm>
            <a:custGeom>
              <a:avLst/>
              <a:gdLst/>
              <a:ahLst/>
              <a:cxnLst/>
              <a:rect l="l" t="t" r="r" b="b"/>
              <a:pathLst>
                <a:path w="124104" h="138364" extrusionOk="0">
                  <a:moveTo>
                    <a:pt x="25163" y="0"/>
                  </a:moveTo>
                  <a:cubicBezTo>
                    <a:pt x="25163" y="0"/>
                    <a:pt x="28304" y="53515"/>
                    <a:pt x="27352" y="57032"/>
                  </a:cubicBezTo>
                  <a:cubicBezTo>
                    <a:pt x="26400" y="60549"/>
                    <a:pt x="6221" y="64826"/>
                    <a:pt x="606" y="69484"/>
                  </a:cubicBezTo>
                  <a:cubicBezTo>
                    <a:pt x="-5010" y="74142"/>
                    <a:pt x="29826" y="128513"/>
                    <a:pt x="47530" y="136592"/>
                  </a:cubicBezTo>
                  <a:cubicBezTo>
                    <a:pt x="65234" y="144671"/>
                    <a:pt x="119964" y="124045"/>
                    <a:pt x="123676" y="96860"/>
                  </a:cubicBezTo>
                  <a:cubicBezTo>
                    <a:pt x="127198" y="71766"/>
                    <a:pt x="108066" y="52279"/>
                    <a:pt x="100642" y="45531"/>
                  </a:cubicBezTo>
                  <a:cubicBezTo>
                    <a:pt x="95603" y="45179"/>
                    <a:pt x="90547" y="45179"/>
                    <a:pt x="85508" y="45531"/>
                  </a:cubicBezTo>
                  <a:lnTo>
                    <a:pt x="83890" y="19486"/>
                  </a:lnTo>
                  <a:cubicBezTo>
                    <a:pt x="60475" y="11977"/>
                    <a:pt x="25163" y="0"/>
                    <a:pt x="25163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1122;p24"/>
            <p:cNvSpPr/>
            <p:nvPr/>
          </p:nvSpPr>
          <p:spPr>
            <a:xfrm>
              <a:off x="2121718" y="2803072"/>
              <a:ext cx="180978" cy="208003"/>
            </a:xfrm>
            <a:custGeom>
              <a:avLst/>
              <a:gdLst/>
              <a:ahLst/>
              <a:cxnLst/>
              <a:rect l="l" t="t" r="r" b="b"/>
              <a:pathLst>
                <a:path w="180978" h="208003" extrusionOk="0">
                  <a:moveTo>
                    <a:pt x="38384" y="17181"/>
                  </a:moveTo>
                  <a:cubicBezTo>
                    <a:pt x="23345" y="19557"/>
                    <a:pt x="6117" y="27542"/>
                    <a:pt x="3738" y="36192"/>
                  </a:cubicBezTo>
                  <a:cubicBezTo>
                    <a:pt x="-2445" y="65896"/>
                    <a:pt x="-938" y="96684"/>
                    <a:pt x="8116" y="125637"/>
                  </a:cubicBezTo>
                  <a:cubicBezTo>
                    <a:pt x="21156" y="160046"/>
                    <a:pt x="29913" y="182004"/>
                    <a:pt x="37432" y="196832"/>
                  </a:cubicBezTo>
                  <a:cubicBezTo>
                    <a:pt x="37432" y="196832"/>
                    <a:pt x="102632" y="224778"/>
                    <a:pt x="155268" y="192270"/>
                  </a:cubicBezTo>
                  <a:cubicBezTo>
                    <a:pt x="155268" y="192270"/>
                    <a:pt x="158789" y="155294"/>
                    <a:pt x="159075" y="135238"/>
                  </a:cubicBezTo>
                  <a:cubicBezTo>
                    <a:pt x="207618" y="92939"/>
                    <a:pt x="166118" y="40849"/>
                    <a:pt x="125000" y="356"/>
                  </a:cubicBezTo>
                  <a:cubicBezTo>
                    <a:pt x="120062" y="-119"/>
                    <a:pt x="115089" y="-119"/>
                    <a:pt x="110151" y="356"/>
                  </a:cubicBezTo>
                  <a:cubicBezTo>
                    <a:pt x="110151" y="356"/>
                    <a:pt x="146892" y="43606"/>
                    <a:pt x="121383" y="68225"/>
                  </a:cubicBezTo>
                  <a:cubicBezTo>
                    <a:pt x="66748" y="51495"/>
                    <a:pt x="55898" y="26971"/>
                    <a:pt x="38384" y="1718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1123;p24"/>
            <p:cNvSpPr/>
            <p:nvPr/>
          </p:nvSpPr>
          <p:spPr>
            <a:xfrm>
              <a:off x="2137334" y="2632700"/>
              <a:ext cx="133195" cy="163980"/>
            </a:xfrm>
            <a:custGeom>
              <a:avLst/>
              <a:gdLst/>
              <a:ahLst/>
              <a:cxnLst/>
              <a:rect l="l" t="t" r="r" b="b"/>
              <a:pathLst>
                <a:path w="133195" h="163980" extrusionOk="0">
                  <a:moveTo>
                    <a:pt x="130419" y="58471"/>
                  </a:moveTo>
                  <a:lnTo>
                    <a:pt x="130419" y="58471"/>
                  </a:lnTo>
                  <a:cubicBezTo>
                    <a:pt x="124993" y="24061"/>
                    <a:pt x="100056" y="-1888"/>
                    <a:pt x="64553" y="108"/>
                  </a:cubicBezTo>
                  <a:cubicBezTo>
                    <a:pt x="26762" y="2399"/>
                    <a:pt x="-2053" y="34793"/>
                    <a:pt x="115" y="72539"/>
                  </a:cubicBezTo>
                  <a:cubicBezTo>
                    <a:pt x="1384" y="93736"/>
                    <a:pt x="12514" y="113117"/>
                    <a:pt x="30192" y="124913"/>
                  </a:cubicBezTo>
                  <a:cubicBezTo>
                    <a:pt x="31439" y="130103"/>
                    <a:pt x="33258" y="135141"/>
                    <a:pt x="35618" y="139932"/>
                  </a:cubicBezTo>
                  <a:cubicBezTo>
                    <a:pt x="48277" y="154570"/>
                    <a:pt x="81686" y="163885"/>
                    <a:pt x="92727" y="163980"/>
                  </a:cubicBezTo>
                  <a:cubicBezTo>
                    <a:pt x="102245" y="163980"/>
                    <a:pt x="110526" y="155235"/>
                    <a:pt x="119473" y="140407"/>
                  </a:cubicBezTo>
                  <a:cubicBezTo>
                    <a:pt x="138033" y="109610"/>
                    <a:pt x="133369" y="75485"/>
                    <a:pt x="130419" y="58471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1124;p24"/>
            <p:cNvSpPr/>
            <p:nvPr/>
          </p:nvSpPr>
          <p:spPr>
            <a:xfrm>
              <a:off x="2131362" y="2631771"/>
              <a:ext cx="133630" cy="125556"/>
            </a:xfrm>
            <a:custGeom>
              <a:avLst/>
              <a:gdLst/>
              <a:ahLst/>
              <a:cxnLst/>
              <a:rect l="l" t="t" r="r" b="b"/>
              <a:pathLst>
                <a:path w="133630" h="125556" extrusionOk="0">
                  <a:moveTo>
                    <a:pt x="59484" y="1702"/>
                  </a:moveTo>
                  <a:cubicBezTo>
                    <a:pt x="34546" y="6549"/>
                    <a:pt x="14082" y="13583"/>
                    <a:pt x="7324" y="38012"/>
                  </a:cubicBezTo>
                  <a:cubicBezTo>
                    <a:pt x="2660" y="54837"/>
                    <a:pt x="-3432" y="86965"/>
                    <a:pt x="2375" y="100462"/>
                  </a:cubicBezTo>
                  <a:lnTo>
                    <a:pt x="5991" y="109968"/>
                  </a:lnTo>
                  <a:lnTo>
                    <a:pt x="36164" y="125557"/>
                  </a:lnTo>
                  <a:cubicBezTo>
                    <a:pt x="36164" y="125557"/>
                    <a:pt x="50251" y="113770"/>
                    <a:pt x="45682" y="79456"/>
                  </a:cubicBezTo>
                  <a:cubicBezTo>
                    <a:pt x="45808" y="74807"/>
                    <a:pt x="47261" y="70283"/>
                    <a:pt x="49870" y="66433"/>
                  </a:cubicBezTo>
                  <a:cubicBezTo>
                    <a:pt x="51779" y="63173"/>
                    <a:pt x="53189" y="59646"/>
                    <a:pt x="54058" y="55977"/>
                  </a:cubicBezTo>
                  <a:cubicBezTo>
                    <a:pt x="57624" y="46681"/>
                    <a:pt x="64649" y="39124"/>
                    <a:pt x="73666" y="34875"/>
                  </a:cubicBezTo>
                  <a:cubicBezTo>
                    <a:pt x="96129" y="22233"/>
                    <a:pt x="129062" y="33164"/>
                    <a:pt x="133631" y="37727"/>
                  </a:cubicBezTo>
                  <a:cubicBezTo>
                    <a:pt x="120538" y="9734"/>
                    <a:pt x="89617" y="-5285"/>
                    <a:pt x="59484" y="1702"/>
                  </a:cubicBezTo>
                  <a:close/>
                </a:path>
              </a:pathLst>
            </a:custGeom>
            <a:solidFill>
              <a:srgbClr val="CC8B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1125;p24"/>
            <p:cNvSpPr/>
            <p:nvPr/>
          </p:nvSpPr>
          <p:spPr>
            <a:xfrm>
              <a:off x="2137527" y="3718507"/>
              <a:ext cx="105640" cy="80438"/>
            </a:xfrm>
            <a:custGeom>
              <a:avLst/>
              <a:gdLst/>
              <a:ahLst/>
              <a:cxnLst/>
              <a:rect l="l" t="t" r="r" b="b"/>
              <a:pathLst>
                <a:path w="105640" h="80438" extrusionOk="0">
                  <a:moveTo>
                    <a:pt x="8202" y="3"/>
                  </a:moveTo>
                  <a:cubicBezTo>
                    <a:pt x="20862" y="10269"/>
                    <a:pt x="40469" y="3139"/>
                    <a:pt x="41421" y="4090"/>
                  </a:cubicBezTo>
                  <a:cubicBezTo>
                    <a:pt x="56092" y="16761"/>
                    <a:pt x="71439" y="28623"/>
                    <a:pt x="87394" y="39640"/>
                  </a:cubicBezTo>
                  <a:cubicBezTo>
                    <a:pt x="95294" y="45818"/>
                    <a:pt x="107572" y="54088"/>
                    <a:pt x="105383" y="65970"/>
                  </a:cubicBezTo>
                  <a:cubicBezTo>
                    <a:pt x="101386" y="87167"/>
                    <a:pt x="67310" y="80608"/>
                    <a:pt x="54461" y="74145"/>
                  </a:cubicBezTo>
                  <a:cubicBezTo>
                    <a:pt x="41611" y="67681"/>
                    <a:pt x="31141" y="56845"/>
                    <a:pt x="19053" y="49335"/>
                  </a:cubicBezTo>
                  <a:cubicBezTo>
                    <a:pt x="10392" y="44012"/>
                    <a:pt x="1825" y="41161"/>
                    <a:pt x="17" y="30325"/>
                  </a:cubicBezTo>
                  <a:cubicBezTo>
                    <a:pt x="-364" y="23386"/>
                    <a:pt x="5823" y="-283"/>
                    <a:pt x="8202" y="3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1126;p24"/>
            <p:cNvSpPr/>
            <p:nvPr/>
          </p:nvSpPr>
          <p:spPr>
            <a:xfrm>
              <a:off x="2137841" y="3744079"/>
              <a:ext cx="105259" cy="54863"/>
            </a:xfrm>
            <a:custGeom>
              <a:avLst/>
              <a:gdLst/>
              <a:ahLst/>
              <a:cxnLst/>
              <a:rect l="l" t="t" r="r" b="b"/>
              <a:pathLst>
                <a:path w="105259" h="54863" extrusionOk="0">
                  <a:moveTo>
                    <a:pt x="369" y="0"/>
                  </a:moveTo>
                  <a:cubicBezTo>
                    <a:pt x="1987" y="10456"/>
                    <a:pt x="10458" y="13308"/>
                    <a:pt x="19405" y="19011"/>
                  </a:cubicBezTo>
                  <a:cubicBezTo>
                    <a:pt x="31779" y="26615"/>
                    <a:pt x="42629" y="38021"/>
                    <a:pt x="55479" y="44200"/>
                  </a:cubicBezTo>
                  <a:cubicBezTo>
                    <a:pt x="68329" y="50379"/>
                    <a:pt x="96883" y="56082"/>
                    <a:pt x="105259" y="40968"/>
                  </a:cubicBezTo>
                  <a:cubicBezTo>
                    <a:pt x="100690" y="61405"/>
                    <a:pt x="67186" y="55036"/>
                    <a:pt x="54527" y="48573"/>
                  </a:cubicBezTo>
                  <a:cubicBezTo>
                    <a:pt x="41868" y="42109"/>
                    <a:pt x="31208" y="31273"/>
                    <a:pt x="19119" y="23763"/>
                  </a:cubicBezTo>
                  <a:cubicBezTo>
                    <a:pt x="10458" y="18440"/>
                    <a:pt x="1891" y="15589"/>
                    <a:pt x="83" y="4753"/>
                  </a:cubicBezTo>
                  <a:cubicBezTo>
                    <a:pt x="-89" y="3165"/>
                    <a:pt x="7" y="1559"/>
                    <a:pt x="36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1127;p24"/>
            <p:cNvSpPr/>
            <p:nvPr/>
          </p:nvSpPr>
          <p:spPr>
            <a:xfrm>
              <a:off x="2226539" y="3701115"/>
              <a:ext cx="96273" cy="74358"/>
            </a:xfrm>
            <a:custGeom>
              <a:avLst/>
              <a:gdLst/>
              <a:ahLst/>
              <a:cxnLst/>
              <a:rect l="l" t="t" r="r" b="b"/>
              <a:pathLst>
                <a:path w="96273" h="74358" extrusionOk="0">
                  <a:moveTo>
                    <a:pt x="7519" y="0"/>
                  </a:moveTo>
                  <a:cubicBezTo>
                    <a:pt x="19132" y="9505"/>
                    <a:pt x="36074" y="4087"/>
                    <a:pt x="37407" y="4943"/>
                  </a:cubicBezTo>
                  <a:cubicBezTo>
                    <a:pt x="50869" y="16473"/>
                    <a:pt x="64979" y="27233"/>
                    <a:pt x="79667" y="37166"/>
                  </a:cubicBezTo>
                  <a:cubicBezTo>
                    <a:pt x="86806" y="42774"/>
                    <a:pt x="98037" y="50378"/>
                    <a:pt x="96039" y="61215"/>
                  </a:cubicBezTo>
                  <a:cubicBezTo>
                    <a:pt x="92422" y="80225"/>
                    <a:pt x="61202" y="74712"/>
                    <a:pt x="49495" y="68724"/>
                  </a:cubicBezTo>
                  <a:cubicBezTo>
                    <a:pt x="37787" y="62735"/>
                    <a:pt x="28079" y="52945"/>
                    <a:pt x="16942" y="46006"/>
                  </a:cubicBezTo>
                  <a:cubicBezTo>
                    <a:pt x="9042" y="41158"/>
                    <a:pt x="1237" y="38592"/>
                    <a:pt x="0" y="28516"/>
                  </a:cubicBezTo>
                  <a:cubicBezTo>
                    <a:pt x="386" y="18574"/>
                    <a:pt x="2954" y="8840"/>
                    <a:pt x="7519" y="0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1128;p24"/>
            <p:cNvSpPr/>
            <p:nvPr/>
          </p:nvSpPr>
          <p:spPr>
            <a:xfrm>
              <a:off x="2226484" y="3725354"/>
              <a:ext cx="95903" cy="50071"/>
            </a:xfrm>
            <a:custGeom>
              <a:avLst/>
              <a:gdLst/>
              <a:ahLst/>
              <a:cxnLst/>
              <a:rect l="l" t="t" r="r" b="b"/>
              <a:pathLst>
                <a:path w="95903" h="50071" extrusionOk="0">
                  <a:moveTo>
                    <a:pt x="245" y="0"/>
                  </a:moveTo>
                  <a:cubicBezTo>
                    <a:pt x="1768" y="9505"/>
                    <a:pt x="9763" y="12262"/>
                    <a:pt x="17283" y="17110"/>
                  </a:cubicBezTo>
                  <a:cubicBezTo>
                    <a:pt x="28609" y="24144"/>
                    <a:pt x="38604" y="34219"/>
                    <a:pt x="50311" y="40208"/>
                  </a:cubicBezTo>
                  <a:cubicBezTo>
                    <a:pt x="62018" y="46196"/>
                    <a:pt x="88384" y="51139"/>
                    <a:pt x="95903" y="37261"/>
                  </a:cubicBezTo>
                  <a:cubicBezTo>
                    <a:pt x="91810" y="56272"/>
                    <a:pt x="61162" y="50093"/>
                    <a:pt x="49549" y="44200"/>
                  </a:cubicBezTo>
                  <a:cubicBezTo>
                    <a:pt x="37937" y="38307"/>
                    <a:pt x="28134" y="28421"/>
                    <a:pt x="16997" y="21482"/>
                  </a:cubicBezTo>
                  <a:cubicBezTo>
                    <a:pt x="9097" y="16634"/>
                    <a:pt x="1292" y="14068"/>
                    <a:pt x="55" y="3992"/>
                  </a:cubicBezTo>
                  <a:cubicBezTo>
                    <a:pt x="-59" y="2661"/>
                    <a:pt x="5" y="1321"/>
                    <a:pt x="2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1129;p24"/>
            <p:cNvSpPr/>
            <p:nvPr/>
          </p:nvSpPr>
          <p:spPr>
            <a:xfrm>
              <a:off x="2101518" y="3008174"/>
              <a:ext cx="205910" cy="717579"/>
            </a:xfrm>
            <a:custGeom>
              <a:avLst/>
              <a:gdLst/>
              <a:ahLst/>
              <a:cxnLst/>
              <a:rect l="l" t="t" r="r" b="b"/>
              <a:pathLst>
                <a:path w="205910" h="717579" extrusionOk="0">
                  <a:moveTo>
                    <a:pt x="200595" y="106555"/>
                  </a:moveTo>
                  <a:cubicBezTo>
                    <a:pt x="194980" y="63115"/>
                    <a:pt x="178989" y="0"/>
                    <a:pt x="178989" y="0"/>
                  </a:cubicBezTo>
                  <a:cubicBezTo>
                    <a:pt x="163827" y="7043"/>
                    <a:pt x="147437" y="11083"/>
                    <a:pt x="130732" y="11882"/>
                  </a:cubicBezTo>
                  <a:cubicBezTo>
                    <a:pt x="106230" y="11825"/>
                    <a:pt x="81788" y="9467"/>
                    <a:pt x="57727" y="4848"/>
                  </a:cubicBezTo>
                  <a:cubicBezTo>
                    <a:pt x="49855" y="18526"/>
                    <a:pt x="41277" y="31786"/>
                    <a:pt x="32028" y="44580"/>
                  </a:cubicBezTo>
                  <a:cubicBezTo>
                    <a:pt x="19464" y="61975"/>
                    <a:pt x="-4998" y="100091"/>
                    <a:pt x="904" y="166629"/>
                  </a:cubicBezTo>
                  <a:cubicBezTo>
                    <a:pt x="4806" y="210163"/>
                    <a:pt x="29458" y="394758"/>
                    <a:pt x="29458" y="394758"/>
                  </a:cubicBezTo>
                  <a:cubicBezTo>
                    <a:pt x="19982" y="425830"/>
                    <a:pt x="14951" y="458092"/>
                    <a:pt x="14515" y="490572"/>
                  </a:cubicBezTo>
                  <a:cubicBezTo>
                    <a:pt x="16767" y="529163"/>
                    <a:pt x="21857" y="567546"/>
                    <a:pt x="29744" y="605396"/>
                  </a:cubicBezTo>
                  <a:lnTo>
                    <a:pt x="44307" y="709955"/>
                  </a:lnTo>
                  <a:cubicBezTo>
                    <a:pt x="44307" y="709955"/>
                    <a:pt x="63343" y="723928"/>
                    <a:pt x="77525" y="714043"/>
                  </a:cubicBezTo>
                  <a:lnTo>
                    <a:pt x="75812" y="611385"/>
                  </a:lnTo>
                  <a:cubicBezTo>
                    <a:pt x="77430" y="586291"/>
                    <a:pt x="79905" y="549220"/>
                    <a:pt x="81523" y="525837"/>
                  </a:cubicBezTo>
                  <a:cubicBezTo>
                    <a:pt x="84188" y="487340"/>
                    <a:pt x="91041" y="426125"/>
                    <a:pt x="93040" y="410917"/>
                  </a:cubicBezTo>
                  <a:cubicBezTo>
                    <a:pt x="95039" y="395708"/>
                    <a:pt x="99988" y="368903"/>
                    <a:pt x="102558" y="338961"/>
                  </a:cubicBezTo>
                  <a:cubicBezTo>
                    <a:pt x="105128" y="309019"/>
                    <a:pt x="116169" y="156933"/>
                    <a:pt x="116169" y="156933"/>
                  </a:cubicBezTo>
                  <a:lnTo>
                    <a:pt x="117787" y="185449"/>
                  </a:lnTo>
                  <a:cubicBezTo>
                    <a:pt x="117787" y="185449"/>
                    <a:pt x="119215" y="231741"/>
                    <a:pt x="125878" y="288773"/>
                  </a:cubicBezTo>
                  <a:cubicBezTo>
                    <a:pt x="132540" y="345805"/>
                    <a:pt x="134920" y="371089"/>
                    <a:pt x="134920" y="371089"/>
                  </a:cubicBezTo>
                  <a:cubicBezTo>
                    <a:pt x="128461" y="382524"/>
                    <a:pt x="123865" y="394910"/>
                    <a:pt x="121309" y="407780"/>
                  </a:cubicBezTo>
                  <a:cubicBezTo>
                    <a:pt x="120167" y="420042"/>
                    <a:pt x="105985" y="517567"/>
                    <a:pt x="114456" y="567185"/>
                  </a:cubicBezTo>
                  <a:lnTo>
                    <a:pt x="131779" y="693321"/>
                  </a:lnTo>
                  <a:cubicBezTo>
                    <a:pt x="140538" y="699338"/>
                    <a:pt x="151655" y="700783"/>
                    <a:pt x="161666" y="697218"/>
                  </a:cubicBezTo>
                  <a:lnTo>
                    <a:pt x="171850" y="570131"/>
                  </a:lnTo>
                  <a:cubicBezTo>
                    <a:pt x="178704" y="521749"/>
                    <a:pt x="193171" y="419186"/>
                    <a:pt x="195360" y="405879"/>
                  </a:cubicBezTo>
                  <a:cubicBezTo>
                    <a:pt x="200276" y="379007"/>
                    <a:pt x="203171" y="351812"/>
                    <a:pt x="204022" y="324513"/>
                  </a:cubicBezTo>
                  <a:cubicBezTo>
                    <a:pt x="207394" y="251863"/>
                    <a:pt x="206250" y="179071"/>
                    <a:pt x="200595" y="106555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1130;p24"/>
            <p:cNvSpPr/>
            <p:nvPr/>
          </p:nvSpPr>
          <p:spPr>
            <a:xfrm>
              <a:off x="2096876" y="2994106"/>
              <a:ext cx="219176" cy="477454"/>
            </a:xfrm>
            <a:custGeom>
              <a:avLst/>
              <a:gdLst/>
              <a:ahLst/>
              <a:cxnLst/>
              <a:rect l="l" t="t" r="r" b="b"/>
              <a:pathLst>
                <a:path w="219176" h="477454" extrusionOk="0">
                  <a:moveTo>
                    <a:pt x="62274" y="5418"/>
                  </a:moveTo>
                  <a:lnTo>
                    <a:pt x="24773" y="80606"/>
                  </a:lnTo>
                  <a:cubicBezTo>
                    <a:pt x="24773" y="80606"/>
                    <a:pt x="-32337" y="164158"/>
                    <a:pt x="26867" y="378979"/>
                  </a:cubicBezTo>
                  <a:lnTo>
                    <a:pt x="15730" y="445516"/>
                  </a:lnTo>
                  <a:cubicBezTo>
                    <a:pt x="15730" y="445516"/>
                    <a:pt x="127855" y="517377"/>
                    <a:pt x="202953" y="445516"/>
                  </a:cubicBezTo>
                  <a:cubicBezTo>
                    <a:pt x="202953" y="445516"/>
                    <a:pt x="228938" y="247044"/>
                    <a:pt x="215137" y="155508"/>
                  </a:cubicBezTo>
                  <a:cubicBezTo>
                    <a:pt x="207420" y="102867"/>
                    <a:pt x="195743" y="50882"/>
                    <a:pt x="180205" y="0"/>
                  </a:cubicBezTo>
                  <a:cubicBezTo>
                    <a:pt x="180205" y="0"/>
                    <a:pt x="161835" y="20246"/>
                    <a:pt x="67224" y="684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1131;p24"/>
            <p:cNvSpPr/>
            <p:nvPr/>
          </p:nvSpPr>
          <p:spPr>
            <a:xfrm>
              <a:off x="2115642" y="2850934"/>
              <a:ext cx="316003" cy="274536"/>
            </a:xfrm>
            <a:custGeom>
              <a:avLst/>
              <a:gdLst/>
              <a:ahLst/>
              <a:cxnLst/>
              <a:rect l="l" t="t" r="r" b="b"/>
              <a:pathLst>
                <a:path w="316003" h="274536" extrusionOk="0">
                  <a:moveTo>
                    <a:pt x="278037" y="202010"/>
                  </a:moveTo>
                  <a:cubicBezTo>
                    <a:pt x="268463" y="202400"/>
                    <a:pt x="258924" y="203417"/>
                    <a:pt x="249482" y="205052"/>
                  </a:cubicBezTo>
                  <a:cubicBezTo>
                    <a:pt x="240488" y="207875"/>
                    <a:pt x="231117" y="209320"/>
                    <a:pt x="221689" y="209329"/>
                  </a:cubicBezTo>
                  <a:cubicBezTo>
                    <a:pt x="211410" y="209329"/>
                    <a:pt x="182760" y="195071"/>
                    <a:pt x="158203" y="177867"/>
                  </a:cubicBezTo>
                  <a:cubicBezTo>
                    <a:pt x="131540" y="157867"/>
                    <a:pt x="108492" y="133467"/>
                    <a:pt x="90052" y="105721"/>
                  </a:cubicBezTo>
                  <a:cubicBezTo>
                    <a:pt x="70714" y="76112"/>
                    <a:pt x="53873" y="44963"/>
                    <a:pt x="39701" y="12568"/>
                  </a:cubicBezTo>
                  <a:cubicBezTo>
                    <a:pt x="31706" y="-10435"/>
                    <a:pt x="31896" y="5249"/>
                    <a:pt x="18285" y="4869"/>
                  </a:cubicBezTo>
                  <a:cubicBezTo>
                    <a:pt x="2199" y="4869"/>
                    <a:pt x="-6367" y="10382"/>
                    <a:pt x="5626" y="41655"/>
                  </a:cubicBezTo>
                  <a:cubicBezTo>
                    <a:pt x="17624" y="74011"/>
                    <a:pt x="34368" y="104419"/>
                    <a:pt x="55311" y="131861"/>
                  </a:cubicBezTo>
                  <a:cubicBezTo>
                    <a:pt x="74979" y="159540"/>
                    <a:pt x="99215" y="183675"/>
                    <a:pt x="126983" y="203246"/>
                  </a:cubicBezTo>
                  <a:cubicBezTo>
                    <a:pt x="151440" y="220356"/>
                    <a:pt x="177868" y="234452"/>
                    <a:pt x="205699" y="245260"/>
                  </a:cubicBezTo>
                  <a:cubicBezTo>
                    <a:pt x="213694" y="248492"/>
                    <a:pt x="218834" y="252959"/>
                    <a:pt x="233301" y="260944"/>
                  </a:cubicBezTo>
                  <a:cubicBezTo>
                    <a:pt x="247832" y="269251"/>
                    <a:pt x="264161" y="273918"/>
                    <a:pt x="280892" y="274536"/>
                  </a:cubicBezTo>
                  <a:cubicBezTo>
                    <a:pt x="294789" y="274536"/>
                    <a:pt x="299929" y="271875"/>
                    <a:pt x="300881" y="269023"/>
                  </a:cubicBezTo>
                  <a:cubicBezTo>
                    <a:pt x="301832" y="266171"/>
                    <a:pt x="299643" y="263035"/>
                    <a:pt x="293266" y="262465"/>
                  </a:cubicBezTo>
                  <a:cubicBezTo>
                    <a:pt x="283123" y="262312"/>
                    <a:pt x="273092" y="260316"/>
                    <a:pt x="263664" y="256571"/>
                  </a:cubicBezTo>
                  <a:cubicBezTo>
                    <a:pt x="263664" y="256571"/>
                    <a:pt x="277466" y="258567"/>
                    <a:pt x="285842" y="258947"/>
                  </a:cubicBezTo>
                  <a:cubicBezTo>
                    <a:pt x="293341" y="259394"/>
                    <a:pt x="300865" y="258814"/>
                    <a:pt x="308210" y="257236"/>
                  </a:cubicBezTo>
                  <a:cubicBezTo>
                    <a:pt x="315253" y="255525"/>
                    <a:pt x="319156" y="245640"/>
                    <a:pt x="312778" y="244880"/>
                  </a:cubicBezTo>
                  <a:cubicBezTo>
                    <a:pt x="306401" y="244119"/>
                    <a:pt x="301166" y="244880"/>
                    <a:pt x="288793" y="244404"/>
                  </a:cubicBezTo>
                  <a:cubicBezTo>
                    <a:pt x="282333" y="243967"/>
                    <a:pt x="275944" y="242788"/>
                    <a:pt x="269756" y="240887"/>
                  </a:cubicBezTo>
                  <a:cubicBezTo>
                    <a:pt x="278072" y="240944"/>
                    <a:pt x="286380" y="240345"/>
                    <a:pt x="294599" y="239081"/>
                  </a:cubicBezTo>
                  <a:cubicBezTo>
                    <a:pt x="301263" y="238425"/>
                    <a:pt x="307602" y="235887"/>
                    <a:pt x="312874" y="231762"/>
                  </a:cubicBezTo>
                  <a:cubicBezTo>
                    <a:pt x="315634" y="229481"/>
                    <a:pt x="316110" y="223112"/>
                    <a:pt x="308019" y="223207"/>
                  </a:cubicBezTo>
                  <a:cubicBezTo>
                    <a:pt x="298031" y="224947"/>
                    <a:pt x="287865" y="225460"/>
                    <a:pt x="277751" y="224728"/>
                  </a:cubicBezTo>
                  <a:cubicBezTo>
                    <a:pt x="267757" y="223302"/>
                    <a:pt x="260809" y="220926"/>
                    <a:pt x="262332" y="219595"/>
                  </a:cubicBezTo>
                  <a:cubicBezTo>
                    <a:pt x="263855" y="218264"/>
                    <a:pt x="269756" y="219595"/>
                    <a:pt x="278132" y="216553"/>
                  </a:cubicBezTo>
                  <a:cubicBezTo>
                    <a:pt x="286508" y="213512"/>
                    <a:pt x="292219" y="206193"/>
                    <a:pt x="290315" y="201915"/>
                  </a:cubicBezTo>
                  <a:cubicBezTo>
                    <a:pt x="288412" y="197638"/>
                    <a:pt x="287079" y="200395"/>
                    <a:pt x="278037" y="20201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1132;p24"/>
            <p:cNvSpPr/>
            <p:nvPr/>
          </p:nvSpPr>
          <p:spPr>
            <a:xfrm>
              <a:off x="2110000" y="2833008"/>
              <a:ext cx="75991" cy="89275"/>
            </a:xfrm>
            <a:custGeom>
              <a:avLst/>
              <a:gdLst/>
              <a:ahLst/>
              <a:cxnLst/>
              <a:rect l="l" t="t" r="r" b="b"/>
              <a:pathLst>
                <a:path w="75991" h="89275" extrusionOk="0">
                  <a:moveTo>
                    <a:pt x="18406" y="89237"/>
                  </a:moveTo>
                  <a:cubicBezTo>
                    <a:pt x="18406" y="89237"/>
                    <a:pt x="55147" y="91139"/>
                    <a:pt x="75991" y="68231"/>
                  </a:cubicBezTo>
                  <a:lnTo>
                    <a:pt x="53338" y="20704"/>
                  </a:lnTo>
                  <a:cubicBezTo>
                    <a:pt x="53338" y="20704"/>
                    <a:pt x="42963" y="-5436"/>
                    <a:pt x="18501" y="1028"/>
                  </a:cubicBezTo>
                  <a:cubicBezTo>
                    <a:pt x="-5960" y="7491"/>
                    <a:pt x="-6341" y="42186"/>
                    <a:pt x="18406" y="8923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1133;p24"/>
            <p:cNvSpPr/>
            <p:nvPr/>
          </p:nvSpPr>
          <p:spPr>
            <a:xfrm>
              <a:off x="2246717" y="2802864"/>
              <a:ext cx="61392" cy="64630"/>
            </a:xfrm>
            <a:custGeom>
              <a:avLst/>
              <a:gdLst/>
              <a:ahLst/>
              <a:cxnLst/>
              <a:rect l="l" t="t" r="r" b="b"/>
              <a:pathLst>
                <a:path w="61392" h="64630" extrusionOk="0">
                  <a:moveTo>
                    <a:pt x="0" y="469"/>
                  </a:moveTo>
                  <a:cubicBezTo>
                    <a:pt x="0" y="469"/>
                    <a:pt x="29792" y="-9036"/>
                    <a:pt x="61392" y="57501"/>
                  </a:cubicBezTo>
                  <a:lnTo>
                    <a:pt x="49590" y="64630"/>
                  </a:lnTo>
                  <a:cubicBezTo>
                    <a:pt x="49590" y="64630"/>
                    <a:pt x="18465" y="17294"/>
                    <a:pt x="0" y="469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1134;p24"/>
            <p:cNvSpPr/>
            <p:nvPr/>
          </p:nvSpPr>
          <p:spPr>
            <a:xfrm>
              <a:off x="2092047" y="1119152"/>
              <a:ext cx="668082" cy="515307"/>
            </a:xfrm>
            <a:custGeom>
              <a:avLst/>
              <a:gdLst/>
              <a:ahLst/>
              <a:cxnLst/>
              <a:rect l="l" t="t" r="r" b="b"/>
              <a:pathLst>
                <a:path w="668082" h="515307" extrusionOk="0">
                  <a:moveTo>
                    <a:pt x="668083" y="310182"/>
                  </a:moveTo>
                  <a:lnTo>
                    <a:pt x="141345" y="6010"/>
                  </a:lnTo>
                  <a:lnTo>
                    <a:pt x="139346" y="4869"/>
                  </a:lnTo>
                  <a:lnTo>
                    <a:pt x="139346" y="4869"/>
                  </a:lnTo>
                  <a:cubicBezTo>
                    <a:pt x="124498" y="-3020"/>
                    <a:pt x="104415" y="-1594"/>
                    <a:pt x="82237" y="11143"/>
                  </a:cubicBezTo>
                  <a:cubicBezTo>
                    <a:pt x="36835" y="37378"/>
                    <a:pt x="0" y="101064"/>
                    <a:pt x="0" y="153723"/>
                  </a:cubicBezTo>
                  <a:cubicBezTo>
                    <a:pt x="0" y="180814"/>
                    <a:pt x="9994" y="199539"/>
                    <a:pt x="25890" y="207619"/>
                  </a:cubicBezTo>
                  <a:lnTo>
                    <a:pt x="559765" y="515307"/>
                  </a:ln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1135;p24"/>
            <p:cNvSpPr/>
            <p:nvPr/>
          </p:nvSpPr>
          <p:spPr>
            <a:xfrm rot="-3598236">
              <a:off x="2590249" y="1465200"/>
              <a:ext cx="232417" cy="133906"/>
            </a:xfrm>
            <a:custGeom>
              <a:avLst/>
              <a:gdLst/>
              <a:ahLst/>
              <a:cxnLst/>
              <a:rect l="l" t="t" r="r" b="b"/>
              <a:pathLst>
                <a:path w="232624" h="134025" extrusionOk="0">
                  <a:moveTo>
                    <a:pt x="232625" y="67013"/>
                  </a:moveTo>
                  <a:cubicBezTo>
                    <a:pt x="232625" y="104023"/>
                    <a:pt x="180550" y="134026"/>
                    <a:pt x="116312" y="134026"/>
                  </a:cubicBezTo>
                  <a:cubicBezTo>
                    <a:pt x="52075" y="134026"/>
                    <a:pt x="0" y="104023"/>
                    <a:pt x="0" y="67013"/>
                  </a:cubicBezTo>
                  <a:cubicBezTo>
                    <a:pt x="0" y="30003"/>
                    <a:pt x="52075" y="0"/>
                    <a:pt x="116312" y="0"/>
                  </a:cubicBezTo>
                  <a:cubicBezTo>
                    <a:pt x="180550" y="0"/>
                    <a:pt x="232625" y="30003"/>
                    <a:pt x="232625" y="67013"/>
                  </a:cubicBezTo>
                  <a:close/>
                </a:path>
              </a:pathLst>
            </a:custGeom>
            <a:solidFill>
              <a:srgbClr val="616E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1136;p24"/>
            <p:cNvSpPr/>
            <p:nvPr/>
          </p:nvSpPr>
          <p:spPr>
            <a:xfrm>
              <a:off x="2667422" y="1490358"/>
              <a:ext cx="274409" cy="269191"/>
            </a:xfrm>
            <a:custGeom>
              <a:avLst/>
              <a:gdLst/>
              <a:ahLst/>
              <a:cxnLst/>
              <a:rect l="l" t="t" r="r" b="b"/>
              <a:pathLst>
                <a:path w="274409" h="269191" extrusionOk="0">
                  <a:moveTo>
                    <a:pt x="274410" y="269192"/>
                  </a:moveTo>
                  <a:lnTo>
                    <a:pt x="0" y="111023"/>
                  </a:lnTo>
                  <a:lnTo>
                    <a:pt x="0" y="0"/>
                  </a:lnTo>
                  <a:lnTo>
                    <a:pt x="274410" y="158264"/>
                  </a:lnTo>
                  <a:lnTo>
                    <a:pt x="274410" y="269192"/>
                  </a:ln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1137;p24"/>
            <p:cNvSpPr/>
            <p:nvPr/>
          </p:nvSpPr>
          <p:spPr>
            <a:xfrm>
              <a:off x="2667422" y="1454143"/>
              <a:ext cx="337610" cy="194669"/>
            </a:xfrm>
            <a:custGeom>
              <a:avLst/>
              <a:gdLst/>
              <a:ahLst/>
              <a:cxnLst/>
              <a:rect l="l" t="t" r="r" b="b"/>
              <a:pathLst>
                <a:path w="337610" h="194669" extrusionOk="0">
                  <a:moveTo>
                    <a:pt x="274410" y="194670"/>
                  </a:moveTo>
                  <a:lnTo>
                    <a:pt x="0" y="36501"/>
                  </a:lnTo>
                  <a:lnTo>
                    <a:pt x="63201" y="0"/>
                  </a:lnTo>
                  <a:lnTo>
                    <a:pt x="337611" y="158264"/>
                  </a:lnTo>
                  <a:lnTo>
                    <a:pt x="274410" y="194670"/>
                  </a:lnTo>
                  <a:close/>
                </a:path>
              </a:pathLst>
            </a:custGeom>
            <a:solidFill>
              <a:srgbClr val="C4C7D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1138;p24"/>
            <p:cNvSpPr/>
            <p:nvPr/>
          </p:nvSpPr>
          <p:spPr>
            <a:xfrm rot="-1801764">
              <a:off x="2968958" y="1259916"/>
              <a:ext cx="690027" cy="1193572"/>
            </a:xfrm>
            <a:custGeom>
              <a:avLst/>
              <a:gdLst/>
              <a:ahLst/>
              <a:cxnLst/>
              <a:rect l="l" t="t" r="r" b="b"/>
              <a:pathLst>
                <a:path w="690640" h="1194633" extrusionOk="0">
                  <a:moveTo>
                    <a:pt x="690640" y="597317"/>
                  </a:moveTo>
                  <a:cubicBezTo>
                    <a:pt x="690640" y="927206"/>
                    <a:pt x="536035" y="1194633"/>
                    <a:pt x="345320" y="1194633"/>
                  </a:cubicBezTo>
                  <a:cubicBezTo>
                    <a:pt x="154605" y="1194633"/>
                    <a:pt x="0" y="927206"/>
                    <a:pt x="0" y="597317"/>
                  </a:cubicBezTo>
                  <a:cubicBezTo>
                    <a:pt x="0" y="267428"/>
                    <a:pt x="154605" y="0"/>
                    <a:pt x="345320" y="0"/>
                  </a:cubicBezTo>
                  <a:cubicBezTo>
                    <a:pt x="536035" y="0"/>
                    <a:pt x="690640" y="267428"/>
                    <a:pt x="690640" y="597317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1139;p24"/>
            <p:cNvSpPr/>
            <p:nvPr/>
          </p:nvSpPr>
          <p:spPr>
            <a:xfrm>
              <a:off x="2858071" y="1161854"/>
              <a:ext cx="1027965" cy="1324206"/>
            </a:xfrm>
            <a:custGeom>
              <a:avLst/>
              <a:gdLst/>
              <a:ahLst/>
              <a:cxnLst/>
              <a:rect l="l" t="t" r="r" b="b"/>
              <a:pathLst>
                <a:path w="1027965" h="1324206" extrusionOk="0">
                  <a:moveTo>
                    <a:pt x="513983" y="1254422"/>
                  </a:moveTo>
                  <a:cubicBezTo>
                    <a:pt x="230816" y="1091119"/>
                    <a:pt x="0" y="692560"/>
                    <a:pt x="0" y="365955"/>
                  </a:cubicBezTo>
                  <a:cubicBezTo>
                    <a:pt x="0" y="39351"/>
                    <a:pt x="230436" y="-93439"/>
                    <a:pt x="513983" y="69863"/>
                  </a:cubicBezTo>
                  <a:cubicBezTo>
                    <a:pt x="797530" y="233165"/>
                    <a:pt x="1027966" y="631725"/>
                    <a:pt x="1027966" y="958234"/>
                  </a:cubicBezTo>
                  <a:cubicBezTo>
                    <a:pt x="1027966" y="1284744"/>
                    <a:pt x="797245" y="1417629"/>
                    <a:pt x="513983" y="1254422"/>
                  </a:cubicBezTo>
                  <a:close/>
                  <a:moveTo>
                    <a:pt x="513983" y="256929"/>
                  </a:moveTo>
                  <a:cubicBezTo>
                    <a:pt x="320192" y="145146"/>
                    <a:pt x="162571" y="236017"/>
                    <a:pt x="162571" y="459488"/>
                  </a:cubicBezTo>
                  <a:cubicBezTo>
                    <a:pt x="162571" y="682959"/>
                    <a:pt x="320192" y="955668"/>
                    <a:pt x="513983" y="1067831"/>
                  </a:cubicBezTo>
                  <a:cubicBezTo>
                    <a:pt x="707773" y="1179995"/>
                    <a:pt x="865395" y="1088648"/>
                    <a:pt x="865395" y="865272"/>
                  </a:cubicBezTo>
                  <a:cubicBezTo>
                    <a:pt x="865395" y="641896"/>
                    <a:pt x="707773" y="368617"/>
                    <a:pt x="513983" y="256929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1140;p24"/>
            <p:cNvSpPr/>
            <p:nvPr/>
          </p:nvSpPr>
          <p:spPr>
            <a:xfrm>
              <a:off x="2800391" y="1195123"/>
              <a:ext cx="1027965" cy="1324248"/>
            </a:xfrm>
            <a:custGeom>
              <a:avLst/>
              <a:gdLst/>
              <a:ahLst/>
              <a:cxnLst/>
              <a:rect l="l" t="t" r="r" b="b"/>
              <a:pathLst>
                <a:path w="1027965" h="1324248" extrusionOk="0">
                  <a:moveTo>
                    <a:pt x="513983" y="1254422"/>
                  </a:moveTo>
                  <a:cubicBezTo>
                    <a:pt x="230721" y="1091119"/>
                    <a:pt x="0" y="692560"/>
                    <a:pt x="0" y="365955"/>
                  </a:cubicBezTo>
                  <a:cubicBezTo>
                    <a:pt x="0" y="39351"/>
                    <a:pt x="230341" y="-93439"/>
                    <a:pt x="513983" y="69863"/>
                  </a:cubicBezTo>
                  <a:cubicBezTo>
                    <a:pt x="797625" y="233165"/>
                    <a:pt x="1027966" y="631725"/>
                    <a:pt x="1027966" y="958234"/>
                  </a:cubicBezTo>
                  <a:cubicBezTo>
                    <a:pt x="1027966" y="1284744"/>
                    <a:pt x="797149" y="1417724"/>
                    <a:pt x="513983" y="1254422"/>
                  </a:cubicBezTo>
                  <a:close/>
                  <a:moveTo>
                    <a:pt x="513983" y="256929"/>
                  </a:moveTo>
                  <a:cubicBezTo>
                    <a:pt x="320192" y="145146"/>
                    <a:pt x="162571" y="236017"/>
                    <a:pt x="162571" y="459488"/>
                  </a:cubicBezTo>
                  <a:cubicBezTo>
                    <a:pt x="162571" y="682959"/>
                    <a:pt x="320192" y="955668"/>
                    <a:pt x="513983" y="1067831"/>
                  </a:cubicBezTo>
                  <a:cubicBezTo>
                    <a:pt x="707773" y="1179995"/>
                    <a:pt x="865395" y="1088648"/>
                    <a:pt x="865395" y="865272"/>
                  </a:cubicBezTo>
                  <a:cubicBezTo>
                    <a:pt x="865395" y="641896"/>
                    <a:pt x="707773" y="368617"/>
                    <a:pt x="513983" y="256929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355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275;p31"/>
          <p:cNvSpPr>
            <a:spLocks noGrp="1"/>
          </p:cNvSpPr>
          <p:nvPr>
            <p:ph type="sldNum" sz="quarter" idx="12"/>
          </p:nvPr>
        </p:nvSpPr>
        <p:spPr bwMode="auto">
          <a:xfrm>
            <a:off x="8480474" y="4746940"/>
            <a:ext cx="548479" cy="393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/>
          <a:lstStyle>
            <a:lvl1pPr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17389" indent="-160534"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42137" indent="-128427"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898992" indent="-128427"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155847" indent="-128427"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412702" indent="-128427" defTabSz="815158" eaLnBrk="0" fontAlgn="base" hangingPunct="0">
              <a:spcBef>
                <a:spcPct val="0"/>
              </a:spcBef>
              <a:spcAft>
                <a:spcPct val="0"/>
              </a:spcAft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669557" indent="-128427" defTabSz="815158" eaLnBrk="0" fontAlgn="base" hangingPunct="0">
              <a:spcBef>
                <a:spcPct val="0"/>
              </a:spcBef>
              <a:spcAft>
                <a:spcPct val="0"/>
              </a:spcAft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926412" indent="-128427" defTabSz="815158" eaLnBrk="0" fontAlgn="base" hangingPunct="0">
              <a:spcBef>
                <a:spcPct val="0"/>
              </a:spcBef>
              <a:spcAft>
                <a:spcPct val="0"/>
              </a:spcAft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183267" indent="-128427" defTabSz="815158" eaLnBrk="0" fontAlgn="base" hangingPunct="0">
              <a:spcBef>
                <a:spcPct val="0"/>
              </a:spcBef>
              <a:spcAft>
                <a:spcPct val="0"/>
              </a:spcAft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0C703AA-9A39-4406-8A4F-4BFAE1335EC3}" type="slidenum">
              <a:rPr lang="en-US" altLang="en-US" sz="1067">
                <a:solidFill>
                  <a:srgbClr val="898989"/>
                </a:solidFill>
              </a:rPr>
              <a:pPr/>
              <a:t>12</a:t>
            </a:fld>
            <a:endParaRPr lang="en-US" altLang="en-US" sz="1067">
              <a:solidFill>
                <a:srgbClr val="898989"/>
              </a:solidFill>
            </a:endParaRPr>
          </a:p>
        </p:txBody>
      </p:sp>
      <p:grpSp>
        <p:nvGrpSpPr>
          <p:cNvPr id="276" name="Google Shape;276;p31"/>
          <p:cNvGrpSpPr>
            <a:grpSpLocks/>
          </p:cNvGrpSpPr>
          <p:nvPr/>
        </p:nvGrpSpPr>
        <p:grpSpPr bwMode="auto">
          <a:xfrm>
            <a:off x="3484212" y="-105850"/>
            <a:ext cx="3489756" cy="5136978"/>
            <a:chOff x="1531002" y="465959"/>
            <a:chExt cx="2736410" cy="4222433"/>
          </a:xfrm>
        </p:grpSpPr>
        <p:sp>
          <p:nvSpPr>
            <p:cNvPr id="277" name="Google Shape;277;p31"/>
            <p:cNvSpPr/>
            <p:nvPr/>
          </p:nvSpPr>
          <p:spPr>
            <a:xfrm>
              <a:off x="1531002" y="465959"/>
              <a:ext cx="2736410" cy="4222433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3"/>
              </a:outerShdw>
            </a:effectLst>
          </p:spPr>
          <p:txBody>
            <a:bodyPr spcFirstLastPara="1" lIns="51361" tIns="51361" rIns="51361" bIns="51361" anchor="ctr"/>
            <a:lstStyle/>
            <a:p>
              <a:pPr>
                <a:defRPr/>
              </a:pPr>
              <a:endParaRPr sz="787"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2787667" y="4422291"/>
              <a:ext cx="224480" cy="145146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51361" tIns="51361" rIns="51361" bIns="51361" anchor="ctr"/>
            <a:lstStyle/>
            <a:p>
              <a:pPr>
                <a:defRPr/>
              </a:pPr>
              <a:endParaRPr sz="787"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2770883" y="633830"/>
              <a:ext cx="44057" cy="43251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51361" tIns="51361" rIns="51361" bIns="51361" anchor="ctr"/>
            <a:lstStyle/>
            <a:p>
              <a:pPr>
                <a:defRPr/>
              </a:pPr>
              <a:endParaRPr sz="787"/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2859696" y="615504"/>
              <a:ext cx="80421" cy="79903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51361" tIns="51361" rIns="51361" bIns="51361" anchor="ctr"/>
            <a:lstStyle/>
            <a:p>
              <a:pPr>
                <a:defRPr/>
              </a:pPr>
              <a:endParaRPr sz="787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" t="4099" r="6921" b="3053"/>
          <a:stretch>
            <a:fillRect/>
          </a:stretch>
        </p:blipFill>
        <p:spPr bwMode="auto">
          <a:xfrm>
            <a:off x="3576071" y="348539"/>
            <a:ext cx="3306038" cy="420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/>
          </p:cNvPr>
          <p:cNvSpPr txBox="1"/>
          <p:nvPr/>
        </p:nvSpPr>
        <p:spPr>
          <a:xfrm>
            <a:off x="6973968" y="492737"/>
            <a:ext cx="2048743" cy="584733"/>
          </a:xfrm>
          <a:prstGeom prst="rect">
            <a:avLst/>
          </a:prstGeom>
          <a:noFill/>
        </p:spPr>
        <p:txBody>
          <a:bodyPr wrap="square" lIns="91397" tIns="45699" rIns="91397" bIns="4569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40. Văn </a:t>
            </a:r>
            <a:r>
              <a:rPr lang="en-US" sz="1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3" name="Google Shape;283;p3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13" y="1803879"/>
            <a:ext cx="1824698" cy="321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/>
          </p:cNvPr>
          <p:cNvSpPr/>
          <p:nvPr/>
        </p:nvSpPr>
        <p:spPr>
          <a:xfrm>
            <a:off x="0" y="169593"/>
            <a:ext cx="3458154" cy="6462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397" tIns="45699" rIns="91397" bIns="45699">
            <a:spAutoFit/>
          </a:bodyPr>
          <a:lstStyle/>
          <a:p>
            <a:pPr algn="ctr">
              <a:defRPr/>
            </a:pPr>
            <a:r>
              <a:rPr lang="vi-V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Fredoka One"/>
                <a:cs typeface="Fredoka One"/>
                <a:sym typeface="Fredoka One"/>
              </a:rPr>
              <a:t>Luyện tập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1099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Rectangle 2">
            <a:extLst/>
          </p:cNvPr>
          <p:cNvSpPr/>
          <p:nvPr/>
        </p:nvSpPr>
        <p:spPr>
          <a:xfrm>
            <a:off x="312744" y="195700"/>
            <a:ext cx="2919302" cy="707844"/>
          </a:xfrm>
          <a:prstGeom prst="rect">
            <a:avLst/>
          </a:prstGeom>
          <a:noFill/>
        </p:spPr>
        <p:txBody>
          <a:bodyPr wrap="none" lIns="91397" tIns="45699" rIns="91397" bIns="45699">
            <a:spAutoFit/>
          </a:bodyPr>
          <a:lstStyle/>
          <a:p>
            <a:pPr algn="ctr">
              <a:defRPr/>
            </a:pPr>
            <a:r>
              <a:rPr lang="vi-VN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VẬN DỤNG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Google Shape;270;p30"/>
          <p:cNvSpPr txBox="1">
            <a:spLocks/>
          </p:cNvSpPr>
          <p:nvPr/>
        </p:nvSpPr>
        <p:spPr>
          <a:xfrm>
            <a:off x="1385526" y="903544"/>
            <a:ext cx="6557635" cy="179558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Tx/>
              <a:buFont typeface="Arial" panose="020B0604020202020204" pitchFamily="34" charset="0"/>
              <a:buNone/>
            </a:pPr>
            <a:r>
              <a:rPr lang="en-US" altLang="en-US" smtClean="0">
                <a:solidFill>
                  <a:srgbClr val="00B0F0"/>
                </a:solidFill>
              </a:rPr>
              <a:t>	</a:t>
            </a:r>
            <a:r>
              <a:rPr lang="vi-VN" altLang="en-US" smtClean="0">
                <a:solidFill>
                  <a:srgbClr val="00B0F0"/>
                </a:solidFill>
              </a:rPr>
              <a:t>Em hãy chia sẻ tệp văn bản đã tạo trong phần Luyện tập với bạn, lắng nghe góp ý của bạn và thực hiện các thao tác chỉnh sửa để được văn bản hợp lí hơn</a:t>
            </a:r>
          </a:p>
          <a:p>
            <a:pPr marL="0" indent="0" algn="just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en-US" altLang="en-US" sz="1798" smtClean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90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673013" y="376361"/>
            <a:ext cx="7868776" cy="4967749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</a:t>
            </a: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</a:t>
            </a:r>
            <a:r>
              <a:rPr lang="en-US" sz="36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THẦY CÔ VÀ CÁC EM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235456" y="862840"/>
            <a:ext cx="4482107" cy="3509945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50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439395" cy="369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zh-CN" sz="15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LOVE</a:t>
              </a:r>
              <a:endParaRPr lang="zh-CN" altLang="zh-CN" sz="1200" dirty="0"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10449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zh-CN" sz="1725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1350" dirty="0"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8"/>
              <a:ext cx="117653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zh-CN" sz="18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1350" dirty="0"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49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zh-CN" sz="1725" dirty="0">
                  <a:solidFill>
                    <a:schemeClr val="bg1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1350" dirty="0">
                <a:solidFill>
                  <a:schemeClr val="bg1"/>
                </a:solidFill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17653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zh-CN" sz="18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1350" dirty="0"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367363" cy="25871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zh-CN" sz="1050" dirty="0">
                  <a:solidFill>
                    <a:schemeClr val="bg1"/>
                  </a:solidFill>
                  <a:latin typeface="iCiel Cadena"/>
                  <a:ea typeface="微软雅黑" panose="020B0503020204020204" pitchFamily="34" charset="-122"/>
                </a:rPr>
                <a:t>PIRCE</a:t>
              </a:r>
              <a:endParaRPr lang="zh-CN" altLang="zh-CN" sz="1050" dirty="0">
                <a:solidFill>
                  <a:schemeClr val="bg1"/>
                </a:solidFill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4"/>
              <a:ext cx="14886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zh-CN" sz="18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G</a:t>
              </a:r>
              <a:endParaRPr lang="zh-CN" altLang="zh-CN" sz="1350" dirty="0"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44063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zh-CN" sz="18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S</a:t>
              </a:r>
              <a:endParaRPr lang="zh-CN" altLang="zh-CN" sz="1350" dirty="0"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17653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zh-CN" sz="18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T</a:t>
              </a:r>
              <a:endParaRPr lang="zh-CN" altLang="zh-CN" sz="1350" dirty="0"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153668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>
                <a:buClrTx/>
              </a:pPr>
              <a:r>
                <a:rPr lang="en-US" altLang="zh-CN" sz="18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H</a:t>
              </a:r>
              <a:endParaRPr lang="zh-CN" altLang="zh-CN" sz="1350" dirty="0">
                <a:latin typeface="iCiel Cadena"/>
              </a:endParaRPr>
            </a:p>
          </p:txBody>
        </p:sp>
      </p:grp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9" y="3380135"/>
            <a:ext cx="3063476" cy="1531187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7906" y="-257168"/>
            <a:ext cx="1621562" cy="19412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55FD439-5FAE-466A-BBF5-241AE611D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0" y="1843992"/>
            <a:ext cx="442298" cy="390467"/>
          </a:xfrm>
          <a:prstGeom prst="rect">
            <a:avLst/>
          </a:prstGeom>
        </p:spPr>
      </p:pic>
      <p:pic>
        <p:nvPicPr>
          <p:cNvPr id="81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07" y="3391064"/>
            <a:ext cx="3063476" cy="1531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74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5976" y="1844012"/>
            <a:ext cx="5008554" cy="7839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494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</a:t>
            </a:r>
            <a:r>
              <a:rPr lang="vi-VN" sz="4494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 tiết học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25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khoi dongok">
            <a:hlinkClick r:id="" action="ppaction://media"/>
            <a:extLst>
              <a:ext uri="{FF2B5EF4-FFF2-40B4-BE49-F238E27FC236}">
                <a16:creationId xmlns:a16="http://schemas.microsoft.com/office/drawing/2014/main" id="{6AA4B85D-9B9D-CF1A-6293-A3A373BB991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06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CD1E0-05CD-3288-592D-1ED0FC474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42" y="-1392451"/>
            <a:ext cx="9151502" cy="6535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8971E-B2B0-B263-E954-FC7506C3F0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5" y="1978305"/>
            <a:ext cx="2196896" cy="3022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0B042-1094-DC4A-BBE4-D060846E69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E66F34-2FAD-C93A-EEB3-A47D7B4B75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50" y="1978939"/>
            <a:ext cx="1470605" cy="557390"/>
          </a:xfrm>
          <a:prstGeom prst="rect">
            <a:avLst/>
          </a:prstGeom>
        </p:spPr>
      </p:pic>
      <p:pic>
        <p:nvPicPr>
          <p:cNvPr id="6" name="Nhac nen">
            <a:hlinkClick r:id="" action="ppaction://media"/>
            <a:extLst>
              <a:ext uri="{FF2B5EF4-FFF2-40B4-BE49-F238E27FC236}">
                <a16:creationId xmlns:a16="http://schemas.microsoft.com/office/drawing/2014/main" id="{1D8C4651-7D46-D289-BBBD-A61D693DA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6EA75-7F6F-966B-E883-92417F61F3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04669-4B53-2F4E-A3FD-EBA58B5D5D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D93D8F-2FFC-FD03-3823-F7028072378A}"/>
              </a:ext>
            </a:extLst>
          </p:cNvPr>
          <p:cNvSpPr txBox="1"/>
          <p:nvPr/>
        </p:nvSpPr>
        <p:spPr>
          <a:xfrm>
            <a:off x="-1170969" y="3565285"/>
            <a:ext cx="7906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err="1"/>
              <a:t>Nhạc</a:t>
            </a:r>
            <a:r>
              <a:rPr lang="en-US" sz="1050" b="1" dirty="0"/>
              <a:t> </a:t>
            </a:r>
            <a:r>
              <a:rPr lang="en-US" sz="1050" b="1" dirty="0" err="1"/>
              <a:t>nền</a:t>
            </a:r>
            <a:endParaRPr lang="en-US" sz="105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F14869-C512-2420-0917-46C9F4453DE2}"/>
              </a:ext>
            </a:extLst>
          </p:cNvPr>
          <p:cNvSpPr txBox="1"/>
          <p:nvPr/>
        </p:nvSpPr>
        <p:spPr>
          <a:xfrm>
            <a:off x="2286001" y="2686809"/>
            <a:ext cx="74962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lời là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với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04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284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9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64634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4DCE49-4BA3-5B16-5463-351D166E3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4B9187-44D4-49BD-3F7C-D2721F92CF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AE3AF9-5AC9-32B7-27F1-565E55B19E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5199A-B02A-CEEC-0B88-E07ABA6D68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2231" y="3911985"/>
            <a:ext cx="1010500" cy="727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AD7A72-9AEF-CE5B-E52D-A6355FBBEE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5480" y="3911986"/>
            <a:ext cx="1010500" cy="722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781D82-6ADB-5E16-768D-F7D59BE000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2231" y="2291069"/>
            <a:ext cx="1010500" cy="727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BB9D8C-80D7-FFC7-3EB6-D5B081E65E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5480" y="2291069"/>
            <a:ext cx="1010500" cy="72701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691CE0-DF3A-E0B4-E6C8-716F9DA58914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61916FE-2A8B-6DA4-4F80-3FD257082C9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4430704"/>
            <a:ext cx="1603606" cy="2206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C0D9AA-243E-5AEA-6A98-9A4C03B2538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D7F3EAA-E6B1-4393-2C00-B31F3018AE70}"/>
              </a:ext>
            </a:extLst>
          </p:cNvPr>
          <p:cNvGrpSpPr/>
          <p:nvPr/>
        </p:nvGrpSpPr>
        <p:grpSpPr>
          <a:xfrm>
            <a:off x="305441" y="1848780"/>
            <a:ext cx="3305837" cy="1397956"/>
            <a:chOff x="407254" y="2465040"/>
            <a:chExt cx="4407783" cy="18639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BE4C401-E215-39AD-4C92-E73DFBE0A467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4C6593C-6D55-9A90-FC4C-08A95A66A864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en-US" sz="3200">
                  <a:solidFill>
                    <a:srgbClr val="9C5043"/>
                  </a:solidFill>
                  <a:latin typeface="iCiel Cadena"/>
                  <a:cs typeface="Tahoma" panose="020B0604030504040204" pitchFamily="34" charset="0"/>
                </a:rPr>
                <a:t>Coppy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B3B257-4CE8-1252-9B6B-B592C7A77814}"/>
              </a:ext>
            </a:extLst>
          </p:cNvPr>
          <p:cNvGrpSpPr/>
          <p:nvPr/>
        </p:nvGrpSpPr>
        <p:grpSpPr>
          <a:xfrm>
            <a:off x="307869" y="3488704"/>
            <a:ext cx="3300980" cy="1397954"/>
            <a:chOff x="413731" y="4651605"/>
            <a:chExt cx="4401306" cy="186393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6FDF6F-01CC-0CC5-00F2-CA1BC1066845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9F226DF-DA47-5A5E-3F3A-4CA2E5EB8C7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en-US" sz="3200">
                  <a:solidFill>
                    <a:srgbClr val="9C5043"/>
                  </a:solidFill>
                  <a:latin typeface="iCiel Cadena"/>
                  <a:cs typeface="Tahoma" panose="020B0604030504040204" pitchFamily="34" charset="0"/>
                </a:rPr>
                <a:t>Bôi đen toàn bộ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253304-E9F6-7337-1058-F39718EDB46B}"/>
              </a:ext>
            </a:extLst>
          </p:cNvPr>
          <p:cNvGrpSpPr/>
          <p:nvPr/>
        </p:nvGrpSpPr>
        <p:grpSpPr>
          <a:xfrm>
            <a:off x="5532723" y="1848781"/>
            <a:ext cx="3312244" cy="1397954"/>
            <a:chOff x="7376963" y="2465042"/>
            <a:chExt cx="4416325" cy="186393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5A7EA7D-256B-D8F0-EDD7-EFCE9EE3D472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5A306D-6DEF-298E-9468-2FF1A02131CB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en-US" sz="3200">
                  <a:solidFill>
                    <a:srgbClr val="9C5043"/>
                  </a:solidFill>
                  <a:latin typeface="iCiel Cadena"/>
                  <a:cs typeface="Tahoma" panose="020B0604030504040204" pitchFamily="34" charset="0"/>
                </a:rPr>
                <a:t>Pase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B2EA88-AD83-9E10-E6F9-1EC24AE3FA0C}"/>
              </a:ext>
            </a:extLst>
          </p:cNvPr>
          <p:cNvGrpSpPr/>
          <p:nvPr/>
        </p:nvGrpSpPr>
        <p:grpSpPr>
          <a:xfrm>
            <a:off x="5537446" y="3488704"/>
            <a:ext cx="3302796" cy="1397954"/>
            <a:chOff x="7386970" y="4651605"/>
            <a:chExt cx="4403728" cy="186393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E27DFB8-D7BF-8F91-174D-9216346A5E98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2CB58EB-4484-0268-7C6D-64D81F09CC39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In hoa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4" name="Picture 2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8B426A-485B-B11F-D319-5F309A7F050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5BFD08-C2D5-2B06-860F-A9983233136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627A3D5-0A48-75C8-DB31-8C2996B31806}"/>
              </a:ext>
            </a:extLst>
          </p:cNvPr>
          <p:cNvGrpSpPr/>
          <p:nvPr/>
        </p:nvGrpSpPr>
        <p:grpSpPr>
          <a:xfrm>
            <a:off x="102156" y="120831"/>
            <a:ext cx="8345605" cy="1507050"/>
            <a:chOff x="150128" y="102542"/>
            <a:chExt cx="11127473" cy="20094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DE7D222-4E0A-B997-2693-534445DC2C10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0D2BBEA-7519-DC1F-7ABD-883B72EB3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EB4FA59-F0D4-FDB8-1074-BF176B8E28C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en-US" sz="340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Tổ hợp p</a:t>
                </a:r>
                <a:r>
                  <a:rPr lang="vi-VN" altLang="en-US" sz="340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hím </a:t>
                </a:r>
                <a:r>
                  <a:rPr lang="en-US" altLang="en-US" sz="340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Ctrl + C</a:t>
                </a:r>
                <a:r>
                  <a:rPr lang="vi-VN" altLang="en-US" sz="340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 để </a:t>
                </a:r>
                <a:r>
                  <a:rPr lang="en-US" altLang="en-US" sz="340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dùng </a:t>
                </a:r>
                <a:endParaRPr lang="en-US" altLang="en-US" sz="3400" smtClean="0">
                  <a:solidFill>
                    <a:srgbClr val="FFFFFF"/>
                  </a:solidFill>
                  <a:latin typeface="iCiel Cadena"/>
                  <a:cs typeface="Tahoma" panose="020B0604030504040204" pitchFamily="34" charset="0"/>
                </a:endParaRPr>
              </a:p>
              <a:p>
                <a:pPr algn="ctr">
                  <a:defRPr/>
                </a:pPr>
                <a:r>
                  <a:rPr lang="en-US" altLang="en-US" sz="3400" smtClean="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làm </a:t>
                </a:r>
                <a:r>
                  <a:rPr lang="en-US" altLang="en-US" sz="340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gì?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DEDBD39-A197-C384-78D7-AB4A49678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CCB1C8-33C7-582F-AAEE-5A9647C281FB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BE1FE96-3284-43C2-FE53-1ABADF1197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E635E43-B3CF-F781-87A1-23E28B72CC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1BC99FFE-AD61-310F-B33E-B5CF33A9F9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35" name="nhacthang">
            <a:hlinkClick r:id="" action="ppaction://media"/>
            <a:extLst>
              <a:ext uri="{FF2B5EF4-FFF2-40B4-BE49-F238E27FC236}">
                <a16:creationId xmlns:a16="http://schemas.microsoft.com/office/drawing/2014/main" id="{B1E171F0-BF3B-CB91-8849-D3FCF439ACC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79AC6BF-B6B4-7585-AF19-79F2DB9D0F20}"/>
              </a:ext>
            </a:extLst>
          </p:cNvPr>
          <p:cNvSpPr txBox="1"/>
          <p:nvPr/>
        </p:nvSpPr>
        <p:spPr>
          <a:xfrm>
            <a:off x="-1296195" y="1527748"/>
            <a:ext cx="11160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</a:t>
            </a:r>
            <a:r>
              <a:rPr lang="en-US" sz="1050" b="1" dirty="0" err="1"/>
              <a:t>Đúng</a:t>
            </a:r>
            <a:endParaRPr lang="en-US" sz="105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327569-D6C8-960E-D82E-83032E9F3183}"/>
              </a:ext>
            </a:extLst>
          </p:cNvPr>
          <p:cNvSpPr txBox="1"/>
          <p:nvPr/>
        </p:nvSpPr>
        <p:spPr>
          <a:xfrm>
            <a:off x="-1224052" y="2718811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13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270"/>
    </mc:Choice>
    <mc:Fallback xmlns="">
      <p:transition spd="slow" advClick="0" advTm="2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C34697A-0AC7-65AD-14D0-B6097A8993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1008A7D-8280-4745-E235-CFF752ED21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A9756D8-3A34-47C3-28D3-BA8482ADB1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618D5BF-CE32-7CAB-AC34-6ACD799AE9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7EEF20-454A-1E04-19AE-2A402A5A96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AADD209-F840-61BE-F949-289F2D7E1A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EECDB90-2A35-86D0-B3FC-AC2ACD2EF8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DEBF732-D770-7CDD-ADC7-9EB672A4F58C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4A5C3104-1F12-08C5-F029-0303AD8E21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0F018BAC-1732-9019-D2C0-CA3241706842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519FAA-BCCD-76AA-9119-27A3C03C1F16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67D4153-7425-3527-3F3F-4585FF1EF735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Caps lock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D587FD9-BEBB-FBF9-96AA-4C4145442619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A95098B-930F-B3CF-2427-1CD13512EF1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DCE86CC4-7E18-9839-5001-5A6C3A1D93C5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Delete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C2D6238-EC2B-8944-26BB-FF3396D59B7F}"/>
              </a:ext>
            </a:extLst>
          </p:cNvPr>
          <p:cNvGrpSpPr/>
          <p:nvPr/>
        </p:nvGrpSpPr>
        <p:grpSpPr>
          <a:xfrm>
            <a:off x="5532723" y="1848782"/>
            <a:ext cx="3312244" cy="1397954"/>
            <a:chOff x="7376963" y="2465042"/>
            <a:chExt cx="4416325" cy="1863939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400FE8D-4B5D-8B0F-87D7-5D55F7701532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9CEFF5C-12E7-BEC2-694C-44500EACCA76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Enter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4BA5032-7B33-4C51-14EB-E4FF0D56ACAE}"/>
              </a:ext>
            </a:extLst>
          </p:cNvPr>
          <p:cNvGrpSpPr/>
          <p:nvPr/>
        </p:nvGrpSpPr>
        <p:grpSpPr>
          <a:xfrm>
            <a:off x="5540228" y="3488704"/>
            <a:ext cx="3302796" cy="1397954"/>
            <a:chOff x="7386970" y="4651605"/>
            <a:chExt cx="4403728" cy="1863939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D653F9C-A5E8-7F84-0484-B3F92B3DAC4F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ABF479C9-DFCA-CB49-0BD2-EE9308FDE87A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Ctrl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BC43046-F731-5599-C72F-D33EF92BDDCA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AC95E6D-F2B2-12D5-A151-11FB706B1C36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755CD7E-0305-9698-6E89-E38136135B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EB8F7B-5C87-3976-B32C-334B0F68FABF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916033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Để gõ chữ hoa, em </a:t>
                </a:r>
                <a:r>
                  <a:rPr lang="vi-VN" sz="320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nhấn phím</a:t>
                </a:r>
                <a:r>
                  <a:rPr lang="en-US" sz="320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nào</a:t>
                </a:r>
              </a:p>
              <a:p>
                <a:pPr algn="ctr"/>
                <a:r>
                  <a:rPr lang="en-US" sz="320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sau đây?</a:t>
                </a:r>
                <a:endParaRPr lang="en-US" sz="3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91D295D-B699-B2B3-8BD6-5256B3692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CA7AEDD-4202-481D-0246-4680AC107B0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449C2D9D-ED55-AECA-AE16-7F02999DD5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8C76A5B-563F-DF5B-7626-B755E7FA68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67" name="AmthanhThua">
            <a:hlinkClick r:id="" action="ppaction://media"/>
            <a:extLst>
              <a:ext uri="{FF2B5EF4-FFF2-40B4-BE49-F238E27FC236}">
                <a16:creationId xmlns:a16="http://schemas.microsoft.com/office/drawing/2014/main" id="{1DE8C828-5C0E-7F58-C744-88A9EC16AB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68" name="nhacthang">
            <a:hlinkClick r:id="" action="ppaction://media"/>
            <a:extLst>
              <a:ext uri="{FF2B5EF4-FFF2-40B4-BE49-F238E27FC236}">
                <a16:creationId xmlns:a16="http://schemas.microsoft.com/office/drawing/2014/main" id="{A0E2FFCE-3798-98AC-E92D-E7B12D65C8C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69" name="Picture 6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B30ABA2-83C8-0A86-C55F-DA97F448F70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70" name="Picture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F198DE-A144-99F4-30B6-9B3C6A29F5E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08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4DCE49-4BA3-5B16-5463-351D166E3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4B9187-44D4-49BD-3F7C-D2721F92CF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AE3AF9-5AC9-32B7-27F1-565E55B19E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5199A-B02A-CEEC-0B88-E07ABA6D68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2231" y="3911985"/>
            <a:ext cx="1010500" cy="727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AD7A72-9AEF-CE5B-E52D-A6355FBBEE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5480" y="3911986"/>
            <a:ext cx="1010500" cy="722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781D82-6ADB-5E16-768D-F7D59BE000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22231" y="2291069"/>
            <a:ext cx="1010500" cy="727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BB9D8C-80D7-FFC7-3EB6-D5B081E65E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5480" y="2291069"/>
            <a:ext cx="1010500" cy="72701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691CE0-DF3A-E0B4-E6C8-716F9DA58914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61916FE-2A8B-6DA4-4F80-3FD257082C9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4430704"/>
            <a:ext cx="1603606" cy="2206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C0D9AA-243E-5AEA-6A98-9A4C03B2538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D7F3EAA-E6B1-4393-2C00-B31F3018AE70}"/>
              </a:ext>
            </a:extLst>
          </p:cNvPr>
          <p:cNvGrpSpPr/>
          <p:nvPr/>
        </p:nvGrpSpPr>
        <p:grpSpPr>
          <a:xfrm>
            <a:off x="305441" y="1848780"/>
            <a:ext cx="3305837" cy="1397956"/>
            <a:chOff x="407254" y="2465040"/>
            <a:chExt cx="4407783" cy="18639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BE4C401-E215-39AD-4C92-E73DFBE0A467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dirty="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4C6593C-6D55-9A90-FC4C-08A95A66A864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en-US" sz="3200">
                  <a:solidFill>
                    <a:srgbClr val="9C5043"/>
                  </a:solidFill>
                  <a:latin typeface="iCiel Cadena"/>
                  <a:cs typeface="Tahoma" panose="020B0604030504040204" pitchFamily="34" charset="0"/>
                </a:rPr>
                <a:t>Dán (Pase)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B3B257-4CE8-1252-9B6B-B592C7A77814}"/>
              </a:ext>
            </a:extLst>
          </p:cNvPr>
          <p:cNvGrpSpPr/>
          <p:nvPr/>
        </p:nvGrpSpPr>
        <p:grpSpPr>
          <a:xfrm>
            <a:off x="307869" y="3488704"/>
            <a:ext cx="3300980" cy="1397954"/>
            <a:chOff x="413731" y="4651605"/>
            <a:chExt cx="4401306" cy="186393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6FDF6F-01CC-0CC5-00F2-CA1BC1066845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9F226DF-DA47-5A5E-3F3A-4CA2E5EB8C7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en-US" sz="3200">
                  <a:solidFill>
                    <a:srgbClr val="9C5043"/>
                  </a:solidFill>
                  <a:latin typeface="iCiel Cadena"/>
                  <a:cs typeface="Tahoma" panose="020B0604030504040204" pitchFamily="34" charset="0"/>
                </a:rPr>
                <a:t>Căn lề trái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253304-E9F6-7337-1058-F39718EDB46B}"/>
              </a:ext>
            </a:extLst>
          </p:cNvPr>
          <p:cNvGrpSpPr/>
          <p:nvPr/>
        </p:nvGrpSpPr>
        <p:grpSpPr>
          <a:xfrm>
            <a:off x="5532723" y="1848781"/>
            <a:ext cx="3312244" cy="1397954"/>
            <a:chOff x="7376963" y="2465042"/>
            <a:chExt cx="4416325" cy="186393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5A7EA7D-256B-D8F0-EDD7-EFCE9EE3D472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45A306D-6DEF-298E-9468-2FF1A02131CB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en-US" sz="3200">
                  <a:solidFill>
                    <a:srgbClr val="9C5043"/>
                  </a:solidFill>
                  <a:latin typeface="iCiel Cadena"/>
                  <a:cs typeface="Tahoma" panose="020B0604030504040204" pitchFamily="34" charset="0"/>
                </a:rPr>
                <a:t>Căn lề phải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1B2EA88-AD83-9E10-E6F9-1EC24AE3FA0C}"/>
              </a:ext>
            </a:extLst>
          </p:cNvPr>
          <p:cNvGrpSpPr/>
          <p:nvPr/>
        </p:nvGrpSpPr>
        <p:grpSpPr>
          <a:xfrm>
            <a:off x="5537446" y="3488704"/>
            <a:ext cx="3302796" cy="1397954"/>
            <a:chOff x="7386970" y="4651605"/>
            <a:chExt cx="4403728" cy="186393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E27DFB8-D7BF-8F91-174D-9216346A5E98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2CB58EB-4484-0268-7C6D-64D81F09CC39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en-US" sz="3200">
                  <a:solidFill>
                    <a:srgbClr val="9C5043"/>
                  </a:solidFill>
                  <a:latin typeface="iCiel Cadena"/>
                  <a:cs typeface="Tahoma" panose="020B0604030504040204" pitchFamily="34" charset="0"/>
                </a:rPr>
                <a:t>Bôi đen toàn bộ</a:t>
              </a:r>
            </a:p>
          </p:txBody>
        </p:sp>
      </p:grpSp>
      <p:pic>
        <p:nvPicPr>
          <p:cNvPr id="24" name="Picture 2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8B426A-485B-B11F-D319-5F309A7F050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5BFD08-C2D5-2B06-860F-A9983233136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627A3D5-0A48-75C8-DB31-8C2996B31806}"/>
              </a:ext>
            </a:extLst>
          </p:cNvPr>
          <p:cNvGrpSpPr/>
          <p:nvPr/>
        </p:nvGrpSpPr>
        <p:grpSpPr>
          <a:xfrm>
            <a:off x="102156" y="120831"/>
            <a:ext cx="8345605" cy="1507050"/>
            <a:chOff x="150128" y="102542"/>
            <a:chExt cx="11127473" cy="20094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DE7D222-4E0A-B997-2693-534445DC2C10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0D2BBEA-7519-DC1F-7ABD-883B72EB3F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EB4FA59-F0D4-FDB8-1074-BF176B8E28C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en-US" sz="320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Tổ hợp p</a:t>
                </a:r>
                <a:r>
                  <a:rPr lang="vi-VN" altLang="en-US" sz="320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hím </a:t>
                </a:r>
                <a:r>
                  <a:rPr lang="en-US" altLang="en-US" sz="320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Ctrl + V</a:t>
                </a:r>
                <a:r>
                  <a:rPr lang="vi-VN" altLang="en-US" sz="320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 để </a:t>
                </a:r>
                <a:r>
                  <a:rPr lang="en-US" altLang="en-US" sz="320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dùng làm </a:t>
                </a:r>
                <a:r>
                  <a:rPr lang="en-US" altLang="en-US" sz="3200" smtClean="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 </a:t>
                </a:r>
                <a:r>
                  <a:rPr lang="en-US" altLang="en-US" sz="3200">
                    <a:solidFill>
                      <a:srgbClr val="FFFFFF"/>
                    </a:solidFill>
                    <a:latin typeface="iCiel Cadena"/>
                    <a:cs typeface="Tahoma" panose="020B0604030504040204" pitchFamily="34" charset="0"/>
                  </a:rPr>
                  <a:t>gì?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DEDBD39-A197-C384-78D7-AB4A49678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CCB1C8-33C7-582F-AAEE-5A9647C281FB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BE1FE96-3284-43C2-FE53-1ABADF1197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E635E43-B3CF-F781-87A1-23E28B72CC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1BC99FFE-AD61-310F-B33E-B5CF33A9F9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35" name="nhacthang">
            <a:hlinkClick r:id="" action="ppaction://media"/>
            <a:extLst>
              <a:ext uri="{FF2B5EF4-FFF2-40B4-BE49-F238E27FC236}">
                <a16:creationId xmlns:a16="http://schemas.microsoft.com/office/drawing/2014/main" id="{B1E171F0-BF3B-CB91-8849-D3FCF439ACC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79AC6BF-B6B4-7585-AF19-79F2DB9D0F20}"/>
              </a:ext>
            </a:extLst>
          </p:cNvPr>
          <p:cNvSpPr txBox="1"/>
          <p:nvPr/>
        </p:nvSpPr>
        <p:spPr>
          <a:xfrm>
            <a:off x="-1296195" y="1527748"/>
            <a:ext cx="111601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</a:t>
            </a:r>
            <a:r>
              <a:rPr lang="en-US" sz="1050" b="1" dirty="0" err="1"/>
              <a:t>Đúng</a:t>
            </a:r>
            <a:endParaRPr lang="en-US" sz="105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327569-D6C8-960E-D82E-83032E9F3183}"/>
              </a:ext>
            </a:extLst>
          </p:cNvPr>
          <p:cNvSpPr txBox="1"/>
          <p:nvPr/>
        </p:nvSpPr>
        <p:spPr>
          <a:xfrm>
            <a:off x="-1224052" y="2718811"/>
            <a:ext cx="9749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err="1"/>
              <a:t>Âm</a:t>
            </a:r>
            <a:r>
              <a:rPr lang="en-US" sz="1050" b="1" dirty="0"/>
              <a:t> </a:t>
            </a:r>
            <a:r>
              <a:rPr lang="en-US" sz="1050" b="1" dirty="0" err="1"/>
              <a:t>thanh</a:t>
            </a:r>
            <a:r>
              <a:rPr lang="en-US" sz="1050" b="1" dirty="0"/>
              <a:t> </a:t>
            </a:r>
          </a:p>
          <a:p>
            <a:pPr algn="ctr"/>
            <a:r>
              <a:rPr lang="en-US" sz="1050" b="1" dirty="0" err="1"/>
              <a:t>khi</a:t>
            </a:r>
            <a:r>
              <a:rPr lang="en-US" sz="1050" b="1" dirty="0"/>
              <a:t> </a:t>
            </a:r>
            <a:r>
              <a:rPr lang="en-US" sz="1050" b="1" dirty="0" err="1"/>
              <a:t>chọn</a:t>
            </a:r>
            <a:r>
              <a:rPr lang="en-US" sz="1050" b="1" dirty="0"/>
              <a:t> Sai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678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270"/>
    </mc:Choice>
    <mc:Fallback xmlns="">
      <p:transition spd="slow" advClick="0" advTm="2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275;p31"/>
          <p:cNvSpPr>
            <a:spLocks noGrp="1"/>
          </p:cNvSpPr>
          <p:nvPr>
            <p:ph type="sldNum" sz="quarter" idx="12"/>
          </p:nvPr>
        </p:nvSpPr>
        <p:spPr bwMode="auto">
          <a:xfrm>
            <a:off x="8480474" y="4746940"/>
            <a:ext cx="548479" cy="393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/>
          <a:lstStyle>
            <a:lvl1pPr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17389" indent="-160534"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42137" indent="-128427"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898992" indent="-128427"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155847" indent="-128427"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412702" indent="-128427" defTabSz="815158" eaLnBrk="0" fontAlgn="base" hangingPunct="0">
              <a:spcBef>
                <a:spcPct val="0"/>
              </a:spcBef>
              <a:spcAft>
                <a:spcPct val="0"/>
              </a:spcAft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1669557" indent="-128427" defTabSz="815158" eaLnBrk="0" fontAlgn="base" hangingPunct="0">
              <a:spcBef>
                <a:spcPct val="0"/>
              </a:spcBef>
              <a:spcAft>
                <a:spcPct val="0"/>
              </a:spcAft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926412" indent="-128427" defTabSz="815158" eaLnBrk="0" fontAlgn="base" hangingPunct="0">
              <a:spcBef>
                <a:spcPct val="0"/>
              </a:spcBef>
              <a:spcAft>
                <a:spcPct val="0"/>
              </a:spcAft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183267" indent="-128427" defTabSz="815158" eaLnBrk="0" fontAlgn="base" hangingPunct="0">
              <a:spcBef>
                <a:spcPct val="0"/>
              </a:spcBef>
              <a:spcAft>
                <a:spcPct val="0"/>
              </a:spcAft>
              <a:defRPr sz="1629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0C703AA-9A39-4406-8A4F-4BFAE1335EC3}" type="slidenum">
              <a:rPr lang="en-US" altLang="en-US" sz="1067">
                <a:solidFill>
                  <a:srgbClr val="898989"/>
                </a:solidFill>
              </a:rPr>
              <a:pPr/>
              <a:t>8</a:t>
            </a:fld>
            <a:endParaRPr lang="en-US" altLang="en-US" sz="1067">
              <a:solidFill>
                <a:srgbClr val="898989"/>
              </a:solidFill>
            </a:endParaRPr>
          </a:p>
        </p:txBody>
      </p:sp>
      <p:grpSp>
        <p:nvGrpSpPr>
          <p:cNvPr id="276" name="Google Shape;276;p31"/>
          <p:cNvGrpSpPr>
            <a:grpSpLocks/>
          </p:cNvGrpSpPr>
          <p:nvPr/>
        </p:nvGrpSpPr>
        <p:grpSpPr bwMode="auto">
          <a:xfrm>
            <a:off x="3484212" y="-105850"/>
            <a:ext cx="3489756" cy="5136978"/>
            <a:chOff x="1531002" y="465959"/>
            <a:chExt cx="2736410" cy="4222433"/>
          </a:xfrm>
        </p:grpSpPr>
        <p:sp>
          <p:nvSpPr>
            <p:cNvPr id="277" name="Google Shape;277;p31"/>
            <p:cNvSpPr/>
            <p:nvPr/>
          </p:nvSpPr>
          <p:spPr>
            <a:xfrm>
              <a:off x="1531002" y="465959"/>
              <a:ext cx="2736410" cy="4222433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3"/>
              </a:outerShdw>
            </a:effectLst>
          </p:spPr>
          <p:txBody>
            <a:bodyPr spcFirstLastPara="1" lIns="51361" tIns="51361" rIns="51361" bIns="51361" anchor="ctr"/>
            <a:lstStyle/>
            <a:p>
              <a:pPr>
                <a:defRPr/>
              </a:pPr>
              <a:endParaRPr sz="787"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2787667" y="4422291"/>
              <a:ext cx="224480" cy="145146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51361" tIns="51361" rIns="51361" bIns="51361" anchor="ctr"/>
            <a:lstStyle/>
            <a:p>
              <a:pPr>
                <a:defRPr/>
              </a:pPr>
              <a:endParaRPr sz="787"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2770883" y="633830"/>
              <a:ext cx="44057" cy="43251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51361" tIns="51361" rIns="51361" bIns="51361" anchor="ctr"/>
            <a:lstStyle/>
            <a:p>
              <a:pPr>
                <a:defRPr/>
              </a:pPr>
              <a:endParaRPr sz="787"/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2859696" y="615504"/>
              <a:ext cx="80421" cy="79903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51361" tIns="51361" rIns="51361" bIns="51361" anchor="ctr"/>
            <a:lstStyle/>
            <a:p>
              <a:pPr>
                <a:defRPr/>
              </a:pPr>
              <a:endParaRPr sz="787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" t="4099" r="6921" b="3053"/>
          <a:stretch>
            <a:fillRect/>
          </a:stretch>
        </p:blipFill>
        <p:spPr bwMode="auto">
          <a:xfrm>
            <a:off x="3576071" y="348539"/>
            <a:ext cx="3306038" cy="420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/>
          </p:cNvPr>
          <p:cNvSpPr txBox="1"/>
          <p:nvPr/>
        </p:nvSpPr>
        <p:spPr>
          <a:xfrm>
            <a:off x="6973968" y="492737"/>
            <a:ext cx="2048743" cy="584733"/>
          </a:xfrm>
          <a:prstGeom prst="rect">
            <a:avLst/>
          </a:prstGeom>
          <a:noFill/>
        </p:spPr>
        <p:txBody>
          <a:bodyPr wrap="square" lIns="91397" tIns="45699" rIns="91397" bIns="4569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40. Văn </a:t>
            </a:r>
            <a:r>
              <a:rPr lang="en-US" sz="1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3" name="Google Shape;283;p31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13" y="1803879"/>
            <a:ext cx="1824698" cy="321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/>
          </p:cNvPr>
          <p:cNvSpPr/>
          <p:nvPr/>
        </p:nvSpPr>
        <p:spPr>
          <a:xfrm>
            <a:off x="0" y="169593"/>
            <a:ext cx="3458154" cy="6462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397" tIns="45699" rIns="91397" bIns="45699">
            <a:spAutoFit/>
          </a:bodyPr>
          <a:lstStyle/>
          <a:p>
            <a:pPr algn="ctr">
              <a:defRPr/>
            </a:pPr>
            <a:r>
              <a:rPr lang="vi-V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ea typeface="Fredoka One"/>
                <a:cs typeface="Fredoka One"/>
                <a:sym typeface="Fredoka One"/>
              </a:rPr>
              <a:t>Luyện tập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676613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3287309" y="-143219"/>
            <a:ext cx="4997374" cy="2324559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vi-VN" sz="1600" b="1">
                <a:solidFill>
                  <a:srgbClr val="FF0000"/>
                </a:solidFill>
              </a:rPr>
              <a:t>Quan sát hình 40 và  thảo luận nhóm trả lời câu hỏi: </a:t>
            </a:r>
          </a:p>
          <a:p>
            <a:pPr algn="just">
              <a:defRPr/>
            </a:pPr>
            <a:r>
              <a:rPr lang="en-US" sz="1573" b="1" smtClean="0">
                <a:solidFill>
                  <a:srgbClr val="FF0000"/>
                </a:solidFill>
              </a:rPr>
              <a:t>1. </a:t>
            </a:r>
            <a:r>
              <a:rPr lang="vi-VN" sz="1573" b="1" smtClean="0">
                <a:solidFill>
                  <a:srgbClr val="FF0000"/>
                </a:solidFill>
              </a:rPr>
              <a:t>Đoạn </a:t>
            </a:r>
            <a:r>
              <a:rPr lang="vi-VN" sz="1573" b="1">
                <a:solidFill>
                  <a:srgbClr val="FF0000"/>
                </a:solidFill>
              </a:rPr>
              <a:t>thơ trên các câu được lặp lại như thế nào? </a:t>
            </a:r>
            <a:endParaRPr lang="vi-VN" sz="1573" b="1" smtClean="0">
              <a:solidFill>
                <a:srgbClr val="FF0000"/>
              </a:solidFill>
            </a:endParaRPr>
          </a:p>
          <a:p>
            <a:pPr algn="just">
              <a:defRPr/>
            </a:pPr>
            <a:r>
              <a:rPr lang="en-US" sz="1573" b="1" smtClean="0">
                <a:solidFill>
                  <a:srgbClr val="FF0000"/>
                </a:solidFill>
              </a:rPr>
              <a:t>2. </a:t>
            </a:r>
            <a:r>
              <a:rPr lang="vi-VN" sz="1573" b="1" smtClean="0">
                <a:solidFill>
                  <a:srgbClr val="FF0000"/>
                </a:solidFill>
              </a:rPr>
              <a:t>Màu sắc và kiểu chữ  văn bản được trình bày như thế nào?</a:t>
            </a:r>
            <a:endParaRPr lang="vi-VN" sz="1573" b="1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703" y="516959"/>
            <a:ext cx="2952870" cy="375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1"/>
            <a:ext cx="3287309" cy="513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3949" y="2348514"/>
            <a:ext cx="2488291" cy="13996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98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B78A528-2791-485C-9A3C-932DD19B3B0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DẠY CĐ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7 TIET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47D3B5-9F3D-476D-A774-E64EEBBBF589}:29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0D63B6-CFC3-4764-B4F4-1F5219A20F03}: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C39D8D-8D3B-46A9-8526-A5A6F2B6716B}:30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7CEB11-C8DC-4C76-9F2A-EBA37AFF39A1}:3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FA4517-ED08-412C-8B13-30A151AEECE4}:29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45565F-03B8-49F0-A775-AC680BC578B0}:2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F2A9E7-E40E-4B42-ACB8-12118003F934}:28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D0D7F2-EC06-4D4D-B272-815357EB593B}:2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AD4714-A654-4AD0-B9AC-45F0CA082DBE}:30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07C377-ED63-4494-AED3-7F3CFE529D72}:28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53379D-9647-4CB4-B7DD-EFDD3CB8D13B}:2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38336E-9DF2-4A90-8323-7F0A26A5DCF6}:28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2DF923-1322-4E5A-AB26-0936F39D0E74}:2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C8A6DD-0F98-41A2-8C4F-683024E20C57}:2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</TotalTime>
  <Words>708</Words>
  <Application>Microsoft Office PowerPoint</Application>
  <PresentationFormat>On-screen Show (16:9)</PresentationFormat>
  <Paragraphs>98</Paragraphs>
  <Slides>14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DengXian</vt:lpstr>
      <vt:lpstr>Times New Roman</vt:lpstr>
      <vt:lpstr>Arial</vt:lpstr>
      <vt:lpstr>iCiel Cadena</vt:lpstr>
      <vt:lpstr>Calibri Light</vt:lpstr>
      <vt:lpstr>Calibri</vt:lpstr>
      <vt:lpstr>Wingdings</vt:lpstr>
      <vt:lpstr>Tahoma</vt:lpstr>
      <vt:lpstr>Microsoft YaHei</vt:lpstr>
      <vt:lpstr>Fredoka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7 TIET 2</dc:title>
  <dc:creator>MINH CHAU</dc:creator>
  <cp:lastModifiedBy>LIEN THANH</cp:lastModifiedBy>
  <cp:revision>42</cp:revision>
  <dcterms:modified xsi:type="dcterms:W3CDTF">2024-12-16T01:05:29Z</dcterms:modified>
</cp:coreProperties>
</file>