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22"/>
  </p:notesMasterIdLst>
  <p:sldIdLst>
    <p:sldId id="635" r:id="rId5"/>
    <p:sldId id="256" r:id="rId6"/>
    <p:sldId id="335" r:id="rId7"/>
    <p:sldId id="334" r:id="rId8"/>
    <p:sldId id="336" r:id="rId9"/>
    <p:sldId id="337" r:id="rId10"/>
    <p:sldId id="257" r:id="rId11"/>
    <p:sldId id="340" r:id="rId12"/>
    <p:sldId id="310" r:id="rId13"/>
    <p:sldId id="341" r:id="rId14"/>
    <p:sldId id="313" r:id="rId15"/>
    <p:sldId id="344" r:id="rId16"/>
    <p:sldId id="636" r:id="rId17"/>
    <p:sldId id="638" r:id="rId18"/>
    <p:sldId id="637" r:id="rId19"/>
    <p:sldId id="356" r:id="rId20"/>
    <p:sldId id="30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0066"/>
    <a:srgbClr val="66FF33"/>
    <a:srgbClr val="FFFF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EDD57-E2E0-418A-8802-160AB4C690A5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BD4E7-7B34-46A3-8632-218B51A52F5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ngô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200" lvl="1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5">
                <a:latin typeface="Open Sans"/>
                <a:ea typeface="Open Sans"/>
                <a:cs typeface="Open Sans"/>
                <a:sym typeface="Open Sans"/>
              </a:defRPr>
            </a:lvl1pPr>
            <a:lvl2pPr marL="1219200" lvl="1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800" lvl="2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400" lvl="3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8000" lvl="4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600" lvl="5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200" lvl="6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800" lvl="7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400" lvl="8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66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200" lvl="1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7" name="Graphic 4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>
            <a:fillRect/>
          </a:stretch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200" lvl="1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">
  <p:cSld name="Background 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font, graphics, design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2EE0-CCBA-4493-A83F-A2D1BDD5455C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5.wdp"/><Relationship Id="rId5" Type="http://schemas.openxmlformats.org/officeDocument/2006/relationships/image" Target="../media/image29.png"/><Relationship Id="rId4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18" Type="http://schemas.openxmlformats.org/officeDocument/2006/relationships/image" Target="../media/image2.jpeg"/><Relationship Id="rId3" Type="http://schemas.openxmlformats.org/officeDocument/2006/relationships/image" Target="../media/image24.png"/><Relationship Id="rId7" Type="http://schemas.openxmlformats.org/officeDocument/2006/relationships/image" Target="../media/image35.png"/><Relationship Id="rId12" Type="http://schemas.openxmlformats.org/officeDocument/2006/relationships/image" Target="../media/image39.sv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3.sv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5" Type="http://schemas.openxmlformats.org/officeDocument/2006/relationships/image" Target="../media/image42.png"/><Relationship Id="rId10" Type="http://schemas.microsoft.com/office/2007/relationships/hdphoto" Target="../media/hdphoto7.wdp"/><Relationship Id="rId4" Type="http://schemas.openxmlformats.org/officeDocument/2006/relationships/image" Target="../media/image25.svg"/><Relationship Id="rId9" Type="http://schemas.openxmlformats.org/officeDocument/2006/relationships/image" Target="../media/image37.png"/><Relationship Id="rId14" Type="http://schemas.openxmlformats.org/officeDocument/2006/relationships/image" Target="../media/image41.sv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2.svg"/><Relationship Id="rId7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svg"/><Relationship Id="rId7" Type="http://schemas.openxmlformats.org/officeDocument/2006/relationships/image" Target="../media/image1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32.xml"/><Relationship Id="rId10" Type="http://schemas.microsoft.com/office/2007/relationships/hdphoto" Target="../media/hdphoto4.wdp"/><Relationship Id="rId4" Type="http://schemas.openxmlformats.org/officeDocument/2006/relationships/audio" Target="../media/media2.mp3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1A2162A3-21A9-4031-BE59-7DA8F523BEE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DFEF51BC-F779-49C0-B514-DB7341235F6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3076" name="Picture 4" descr="9">
            <a:extLst>
              <a:ext uri="{FF2B5EF4-FFF2-40B4-BE49-F238E27FC236}">
                <a16:creationId xmlns:a16="http://schemas.microsoft.com/office/drawing/2014/main" id="{C913CE6F-C65E-49E9-8F61-0FAAE33A8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00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9317" name="WordArt 5">
            <a:extLst>
              <a:ext uri="{FF2B5EF4-FFF2-40B4-BE49-F238E27FC236}">
                <a16:creationId xmlns:a16="http://schemas.microsoft.com/office/drawing/2014/main" id="{24DE52E9-43D6-4DB2-B63F-D7B045B322F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0" y="2152650"/>
            <a:ext cx="8389938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Kính chào quý thầy cô giáo đã về dự giờ</a:t>
            </a:r>
          </a:p>
        </p:txBody>
      </p:sp>
      <p:sp>
        <p:nvSpPr>
          <p:cNvPr id="269318" name="WordArt 6">
            <a:extLst>
              <a:ext uri="{FF2B5EF4-FFF2-40B4-BE49-F238E27FC236}">
                <a16:creationId xmlns:a16="http://schemas.microsoft.com/office/drawing/2014/main" id="{EEE72F90-A6FE-43F1-B73A-16EEDBB8B6E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48000" y="4062412"/>
            <a:ext cx="5715000" cy="996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pt-BR" sz="4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" panose="020B7200000000000000" pitchFamily="34" charset="0"/>
              </a:rPr>
              <a:t>M«n: </a:t>
            </a:r>
            <a:r>
              <a:rPr lang="vi-VN" sz="4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Times New Roman" panose="02020603050405020304" pitchFamily="18" charset="0"/>
              </a:rPr>
              <a:t>Toán</a:t>
            </a:r>
            <a:r>
              <a:rPr lang="pt-BR" sz="4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pt-BR" sz="4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" panose="020B7200000000000000" pitchFamily="34" charset="0"/>
              </a:rPr>
              <a:t>- Líp </a:t>
            </a:r>
            <a:r>
              <a:rPr lang="vi-VN" sz="4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" panose="020B7200000000000000" pitchFamily="34" charset="0"/>
              </a:rPr>
              <a:t>4</a:t>
            </a:r>
            <a:r>
              <a:rPr lang="pt-BR" sz="4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" panose="020B7200000000000000" pitchFamily="34" charset="0"/>
              </a:rPr>
              <a:t>B</a:t>
            </a:r>
            <a:endParaRPr lang="en-US" sz="44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269319" name="Rectangle 7">
            <a:extLst>
              <a:ext uri="{FF2B5EF4-FFF2-40B4-BE49-F238E27FC236}">
                <a16:creationId xmlns:a16="http://schemas.microsoft.com/office/drawing/2014/main" id="{E7D1D1DB-7DF1-4E09-8B4E-BE7D8C4B7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5334001"/>
            <a:ext cx="65532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Gi¸o viªn : </a:t>
            </a:r>
            <a:r>
              <a:rPr lang="en-US" altLang="en-US" b="1">
                <a:solidFill>
                  <a:srgbClr val="CC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Nguyễn Thị Thanh Luận</a:t>
            </a:r>
            <a:r>
              <a:rPr lang="en-US" altLang="en-US" b="1">
                <a:solidFill>
                  <a:srgbClr val="FF33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69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9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40564 L -3.33333E-6 -1.4616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69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28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/>
                                        <p:tgtEl>
                                          <p:spTgt spid="269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9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9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9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9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0" fill="hold"/>
                                        <p:tgtEl>
                                          <p:spTgt spid="269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0" fill="hold"/>
                                        <p:tgtEl>
                                          <p:spTgt spid="269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30637" y="161233"/>
            <a:ext cx="8715949" cy="1009646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38025" y="67250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545963" y="1308233"/>
            <a:ext cx="11368586" cy="55411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58719" y="198365"/>
            <a:ext cx="6543074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: Rounded Corners 39"/>
          <p:cNvSpPr/>
          <p:nvPr/>
        </p:nvSpPr>
        <p:spPr>
          <a:xfrm>
            <a:off x="1368355" y="2111467"/>
            <a:ext cx="9833045" cy="1317533"/>
          </a:xfrm>
          <a:custGeom>
            <a:avLst/>
            <a:gdLst>
              <a:gd name="connsiteX0" fmla="*/ 0 w 9833045"/>
              <a:gd name="connsiteY0" fmla="*/ 265773 h 1317533"/>
              <a:gd name="connsiteX1" fmla="*/ 265773 w 9833045"/>
              <a:gd name="connsiteY1" fmla="*/ 0 h 1317533"/>
              <a:gd name="connsiteX2" fmla="*/ 930166 w 9833045"/>
              <a:gd name="connsiteY2" fmla="*/ 0 h 1317533"/>
              <a:gd name="connsiteX3" fmla="*/ 1594559 w 9833045"/>
              <a:gd name="connsiteY3" fmla="*/ 0 h 1317533"/>
              <a:gd name="connsiteX4" fmla="*/ 2258951 w 9833045"/>
              <a:gd name="connsiteY4" fmla="*/ 0 h 1317533"/>
              <a:gd name="connsiteX5" fmla="*/ 3016359 w 9833045"/>
              <a:gd name="connsiteY5" fmla="*/ 0 h 1317533"/>
              <a:gd name="connsiteX6" fmla="*/ 3680752 w 9833045"/>
              <a:gd name="connsiteY6" fmla="*/ 0 h 1317533"/>
              <a:gd name="connsiteX7" fmla="*/ 4252130 w 9833045"/>
              <a:gd name="connsiteY7" fmla="*/ 0 h 1317533"/>
              <a:gd name="connsiteX8" fmla="*/ 4823508 w 9833045"/>
              <a:gd name="connsiteY8" fmla="*/ 0 h 1317533"/>
              <a:gd name="connsiteX9" fmla="*/ 5208855 w 9833045"/>
              <a:gd name="connsiteY9" fmla="*/ 0 h 1317533"/>
              <a:gd name="connsiteX10" fmla="*/ 5780233 w 9833045"/>
              <a:gd name="connsiteY10" fmla="*/ 0 h 1317533"/>
              <a:gd name="connsiteX11" fmla="*/ 6258596 w 9833045"/>
              <a:gd name="connsiteY11" fmla="*/ 0 h 1317533"/>
              <a:gd name="connsiteX12" fmla="*/ 6643944 w 9833045"/>
              <a:gd name="connsiteY12" fmla="*/ 0 h 1317533"/>
              <a:gd name="connsiteX13" fmla="*/ 7494367 w 9833045"/>
              <a:gd name="connsiteY13" fmla="*/ 0 h 1317533"/>
              <a:gd name="connsiteX14" fmla="*/ 8158759 w 9833045"/>
              <a:gd name="connsiteY14" fmla="*/ 0 h 1317533"/>
              <a:gd name="connsiteX15" fmla="*/ 8730137 w 9833045"/>
              <a:gd name="connsiteY15" fmla="*/ 0 h 1317533"/>
              <a:gd name="connsiteX16" fmla="*/ 9567272 w 9833045"/>
              <a:gd name="connsiteY16" fmla="*/ 0 h 1317533"/>
              <a:gd name="connsiteX17" fmla="*/ 9833045 w 9833045"/>
              <a:gd name="connsiteY17" fmla="*/ 265773 h 1317533"/>
              <a:gd name="connsiteX18" fmla="*/ 9833045 w 9833045"/>
              <a:gd name="connsiteY18" fmla="*/ 666626 h 1317533"/>
              <a:gd name="connsiteX19" fmla="*/ 9833045 w 9833045"/>
              <a:gd name="connsiteY19" fmla="*/ 1051760 h 1317533"/>
              <a:gd name="connsiteX20" fmla="*/ 9567272 w 9833045"/>
              <a:gd name="connsiteY20" fmla="*/ 1317533 h 1317533"/>
              <a:gd name="connsiteX21" fmla="*/ 9088909 w 9833045"/>
              <a:gd name="connsiteY21" fmla="*/ 1317533 h 1317533"/>
              <a:gd name="connsiteX22" fmla="*/ 8703561 w 9833045"/>
              <a:gd name="connsiteY22" fmla="*/ 1317533 h 1317533"/>
              <a:gd name="connsiteX23" fmla="*/ 7853139 w 9833045"/>
              <a:gd name="connsiteY23" fmla="*/ 1317533 h 1317533"/>
              <a:gd name="connsiteX24" fmla="*/ 7374776 w 9833045"/>
              <a:gd name="connsiteY24" fmla="*/ 1317533 h 1317533"/>
              <a:gd name="connsiteX25" fmla="*/ 6896413 w 9833045"/>
              <a:gd name="connsiteY25" fmla="*/ 1317533 h 1317533"/>
              <a:gd name="connsiteX26" fmla="*/ 6045990 w 9833045"/>
              <a:gd name="connsiteY26" fmla="*/ 1317533 h 1317533"/>
              <a:gd name="connsiteX27" fmla="*/ 5660642 w 9833045"/>
              <a:gd name="connsiteY27" fmla="*/ 1317533 h 1317533"/>
              <a:gd name="connsiteX28" fmla="*/ 4903235 w 9833045"/>
              <a:gd name="connsiteY28" fmla="*/ 1317533 h 1317533"/>
              <a:gd name="connsiteX29" fmla="*/ 4238842 w 9833045"/>
              <a:gd name="connsiteY29" fmla="*/ 1317533 h 1317533"/>
              <a:gd name="connsiteX30" fmla="*/ 3481434 w 9833045"/>
              <a:gd name="connsiteY30" fmla="*/ 1317533 h 1317533"/>
              <a:gd name="connsiteX31" fmla="*/ 2724026 w 9833045"/>
              <a:gd name="connsiteY31" fmla="*/ 1317533 h 1317533"/>
              <a:gd name="connsiteX32" fmla="*/ 2245664 w 9833045"/>
              <a:gd name="connsiteY32" fmla="*/ 1317533 h 1317533"/>
              <a:gd name="connsiteX33" fmla="*/ 1860316 w 9833045"/>
              <a:gd name="connsiteY33" fmla="*/ 1317533 h 1317533"/>
              <a:gd name="connsiteX34" fmla="*/ 1009893 w 9833045"/>
              <a:gd name="connsiteY34" fmla="*/ 1317533 h 1317533"/>
              <a:gd name="connsiteX35" fmla="*/ 265773 w 9833045"/>
              <a:gd name="connsiteY35" fmla="*/ 1317533 h 1317533"/>
              <a:gd name="connsiteX36" fmla="*/ 0 w 9833045"/>
              <a:gd name="connsiteY36" fmla="*/ 1051760 h 1317533"/>
              <a:gd name="connsiteX37" fmla="*/ 0 w 9833045"/>
              <a:gd name="connsiteY37" fmla="*/ 643047 h 1317533"/>
              <a:gd name="connsiteX38" fmla="*/ 0 w 9833045"/>
              <a:gd name="connsiteY38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33045" h="1317533" fill="none" extrusionOk="0">
                <a:moveTo>
                  <a:pt x="0" y="265773"/>
                </a:moveTo>
                <a:cubicBezTo>
                  <a:pt x="26715" y="102740"/>
                  <a:pt x="131169" y="4589"/>
                  <a:pt x="265773" y="0"/>
                </a:cubicBezTo>
                <a:cubicBezTo>
                  <a:pt x="560821" y="-6315"/>
                  <a:pt x="740731" y="25077"/>
                  <a:pt x="930166" y="0"/>
                </a:cubicBezTo>
                <a:cubicBezTo>
                  <a:pt x="1119601" y="-25077"/>
                  <a:pt x="1299097" y="-2671"/>
                  <a:pt x="1594559" y="0"/>
                </a:cubicBezTo>
                <a:cubicBezTo>
                  <a:pt x="1890021" y="2671"/>
                  <a:pt x="2112894" y="-28935"/>
                  <a:pt x="2258951" y="0"/>
                </a:cubicBezTo>
                <a:cubicBezTo>
                  <a:pt x="2405008" y="28935"/>
                  <a:pt x="2785803" y="2600"/>
                  <a:pt x="3016359" y="0"/>
                </a:cubicBezTo>
                <a:cubicBezTo>
                  <a:pt x="3246915" y="-2600"/>
                  <a:pt x="3524308" y="1462"/>
                  <a:pt x="3680752" y="0"/>
                </a:cubicBezTo>
                <a:cubicBezTo>
                  <a:pt x="3837196" y="-1462"/>
                  <a:pt x="4015419" y="27426"/>
                  <a:pt x="4252130" y="0"/>
                </a:cubicBezTo>
                <a:cubicBezTo>
                  <a:pt x="4488841" y="-27426"/>
                  <a:pt x="4687211" y="4561"/>
                  <a:pt x="4823508" y="0"/>
                </a:cubicBezTo>
                <a:cubicBezTo>
                  <a:pt x="4959805" y="-4561"/>
                  <a:pt x="5031872" y="8638"/>
                  <a:pt x="5208855" y="0"/>
                </a:cubicBezTo>
                <a:cubicBezTo>
                  <a:pt x="5385838" y="-8638"/>
                  <a:pt x="5631291" y="-11931"/>
                  <a:pt x="5780233" y="0"/>
                </a:cubicBezTo>
                <a:cubicBezTo>
                  <a:pt x="5929175" y="11931"/>
                  <a:pt x="6056086" y="23268"/>
                  <a:pt x="6258596" y="0"/>
                </a:cubicBezTo>
                <a:cubicBezTo>
                  <a:pt x="6461106" y="-23268"/>
                  <a:pt x="6539073" y="-10441"/>
                  <a:pt x="6643944" y="0"/>
                </a:cubicBezTo>
                <a:cubicBezTo>
                  <a:pt x="6748815" y="10441"/>
                  <a:pt x="7201395" y="23132"/>
                  <a:pt x="7494367" y="0"/>
                </a:cubicBezTo>
                <a:cubicBezTo>
                  <a:pt x="7787339" y="-23132"/>
                  <a:pt x="7919160" y="-22769"/>
                  <a:pt x="8158759" y="0"/>
                </a:cubicBezTo>
                <a:cubicBezTo>
                  <a:pt x="8398358" y="22769"/>
                  <a:pt x="8468045" y="28130"/>
                  <a:pt x="8730137" y="0"/>
                </a:cubicBezTo>
                <a:cubicBezTo>
                  <a:pt x="8992229" y="-28130"/>
                  <a:pt x="9312656" y="21549"/>
                  <a:pt x="9567272" y="0"/>
                </a:cubicBezTo>
                <a:cubicBezTo>
                  <a:pt x="9722546" y="25153"/>
                  <a:pt x="9834925" y="115482"/>
                  <a:pt x="9833045" y="265773"/>
                </a:cubicBezTo>
                <a:cubicBezTo>
                  <a:pt x="9851799" y="434270"/>
                  <a:pt x="9838058" y="532535"/>
                  <a:pt x="9833045" y="666626"/>
                </a:cubicBezTo>
                <a:cubicBezTo>
                  <a:pt x="9828032" y="800717"/>
                  <a:pt x="9844761" y="865678"/>
                  <a:pt x="9833045" y="1051760"/>
                </a:cubicBezTo>
                <a:cubicBezTo>
                  <a:pt x="9830554" y="1216446"/>
                  <a:pt x="9729174" y="1320925"/>
                  <a:pt x="9567272" y="1317533"/>
                </a:cubicBezTo>
                <a:cubicBezTo>
                  <a:pt x="9382928" y="1340060"/>
                  <a:pt x="9281693" y="1330139"/>
                  <a:pt x="9088909" y="1317533"/>
                </a:cubicBezTo>
                <a:cubicBezTo>
                  <a:pt x="8896125" y="1304927"/>
                  <a:pt x="8825495" y="1307697"/>
                  <a:pt x="8703561" y="1317533"/>
                </a:cubicBezTo>
                <a:cubicBezTo>
                  <a:pt x="8581627" y="1327369"/>
                  <a:pt x="8190564" y="1306649"/>
                  <a:pt x="7853139" y="1317533"/>
                </a:cubicBezTo>
                <a:cubicBezTo>
                  <a:pt x="7515714" y="1328417"/>
                  <a:pt x="7511694" y="1300110"/>
                  <a:pt x="7374776" y="1317533"/>
                </a:cubicBezTo>
                <a:cubicBezTo>
                  <a:pt x="7237858" y="1334956"/>
                  <a:pt x="7078084" y="1320513"/>
                  <a:pt x="6896413" y="1317533"/>
                </a:cubicBezTo>
                <a:cubicBezTo>
                  <a:pt x="6714742" y="1314553"/>
                  <a:pt x="6368984" y="1355625"/>
                  <a:pt x="6045990" y="1317533"/>
                </a:cubicBezTo>
                <a:cubicBezTo>
                  <a:pt x="5722996" y="1279441"/>
                  <a:pt x="5811310" y="1323614"/>
                  <a:pt x="5660642" y="1317533"/>
                </a:cubicBezTo>
                <a:cubicBezTo>
                  <a:pt x="5509974" y="1311452"/>
                  <a:pt x="5126708" y="1295012"/>
                  <a:pt x="4903235" y="1317533"/>
                </a:cubicBezTo>
                <a:cubicBezTo>
                  <a:pt x="4679762" y="1340054"/>
                  <a:pt x="4495036" y="1287334"/>
                  <a:pt x="4238842" y="1317533"/>
                </a:cubicBezTo>
                <a:cubicBezTo>
                  <a:pt x="3982648" y="1347732"/>
                  <a:pt x="3854251" y="1317520"/>
                  <a:pt x="3481434" y="1317533"/>
                </a:cubicBezTo>
                <a:cubicBezTo>
                  <a:pt x="3108617" y="1317546"/>
                  <a:pt x="3001006" y="1317206"/>
                  <a:pt x="2724026" y="1317533"/>
                </a:cubicBezTo>
                <a:cubicBezTo>
                  <a:pt x="2447046" y="1317860"/>
                  <a:pt x="2480842" y="1305877"/>
                  <a:pt x="2245664" y="1317533"/>
                </a:cubicBezTo>
                <a:cubicBezTo>
                  <a:pt x="2010486" y="1329189"/>
                  <a:pt x="1967273" y="1327523"/>
                  <a:pt x="1860316" y="1317533"/>
                </a:cubicBezTo>
                <a:cubicBezTo>
                  <a:pt x="1753359" y="1307543"/>
                  <a:pt x="1325247" y="1326529"/>
                  <a:pt x="1009893" y="1317533"/>
                </a:cubicBezTo>
                <a:cubicBezTo>
                  <a:pt x="694539" y="1308537"/>
                  <a:pt x="465839" y="1301463"/>
                  <a:pt x="265773" y="1317533"/>
                </a:cubicBezTo>
                <a:cubicBezTo>
                  <a:pt x="110721" y="1315858"/>
                  <a:pt x="5974" y="1173201"/>
                  <a:pt x="0" y="1051760"/>
                </a:cubicBezTo>
                <a:cubicBezTo>
                  <a:pt x="8428" y="934620"/>
                  <a:pt x="-11131" y="799028"/>
                  <a:pt x="0" y="643047"/>
                </a:cubicBezTo>
                <a:cubicBezTo>
                  <a:pt x="11131" y="487066"/>
                  <a:pt x="-8479" y="427444"/>
                  <a:pt x="0" y="265773"/>
                </a:cubicBezTo>
                <a:close/>
              </a:path>
              <a:path w="9833045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13607" y="12489"/>
                  <a:pt x="769096" y="-29188"/>
                  <a:pt x="1023181" y="0"/>
                </a:cubicBezTo>
                <a:cubicBezTo>
                  <a:pt x="1277266" y="29188"/>
                  <a:pt x="1325756" y="15011"/>
                  <a:pt x="1501544" y="0"/>
                </a:cubicBezTo>
                <a:cubicBezTo>
                  <a:pt x="1677332" y="-15011"/>
                  <a:pt x="1741953" y="-22008"/>
                  <a:pt x="1979906" y="0"/>
                </a:cubicBezTo>
                <a:cubicBezTo>
                  <a:pt x="2217859" y="22008"/>
                  <a:pt x="2521029" y="3848"/>
                  <a:pt x="2737314" y="0"/>
                </a:cubicBezTo>
                <a:cubicBezTo>
                  <a:pt x="2953599" y="-3848"/>
                  <a:pt x="3156453" y="-13990"/>
                  <a:pt x="3308692" y="0"/>
                </a:cubicBezTo>
                <a:cubicBezTo>
                  <a:pt x="3460931" y="13990"/>
                  <a:pt x="3897077" y="-28273"/>
                  <a:pt x="4159115" y="0"/>
                </a:cubicBezTo>
                <a:cubicBezTo>
                  <a:pt x="4421153" y="28273"/>
                  <a:pt x="4792037" y="-23256"/>
                  <a:pt x="5009537" y="0"/>
                </a:cubicBezTo>
                <a:cubicBezTo>
                  <a:pt x="5227037" y="23256"/>
                  <a:pt x="5397713" y="-35020"/>
                  <a:pt x="5766945" y="0"/>
                </a:cubicBezTo>
                <a:cubicBezTo>
                  <a:pt x="6136177" y="35020"/>
                  <a:pt x="6108503" y="-6611"/>
                  <a:pt x="6245308" y="0"/>
                </a:cubicBezTo>
                <a:cubicBezTo>
                  <a:pt x="6382113" y="6611"/>
                  <a:pt x="6504334" y="-14573"/>
                  <a:pt x="6630656" y="0"/>
                </a:cubicBezTo>
                <a:cubicBezTo>
                  <a:pt x="6756978" y="14573"/>
                  <a:pt x="7182653" y="-5425"/>
                  <a:pt x="7481079" y="0"/>
                </a:cubicBezTo>
                <a:cubicBezTo>
                  <a:pt x="7779505" y="5425"/>
                  <a:pt x="7932746" y="19916"/>
                  <a:pt x="8145471" y="0"/>
                </a:cubicBezTo>
                <a:cubicBezTo>
                  <a:pt x="8358196" y="-19916"/>
                  <a:pt x="8634739" y="-13805"/>
                  <a:pt x="8809864" y="0"/>
                </a:cubicBezTo>
                <a:cubicBezTo>
                  <a:pt x="8984989" y="13805"/>
                  <a:pt x="9350881" y="31694"/>
                  <a:pt x="9567272" y="0"/>
                </a:cubicBezTo>
                <a:cubicBezTo>
                  <a:pt x="9726987" y="-3779"/>
                  <a:pt x="9835175" y="155068"/>
                  <a:pt x="9833045" y="265773"/>
                </a:cubicBezTo>
                <a:cubicBezTo>
                  <a:pt x="9847470" y="443466"/>
                  <a:pt x="9821828" y="580462"/>
                  <a:pt x="9833045" y="674486"/>
                </a:cubicBezTo>
                <a:cubicBezTo>
                  <a:pt x="9844262" y="768510"/>
                  <a:pt x="9818090" y="926582"/>
                  <a:pt x="9833045" y="1051760"/>
                </a:cubicBezTo>
                <a:cubicBezTo>
                  <a:pt x="9820888" y="1206168"/>
                  <a:pt x="9715979" y="1292589"/>
                  <a:pt x="9567272" y="1317533"/>
                </a:cubicBezTo>
                <a:cubicBezTo>
                  <a:pt x="9329180" y="1342231"/>
                  <a:pt x="9070110" y="1299169"/>
                  <a:pt x="8902879" y="1317533"/>
                </a:cubicBezTo>
                <a:cubicBezTo>
                  <a:pt x="8735648" y="1335897"/>
                  <a:pt x="8659862" y="1314167"/>
                  <a:pt x="8424516" y="1317533"/>
                </a:cubicBezTo>
                <a:cubicBezTo>
                  <a:pt x="8189170" y="1320899"/>
                  <a:pt x="8073081" y="1312645"/>
                  <a:pt x="7946154" y="1317533"/>
                </a:cubicBezTo>
                <a:cubicBezTo>
                  <a:pt x="7819227" y="1322421"/>
                  <a:pt x="7373159" y="1316081"/>
                  <a:pt x="7095731" y="1317533"/>
                </a:cubicBezTo>
                <a:cubicBezTo>
                  <a:pt x="6818303" y="1318985"/>
                  <a:pt x="6701257" y="1302641"/>
                  <a:pt x="6524353" y="1317533"/>
                </a:cubicBezTo>
                <a:cubicBezTo>
                  <a:pt x="6347449" y="1332425"/>
                  <a:pt x="5955841" y="1291747"/>
                  <a:pt x="5673930" y="1317533"/>
                </a:cubicBezTo>
                <a:cubicBezTo>
                  <a:pt x="5392019" y="1343319"/>
                  <a:pt x="5222694" y="1356176"/>
                  <a:pt x="4823508" y="1317533"/>
                </a:cubicBezTo>
                <a:cubicBezTo>
                  <a:pt x="4424322" y="1278890"/>
                  <a:pt x="4452270" y="1296288"/>
                  <a:pt x="4252130" y="1317533"/>
                </a:cubicBezTo>
                <a:cubicBezTo>
                  <a:pt x="4051990" y="1338778"/>
                  <a:pt x="4010195" y="1300062"/>
                  <a:pt x="3866782" y="1317533"/>
                </a:cubicBezTo>
                <a:cubicBezTo>
                  <a:pt x="3723369" y="1335004"/>
                  <a:pt x="3492002" y="1321683"/>
                  <a:pt x="3388419" y="1317533"/>
                </a:cubicBezTo>
                <a:cubicBezTo>
                  <a:pt x="3284836" y="1313383"/>
                  <a:pt x="3036408" y="1311445"/>
                  <a:pt x="2910056" y="1317533"/>
                </a:cubicBezTo>
                <a:cubicBezTo>
                  <a:pt x="2783704" y="1323621"/>
                  <a:pt x="2312073" y="1304302"/>
                  <a:pt x="2152649" y="1317533"/>
                </a:cubicBezTo>
                <a:cubicBezTo>
                  <a:pt x="1993225" y="1330764"/>
                  <a:pt x="1952637" y="1314823"/>
                  <a:pt x="1767301" y="1317533"/>
                </a:cubicBezTo>
                <a:cubicBezTo>
                  <a:pt x="1581965" y="1320243"/>
                  <a:pt x="1407678" y="1301286"/>
                  <a:pt x="1288938" y="1317533"/>
                </a:cubicBezTo>
                <a:cubicBezTo>
                  <a:pt x="1170198" y="1333780"/>
                  <a:pt x="595426" y="1274786"/>
                  <a:pt x="265773" y="1317533"/>
                </a:cubicBezTo>
                <a:cubicBezTo>
                  <a:pt x="121261" y="1282065"/>
                  <a:pt x="-2883" y="1187683"/>
                  <a:pt x="0" y="1051760"/>
                </a:cubicBezTo>
                <a:cubicBezTo>
                  <a:pt x="-3717" y="902132"/>
                  <a:pt x="-2163" y="789216"/>
                  <a:pt x="0" y="650907"/>
                </a:cubicBezTo>
                <a:cubicBezTo>
                  <a:pt x="2163" y="512598"/>
                  <a:pt x="-14242" y="441900"/>
                  <a:pt x="0" y="26577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2" name="Rectangle: Rounded Corners 41"/>
          <p:cNvSpPr/>
          <p:nvPr/>
        </p:nvSpPr>
        <p:spPr>
          <a:xfrm>
            <a:off x="2730431" y="4130767"/>
            <a:ext cx="9118670" cy="1317533"/>
          </a:xfrm>
          <a:custGeom>
            <a:avLst/>
            <a:gdLst>
              <a:gd name="connsiteX0" fmla="*/ 0 w 9118670"/>
              <a:gd name="connsiteY0" fmla="*/ 265773 h 1317533"/>
              <a:gd name="connsiteX1" fmla="*/ 265773 w 9118670"/>
              <a:gd name="connsiteY1" fmla="*/ 0 h 1317533"/>
              <a:gd name="connsiteX2" fmla="*/ 1012192 w 9118670"/>
              <a:gd name="connsiteY2" fmla="*/ 0 h 1317533"/>
              <a:gd name="connsiteX3" fmla="*/ 1672740 w 9118670"/>
              <a:gd name="connsiteY3" fmla="*/ 0 h 1317533"/>
              <a:gd name="connsiteX4" fmla="*/ 2505031 w 9118670"/>
              <a:gd name="connsiteY4" fmla="*/ 0 h 1317533"/>
              <a:gd name="connsiteX5" fmla="*/ 3165579 w 9118670"/>
              <a:gd name="connsiteY5" fmla="*/ 0 h 1317533"/>
              <a:gd name="connsiteX6" fmla="*/ 3826127 w 9118670"/>
              <a:gd name="connsiteY6" fmla="*/ 0 h 1317533"/>
              <a:gd name="connsiteX7" fmla="*/ 4572546 w 9118670"/>
              <a:gd name="connsiteY7" fmla="*/ 0 h 1317533"/>
              <a:gd name="connsiteX8" fmla="*/ 5233094 w 9118670"/>
              <a:gd name="connsiteY8" fmla="*/ 0 h 1317533"/>
              <a:gd name="connsiteX9" fmla="*/ 5807771 w 9118670"/>
              <a:gd name="connsiteY9" fmla="*/ 0 h 1317533"/>
              <a:gd name="connsiteX10" fmla="*/ 6382447 w 9118670"/>
              <a:gd name="connsiteY10" fmla="*/ 0 h 1317533"/>
              <a:gd name="connsiteX11" fmla="*/ 6785382 w 9118670"/>
              <a:gd name="connsiteY11" fmla="*/ 0 h 1317533"/>
              <a:gd name="connsiteX12" fmla="*/ 7360059 w 9118670"/>
              <a:gd name="connsiteY12" fmla="*/ 0 h 1317533"/>
              <a:gd name="connsiteX13" fmla="*/ 7848864 w 9118670"/>
              <a:gd name="connsiteY13" fmla="*/ 0 h 1317533"/>
              <a:gd name="connsiteX14" fmla="*/ 8251798 w 9118670"/>
              <a:gd name="connsiteY14" fmla="*/ 0 h 1317533"/>
              <a:gd name="connsiteX15" fmla="*/ 8852897 w 9118670"/>
              <a:gd name="connsiteY15" fmla="*/ 0 h 1317533"/>
              <a:gd name="connsiteX16" fmla="*/ 9118670 w 9118670"/>
              <a:gd name="connsiteY16" fmla="*/ 265773 h 1317533"/>
              <a:gd name="connsiteX17" fmla="*/ 9118670 w 9118670"/>
              <a:gd name="connsiteY17" fmla="*/ 650907 h 1317533"/>
              <a:gd name="connsiteX18" fmla="*/ 9118670 w 9118670"/>
              <a:gd name="connsiteY18" fmla="*/ 1051760 h 1317533"/>
              <a:gd name="connsiteX19" fmla="*/ 8852897 w 9118670"/>
              <a:gd name="connsiteY19" fmla="*/ 1317533 h 1317533"/>
              <a:gd name="connsiteX20" fmla="*/ 8364091 w 9118670"/>
              <a:gd name="connsiteY20" fmla="*/ 1317533 h 1317533"/>
              <a:gd name="connsiteX21" fmla="*/ 7789415 w 9118670"/>
              <a:gd name="connsiteY21" fmla="*/ 1317533 h 1317533"/>
              <a:gd name="connsiteX22" fmla="*/ 7386480 w 9118670"/>
              <a:gd name="connsiteY22" fmla="*/ 1317533 h 1317533"/>
              <a:gd name="connsiteX23" fmla="*/ 6897675 w 9118670"/>
              <a:gd name="connsiteY23" fmla="*/ 1317533 h 1317533"/>
              <a:gd name="connsiteX24" fmla="*/ 6494741 w 9118670"/>
              <a:gd name="connsiteY24" fmla="*/ 1317533 h 1317533"/>
              <a:gd name="connsiteX25" fmla="*/ 5662450 w 9118670"/>
              <a:gd name="connsiteY25" fmla="*/ 1317533 h 1317533"/>
              <a:gd name="connsiteX26" fmla="*/ 5173645 w 9118670"/>
              <a:gd name="connsiteY26" fmla="*/ 1317533 h 1317533"/>
              <a:gd name="connsiteX27" fmla="*/ 4684839 w 9118670"/>
              <a:gd name="connsiteY27" fmla="*/ 1317533 h 1317533"/>
              <a:gd name="connsiteX28" fmla="*/ 3852549 w 9118670"/>
              <a:gd name="connsiteY28" fmla="*/ 1317533 h 1317533"/>
              <a:gd name="connsiteX29" fmla="*/ 3449614 w 9118670"/>
              <a:gd name="connsiteY29" fmla="*/ 1317533 h 1317533"/>
              <a:gd name="connsiteX30" fmla="*/ 2703195 w 9118670"/>
              <a:gd name="connsiteY30" fmla="*/ 1317533 h 1317533"/>
              <a:gd name="connsiteX31" fmla="*/ 2042647 w 9118670"/>
              <a:gd name="connsiteY31" fmla="*/ 1317533 h 1317533"/>
              <a:gd name="connsiteX32" fmla="*/ 1296228 w 9118670"/>
              <a:gd name="connsiteY32" fmla="*/ 1317533 h 1317533"/>
              <a:gd name="connsiteX33" fmla="*/ 265773 w 9118670"/>
              <a:gd name="connsiteY33" fmla="*/ 1317533 h 1317533"/>
              <a:gd name="connsiteX34" fmla="*/ 0 w 9118670"/>
              <a:gd name="connsiteY34" fmla="*/ 1051760 h 1317533"/>
              <a:gd name="connsiteX35" fmla="*/ 0 w 9118670"/>
              <a:gd name="connsiteY35" fmla="*/ 674486 h 1317533"/>
              <a:gd name="connsiteX36" fmla="*/ 0 w 9118670"/>
              <a:gd name="connsiteY36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118670" h="1317533" fill="none" extrusionOk="0">
                <a:moveTo>
                  <a:pt x="0" y="265773"/>
                </a:moveTo>
                <a:cubicBezTo>
                  <a:pt x="24472" y="119200"/>
                  <a:pt x="132598" y="24000"/>
                  <a:pt x="265773" y="0"/>
                </a:cubicBezTo>
                <a:cubicBezTo>
                  <a:pt x="428755" y="-31104"/>
                  <a:pt x="795600" y="35539"/>
                  <a:pt x="1012192" y="0"/>
                </a:cubicBezTo>
                <a:cubicBezTo>
                  <a:pt x="1228784" y="-35539"/>
                  <a:pt x="1364878" y="20345"/>
                  <a:pt x="1672740" y="0"/>
                </a:cubicBezTo>
                <a:cubicBezTo>
                  <a:pt x="1980602" y="-20345"/>
                  <a:pt x="2253906" y="-13161"/>
                  <a:pt x="2505031" y="0"/>
                </a:cubicBezTo>
                <a:cubicBezTo>
                  <a:pt x="2756156" y="13161"/>
                  <a:pt x="2977244" y="-28373"/>
                  <a:pt x="3165579" y="0"/>
                </a:cubicBezTo>
                <a:cubicBezTo>
                  <a:pt x="3353914" y="28373"/>
                  <a:pt x="3630523" y="18637"/>
                  <a:pt x="3826127" y="0"/>
                </a:cubicBezTo>
                <a:cubicBezTo>
                  <a:pt x="4021731" y="-18637"/>
                  <a:pt x="4240324" y="-14330"/>
                  <a:pt x="4572546" y="0"/>
                </a:cubicBezTo>
                <a:cubicBezTo>
                  <a:pt x="4904768" y="14330"/>
                  <a:pt x="4986144" y="20932"/>
                  <a:pt x="5233094" y="0"/>
                </a:cubicBezTo>
                <a:cubicBezTo>
                  <a:pt x="5480044" y="-20932"/>
                  <a:pt x="5571054" y="12053"/>
                  <a:pt x="5807771" y="0"/>
                </a:cubicBezTo>
                <a:cubicBezTo>
                  <a:pt x="6044488" y="-12053"/>
                  <a:pt x="6151103" y="-6579"/>
                  <a:pt x="6382447" y="0"/>
                </a:cubicBezTo>
                <a:cubicBezTo>
                  <a:pt x="6613791" y="6579"/>
                  <a:pt x="6701096" y="-18628"/>
                  <a:pt x="6785382" y="0"/>
                </a:cubicBezTo>
                <a:cubicBezTo>
                  <a:pt x="6869669" y="18628"/>
                  <a:pt x="7134634" y="-4575"/>
                  <a:pt x="7360059" y="0"/>
                </a:cubicBezTo>
                <a:cubicBezTo>
                  <a:pt x="7585484" y="4575"/>
                  <a:pt x="7697868" y="8624"/>
                  <a:pt x="7848864" y="0"/>
                </a:cubicBezTo>
                <a:cubicBezTo>
                  <a:pt x="7999861" y="-8624"/>
                  <a:pt x="8058835" y="3685"/>
                  <a:pt x="8251798" y="0"/>
                </a:cubicBezTo>
                <a:cubicBezTo>
                  <a:pt x="8444761" y="-3685"/>
                  <a:pt x="8728777" y="6091"/>
                  <a:pt x="8852897" y="0"/>
                </a:cubicBezTo>
                <a:cubicBezTo>
                  <a:pt x="8965271" y="2924"/>
                  <a:pt x="9133198" y="122103"/>
                  <a:pt x="9118670" y="265773"/>
                </a:cubicBezTo>
                <a:cubicBezTo>
                  <a:pt x="9125550" y="392320"/>
                  <a:pt x="9120681" y="482353"/>
                  <a:pt x="9118670" y="650907"/>
                </a:cubicBezTo>
                <a:cubicBezTo>
                  <a:pt x="9116659" y="819461"/>
                  <a:pt x="9122787" y="876841"/>
                  <a:pt x="9118670" y="1051760"/>
                </a:cubicBezTo>
                <a:cubicBezTo>
                  <a:pt x="9115081" y="1225799"/>
                  <a:pt x="9030337" y="1324012"/>
                  <a:pt x="8852897" y="1317533"/>
                </a:cubicBezTo>
                <a:cubicBezTo>
                  <a:pt x="8746042" y="1328429"/>
                  <a:pt x="8510445" y="1339195"/>
                  <a:pt x="8364091" y="1317533"/>
                </a:cubicBezTo>
                <a:cubicBezTo>
                  <a:pt x="8217737" y="1295871"/>
                  <a:pt x="7906268" y="1328569"/>
                  <a:pt x="7789415" y="1317533"/>
                </a:cubicBezTo>
                <a:cubicBezTo>
                  <a:pt x="7672562" y="1306497"/>
                  <a:pt x="7478675" y="1305583"/>
                  <a:pt x="7386480" y="1317533"/>
                </a:cubicBezTo>
                <a:cubicBezTo>
                  <a:pt x="7294286" y="1329483"/>
                  <a:pt x="7088138" y="1308201"/>
                  <a:pt x="6897675" y="1317533"/>
                </a:cubicBezTo>
                <a:cubicBezTo>
                  <a:pt x="6707212" y="1326865"/>
                  <a:pt x="6673801" y="1308612"/>
                  <a:pt x="6494741" y="1317533"/>
                </a:cubicBezTo>
                <a:cubicBezTo>
                  <a:pt x="6315681" y="1326454"/>
                  <a:pt x="6063073" y="1346943"/>
                  <a:pt x="5662450" y="1317533"/>
                </a:cubicBezTo>
                <a:cubicBezTo>
                  <a:pt x="5261827" y="1288123"/>
                  <a:pt x="5297064" y="1335006"/>
                  <a:pt x="5173645" y="1317533"/>
                </a:cubicBezTo>
                <a:cubicBezTo>
                  <a:pt x="5050227" y="1300060"/>
                  <a:pt x="4831917" y="1325514"/>
                  <a:pt x="4684839" y="1317533"/>
                </a:cubicBezTo>
                <a:cubicBezTo>
                  <a:pt x="4537761" y="1309552"/>
                  <a:pt x="4125626" y="1308328"/>
                  <a:pt x="3852549" y="1317533"/>
                </a:cubicBezTo>
                <a:cubicBezTo>
                  <a:pt x="3579472" y="1326739"/>
                  <a:pt x="3601474" y="1321327"/>
                  <a:pt x="3449614" y="1317533"/>
                </a:cubicBezTo>
                <a:cubicBezTo>
                  <a:pt x="3297755" y="1313739"/>
                  <a:pt x="3022347" y="1284003"/>
                  <a:pt x="2703195" y="1317533"/>
                </a:cubicBezTo>
                <a:cubicBezTo>
                  <a:pt x="2384043" y="1351063"/>
                  <a:pt x="2203517" y="1336061"/>
                  <a:pt x="2042647" y="1317533"/>
                </a:cubicBezTo>
                <a:cubicBezTo>
                  <a:pt x="1881777" y="1299005"/>
                  <a:pt x="1458962" y="1299176"/>
                  <a:pt x="1296228" y="1317533"/>
                </a:cubicBezTo>
                <a:cubicBezTo>
                  <a:pt x="1133494" y="1335890"/>
                  <a:pt x="524289" y="1344948"/>
                  <a:pt x="265773" y="1317533"/>
                </a:cubicBezTo>
                <a:cubicBezTo>
                  <a:pt x="120720" y="1329848"/>
                  <a:pt x="-24349" y="1194654"/>
                  <a:pt x="0" y="1051760"/>
                </a:cubicBezTo>
                <a:cubicBezTo>
                  <a:pt x="11424" y="895865"/>
                  <a:pt x="11461" y="806299"/>
                  <a:pt x="0" y="674486"/>
                </a:cubicBezTo>
                <a:cubicBezTo>
                  <a:pt x="-11461" y="542673"/>
                  <a:pt x="-14805" y="451342"/>
                  <a:pt x="0" y="265773"/>
                </a:cubicBezTo>
                <a:close/>
              </a:path>
              <a:path w="9118670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57136" y="-29382"/>
                  <a:pt x="758638" y="16878"/>
                  <a:pt x="1012192" y="0"/>
                </a:cubicBezTo>
                <a:cubicBezTo>
                  <a:pt x="1265746" y="-16878"/>
                  <a:pt x="1290568" y="-19359"/>
                  <a:pt x="1500998" y="0"/>
                </a:cubicBezTo>
                <a:cubicBezTo>
                  <a:pt x="1711428" y="19359"/>
                  <a:pt x="1798498" y="-2643"/>
                  <a:pt x="1989803" y="0"/>
                </a:cubicBezTo>
                <a:cubicBezTo>
                  <a:pt x="2181109" y="2643"/>
                  <a:pt x="2392990" y="-7875"/>
                  <a:pt x="2736223" y="0"/>
                </a:cubicBezTo>
                <a:cubicBezTo>
                  <a:pt x="3079456" y="7875"/>
                  <a:pt x="3033941" y="25731"/>
                  <a:pt x="3310899" y="0"/>
                </a:cubicBezTo>
                <a:cubicBezTo>
                  <a:pt x="3587857" y="-25731"/>
                  <a:pt x="3858754" y="-33268"/>
                  <a:pt x="4143190" y="0"/>
                </a:cubicBezTo>
                <a:cubicBezTo>
                  <a:pt x="4427626" y="33268"/>
                  <a:pt x="4639226" y="31302"/>
                  <a:pt x="4975480" y="0"/>
                </a:cubicBezTo>
                <a:cubicBezTo>
                  <a:pt x="5311734" y="-31302"/>
                  <a:pt x="5420189" y="29987"/>
                  <a:pt x="5721899" y="0"/>
                </a:cubicBezTo>
                <a:cubicBezTo>
                  <a:pt x="6023609" y="-29987"/>
                  <a:pt x="6005596" y="-11177"/>
                  <a:pt x="6210705" y="0"/>
                </a:cubicBezTo>
                <a:cubicBezTo>
                  <a:pt x="6415814" y="11177"/>
                  <a:pt x="6528067" y="-3213"/>
                  <a:pt x="6613639" y="0"/>
                </a:cubicBezTo>
                <a:cubicBezTo>
                  <a:pt x="6699211" y="3213"/>
                  <a:pt x="7222273" y="-38829"/>
                  <a:pt x="7445930" y="0"/>
                </a:cubicBezTo>
                <a:cubicBezTo>
                  <a:pt x="7669587" y="38829"/>
                  <a:pt x="7918196" y="16004"/>
                  <a:pt x="8106478" y="0"/>
                </a:cubicBezTo>
                <a:cubicBezTo>
                  <a:pt x="8294760" y="-16004"/>
                  <a:pt x="8616054" y="-21892"/>
                  <a:pt x="8852897" y="0"/>
                </a:cubicBezTo>
                <a:cubicBezTo>
                  <a:pt x="9027595" y="3451"/>
                  <a:pt x="9121594" y="133879"/>
                  <a:pt x="9118670" y="265773"/>
                </a:cubicBezTo>
                <a:cubicBezTo>
                  <a:pt x="9105021" y="416085"/>
                  <a:pt x="9121862" y="469047"/>
                  <a:pt x="9118670" y="666626"/>
                </a:cubicBezTo>
                <a:cubicBezTo>
                  <a:pt x="9115478" y="864205"/>
                  <a:pt x="9109269" y="931599"/>
                  <a:pt x="9118670" y="1051760"/>
                </a:cubicBezTo>
                <a:cubicBezTo>
                  <a:pt x="9113218" y="1196330"/>
                  <a:pt x="8997817" y="1335229"/>
                  <a:pt x="8852897" y="1317533"/>
                </a:cubicBezTo>
                <a:cubicBezTo>
                  <a:pt x="8680607" y="1332361"/>
                  <a:pt x="8378718" y="1309829"/>
                  <a:pt x="8192349" y="1317533"/>
                </a:cubicBezTo>
                <a:cubicBezTo>
                  <a:pt x="8005980" y="1325237"/>
                  <a:pt x="7774151" y="1299182"/>
                  <a:pt x="7617672" y="1317533"/>
                </a:cubicBezTo>
                <a:cubicBezTo>
                  <a:pt x="7461193" y="1335884"/>
                  <a:pt x="7292118" y="1308417"/>
                  <a:pt x="7128867" y="1317533"/>
                </a:cubicBezTo>
                <a:cubicBezTo>
                  <a:pt x="6965617" y="1326649"/>
                  <a:pt x="6872020" y="1332046"/>
                  <a:pt x="6640061" y="1317533"/>
                </a:cubicBezTo>
                <a:cubicBezTo>
                  <a:pt x="6408102" y="1303020"/>
                  <a:pt x="6188628" y="1339719"/>
                  <a:pt x="5807771" y="1317533"/>
                </a:cubicBezTo>
                <a:cubicBezTo>
                  <a:pt x="5426914" y="1295348"/>
                  <a:pt x="5491167" y="1293565"/>
                  <a:pt x="5233094" y="1317533"/>
                </a:cubicBezTo>
                <a:cubicBezTo>
                  <a:pt x="4975021" y="1341501"/>
                  <a:pt x="4600053" y="1278369"/>
                  <a:pt x="4400803" y="1317533"/>
                </a:cubicBezTo>
                <a:cubicBezTo>
                  <a:pt x="4201553" y="1356697"/>
                  <a:pt x="3961653" y="1312858"/>
                  <a:pt x="3568513" y="1317533"/>
                </a:cubicBezTo>
                <a:cubicBezTo>
                  <a:pt x="3175373" y="1322209"/>
                  <a:pt x="3220188" y="1300443"/>
                  <a:pt x="2993836" y="1317533"/>
                </a:cubicBezTo>
                <a:cubicBezTo>
                  <a:pt x="2767484" y="1334623"/>
                  <a:pt x="2756675" y="1308518"/>
                  <a:pt x="2590902" y="1317533"/>
                </a:cubicBezTo>
                <a:cubicBezTo>
                  <a:pt x="2425129" y="1326548"/>
                  <a:pt x="2284297" y="1324849"/>
                  <a:pt x="2102096" y="1317533"/>
                </a:cubicBezTo>
                <a:cubicBezTo>
                  <a:pt x="1919895" y="1310217"/>
                  <a:pt x="1758442" y="1301386"/>
                  <a:pt x="1613291" y="1317533"/>
                </a:cubicBezTo>
                <a:cubicBezTo>
                  <a:pt x="1468141" y="1333680"/>
                  <a:pt x="1025664" y="1326897"/>
                  <a:pt x="866872" y="1317533"/>
                </a:cubicBezTo>
                <a:cubicBezTo>
                  <a:pt x="708080" y="1308169"/>
                  <a:pt x="536844" y="1297681"/>
                  <a:pt x="265773" y="1317533"/>
                </a:cubicBezTo>
                <a:cubicBezTo>
                  <a:pt x="128202" y="1316776"/>
                  <a:pt x="-9458" y="1180192"/>
                  <a:pt x="0" y="1051760"/>
                </a:cubicBezTo>
                <a:cubicBezTo>
                  <a:pt x="-13659" y="960269"/>
                  <a:pt x="-14449" y="803901"/>
                  <a:pt x="0" y="666626"/>
                </a:cubicBezTo>
                <a:cubicBezTo>
                  <a:pt x="14449" y="529351"/>
                  <a:pt x="-6062" y="361975"/>
                  <a:pt x="0" y="265773"/>
                </a:cubicBezTo>
                <a:close/>
              </a:path>
            </a:pathLst>
          </a:custGeom>
          <a:solidFill>
            <a:schemeClr val="bg2">
              <a:lumMod val="9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26913" y="228600"/>
            <a:ext cx="11368586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 descr="Engineering drawing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>
            <a:fillRect/>
          </a:stretch>
        </p:blipFill>
        <p:spPr>
          <a:xfrm>
            <a:off x="-240536" y="2822942"/>
            <a:ext cx="3660011" cy="38613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67243" y="1665104"/>
            <a:ext cx="8134350" cy="27908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28850" y="646770"/>
            <a:ext cx="6972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67243" y="1850774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0, 2, 4, 6, 8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76780" y="3073958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1, 3, 5, </a:t>
            </a:r>
            <a:r>
              <a:rPr lang="vi-VN" sz="3300" dirty="0">
                <a:latin typeface="Calibri" panose="020F0502020204030204" pitchFamily="34" charset="0"/>
                <a:cs typeface="Calibri" panose="020F0502020204030204" pitchFamily="34" charset="0"/>
              </a:rPr>
              <a:t>7, 9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66931" y="1647825"/>
            <a:ext cx="6371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</a:rPr>
              <a:t>HOẠT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6967B7E-7916-4831-96C3-24B502DA28BA}"/>
              </a:ext>
            </a:extLst>
          </p:cNvPr>
          <p:cNvSpPr txBox="1"/>
          <p:nvPr/>
        </p:nvSpPr>
        <p:spPr>
          <a:xfrm>
            <a:off x="3530521" y="2431361"/>
            <a:ext cx="970789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649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8532E3-46F5-40E1-B5F2-BB1584A9F30F}"/>
              </a:ext>
            </a:extLst>
          </p:cNvPr>
          <p:cNvSpPr txBox="1"/>
          <p:nvPr/>
        </p:nvSpPr>
        <p:spPr>
          <a:xfrm>
            <a:off x="5375106" y="2433356"/>
            <a:ext cx="809625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BC7838-14C4-48C8-8E47-C3110E8C89D1}"/>
              </a:ext>
            </a:extLst>
          </p:cNvPr>
          <p:cNvSpPr txBox="1"/>
          <p:nvPr/>
        </p:nvSpPr>
        <p:spPr>
          <a:xfrm>
            <a:off x="730795" y="1434311"/>
            <a:ext cx="809625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D28AE5-6146-4A38-B21A-81C2E93B9884}"/>
              </a:ext>
            </a:extLst>
          </p:cNvPr>
          <p:cNvSpPr txBox="1"/>
          <p:nvPr/>
        </p:nvSpPr>
        <p:spPr>
          <a:xfrm>
            <a:off x="2552907" y="1434311"/>
            <a:ext cx="1070068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315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FAA5C9-BCE4-4F6D-A91E-C0EB827D353C}"/>
              </a:ext>
            </a:extLst>
          </p:cNvPr>
          <p:cNvSpPr txBox="1"/>
          <p:nvPr/>
        </p:nvSpPr>
        <p:spPr>
          <a:xfrm>
            <a:off x="4494676" y="1434311"/>
            <a:ext cx="1045077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108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2EE177-219C-43A9-A821-CA0468542CFD}"/>
              </a:ext>
            </a:extLst>
          </p:cNvPr>
          <p:cNvSpPr txBox="1"/>
          <p:nvPr/>
        </p:nvSpPr>
        <p:spPr>
          <a:xfrm>
            <a:off x="6621406" y="1395695"/>
            <a:ext cx="809625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71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5BA582-C7B3-4C08-ACF0-6F3C9E887634}"/>
              </a:ext>
            </a:extLst>
          </p:cNvPr>
          <p:cNvSpPr txBox="1"/>
          <p:nvPr/>
        </p:nvSpPr>
        <p:spPr>
          <a:xfrm>
            <a:off x="8411390" y="1434311"/>
            <a:ext cx="1070068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194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7823BA-9D9D-41FF-AF85-A6028495F2CA}"/>
              </a:ext>
            </a:extLst>
          </p:cNvPr>
          <p:cNvSpPr txBox="1"/>
          <p:nvPr/>
        </p:nvSpPr>
        <p:spPr>
          <a:xfrm>
            <a:off x="1540420" y="2431361"/>
            <a:ext cx="948507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656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6EDC77-0389-43F8-891F-16BBED2E8809}"/>
              </a:ext>
            </a:extLst>
          </p:cNvPr>
          <p:cNvSpPr txBox="1"/>
          <p:nvPr/>
        </p:nvSpPr>
        <p:spPr>
          <a:xfrm>
            <a:off x="7347177" y="2483564"/>
            <a:ext cx="948507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113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FD7C60-18DD-48C5-9AE3-F42CED2918D5}"/>
              </a:ext>
            </a:extLst>
          </p:cNvPr>
          <p:cNvSpPr txBox="1"/>
          <p:nvPr/>
        </p:nvSpPr>
        <p:spPr>
          <a:xfrm>
            <a:off x="9481458" y="2476228"/>
            <a:ext cx="948507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107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CA7CCADD-E911-42E9-A84A-321F71D2783E}"/>
              </a:ext>
            </a:extLst>
          </p:cNvPr>
          <p:cNvSpPr/>
          <p:nvPr/>
        </p:nvSpPr>
        <p:spPr>
          <a:xfrm>
            <a:off x="9955711" y="996177"/>
            <a:ext cx="2305456" cy="1877438"/>
          </a:xfrm>
          <a:prstGeom prst="wedgeEllipseCallout">
            <a:avLst>
              <a:gd name="adj1" fmla="val -68090"/>
              <a:gd name="adj2" fmla="val -499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/>
              <a:t>PBT</a:t>
            </a:r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5B9CC9-A928-493A-90B3-37460421DFBA}"/>
              </a:ext>
            </a:extLst>
          </p:cNvPr>
          <p:cNvSpPr txBox="1"/>
          <p:nvPr/>
        </p:nvSpPr>
        <p:spPr>
          <a:xfrm>
            <a:off x="256630" y="134719"/>
            <a:ext cx="11678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98299A2-3482-4CD4-BF36-481E013BBB53}"/>
              </a:ext>
            </a:extLst>
          </p:cNvPr>
          <p:cNvCxnSpPr>
            <a:cxnSpLocks/>
          </p:cNvCxnSpPr>
          <p:nvPr/>
        </p:nvCxnSpPr>
        <p:spPr>
          <a:xfrm flipV="1">
            <a:off x="859353" y="689920"/>
            <a:ext cx="4157861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A73B8CA-0051-4521-AC7C-0879D9FE0664}"/>
              </a:ext>
            </a:extLst>
          </p:cNvPr>
          <p:cNvCxnSpPr>
            <a:cxnSpLocks/>
          </p:cNvCxnSpPr>
          <p:nvPr/>
        </p:nvCxnSpPr>
        <p:spPr>
          <a:xfrm>
            <a:off x="7026218" y="705699"/>
            <a:ext cx="1583303" cy="37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50C4452-CE87-4ED3-A7A6-7B626972BF32}"/>
              </a:ext>
            </a:extLst>
          </p:cNvPr>
          <p:cNvCxnSpPr>
            <a:cxnSpLocks/>
          </p:cNvCxnSpPr>
          <p:nvPr/>
        </p:nvCxnSpPr>
        <p:spPr>
          <a:xfrm>
            <a:off x="10429965" y="712782"/>
            <a:ext cx="10097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235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24B94D14-29BF-42E0-AC6B-87DC766C6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48" y="1502487"/>
            <a:ext cx="7972921" cy="676275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D94D9983-C469-407E-A9B7-13EFB4E55502}"/>
              </a:ext>
            </a:extLst>
          </p:cNvPr>
          <p:cNvSpPr/>
          <p:nvPr/>
        </p:nvSpPr>
        <p:spPr>
          <a:xfrm>
            <a:off x="9588695" y="1240043"/>
            <a:ext cx="2305456" cy="1877438"/>
          </a:xfrm>
          <a:prstGeom prst="wedgeEllipseCallout">
            <a:avLst>
              <a:gd name="adj1" fmla="val -68090"/>
              <a:gd name="adj2" fmla="val -499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/>
              <a:t>PBT</a:t>
            </a:r>
            <a:endParaRPr lang="en-US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2EF1B4-10F5-4F71-B2D4-C80151DAB114}"/>
              </a:ext>
            </a:extLst>
          </p:cNvPr>
          <p:cNvSpPr txBox="1"/>
          <p:nvPr/>
        </p:nvSpPr>
        <p:spPr>
          <a:xfrm>
            <a:off x="256630" y="134719"/>
            <a:ext cx="11678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BB070A-FB82-42EC-8F11-C17C6D97403B}"/>
              </a:ext>
            </a:extLst>
          </p:cNvPr>
          <p:cNvCxnSpPr>
            <a:cxnSpLocks/>
          </p:cNvCxnSpPr>
          <p:nvPr/>
        </p:nvCxnSpPr>
        <p:spPr>
          <a:xfrm>
            <a:off x="750169" y="689794"/>
            <a:ext cx="8840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470D616-E6E7-4A07-8058-5B6879F8B4D3}"/>
              </a:ext>
            </a:extLst>
          </p:cNvPr>
          <p:cNvCxnSpPr>
            <a:cxnSpLocks/>
          </p:cNvCxnSpPr>
          <p:nvPr/>
        </p:nvCxnSpPr>
        <p:spPr>
          <a:xfrm>
            <a:off x="3959556" y="689794"/>
            <a:ext cx="8840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8D517FF-335A-4682-8978-A7EBD261047E}"/>
              </a:ext>
            </a:extLst>
          </p:cNvPr>
          <p:cNvCxnSpPr>
            <a:cxnSpLocks/>
          </p:cNvCxnSpPr>
          <p:nvPr/>
        </p:nvCxnSpPr>
        <p:spPr>
          <a:xfrm flipV="1">
            <a:off x="2374689" y="692631"/>
            <a:ext cx="1448281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443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-Point Star 8">
            <a:extLst>
              <a:ext uri="{FF2B5EF4-FFF2-40B4-BE49-F238E27FC236}">
                <a16:creationId xmlns:a16="http://schemas.microsoft.com/office/drawing/2014/main" id="{A7F785FC-9FAD-4F8C-BC38-72C4024EDE47}"/>
              </a:ext>
            </a:extLst>
          </p:cNvPr>
          <p:cNvSpPr/>
          <p:nvPr/>
        </p:nvSpPr>
        <p:spPr>
          <a:xfrm>
            <a:off x="5850377" y="1751142"/>
            <a:ext cx="3439538" cy="2760831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2C6F8F-2D62-4608-A26C-BE770CA75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0970" y="2577560"/>
            <a:ext cx="174773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6600" dirty="0">
                <a:solidFill>
                  <a:srgbClr val="FF0000"/>
                </a:solidFill>
                <a:latin typeface=".VnTime" panose="020B7200000000000000" pitchFamily="34" charset="0"/>
              </a:rPr>
              <a:t>Vở</a:t>
            </a:r>
            <a:endParaRPr lang="en-US" altLang="en-US" sz="6600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212443-2B73-43EF-BB02-624E261FA34E}"/>
              </a:ext>
            </a:extLst>
          </p:cNvPr>
          <p:cNvSpPr txBox="1"/>
          <p:nvPr/>
        </p:nvSpPr>
        <p:spPr>
          <a:xfrm>
            <a:off x="636009" y="560058"/>
            <a:ext cx="11678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3. Từ 10 đến 31 có bao nhiêu số chẵn ,bao nhiêu số lẻ?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07AC310-F906-42DE-90BA-8B8992A3CA26}"/>
              </a:ext>
            </a:extLst>
          </p:cNvPr>
          <p:cNvCxnSpPr>
            <a:cxnSpLocks/>
          </p:cNvCxnSpPr>
          <p:nvPr/>
        </p:nvCxnSpPr>
        <p:spPr>
          <a:xfrm flipV="1">
            <a:off x="1226825" y="1138770"/>
            <a:ext cx="2401593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D9E8F9-8C67-487C-8E86-78763214828D}"/>
              </a:ext>
            </a:extLst>
          </p:cNvPr>
          <p:cNvCxnSpPr>
            <a:cxnSpLocks/>
          </p:cNvCxnSpPr>
          <p:nvPr/>
        </p:nvCxnSpPr>
        <p:spPr>
          <a:xfrm flipV="1">
            <a:off x="6306284" y="1099700"/>
            <a:ext cx="1438554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3F9235D-3295-4BC3-8E09-3D9DBCE85284}"/>
              </a:ext>
            </a:extLst>
          </p:cNvPr>
          <p:cNvCxnSpPr>
            <a:cxnSpLocks/>
          </p:cNvCxnSpPr>
          <p:nvPr/>
        </p:nvCxnSpPr>
        <p:spPr>
          <a:xfrm flipV="1">
            <a:off x="9973611" y="1099700"/>
            <a:ext cx="960278" cy="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970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57306" y="1647825"/>
            <a:ext cx="63710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CỦNG</a:t>
            </a:r>
            <a:r>
              <a:rPr kumimoji="0" lang="en-US" sz="8000" b="1" i="0" u="none" strike="noStrike" kern="1200" cap="none" spc="0" normalizeH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CỐ</a:t>
            </a:r>
            <a:endParaRPr kumimoji="0" lang="en-US" sz="8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  <p:pic>
        <p:nvPicPr>
          <p:cNvPr id="4" name="Picture 3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5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45645" y="1469182"/>
            <a:ext cx="6601579" cy="5825894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859566" y="2915677"/>
            <a:ext cx="3484025" cy="3942321"/>
          </a:xfrm>
          <a:prstGeom prst="rect">
            <a:avLst/>
          </a:prstGeom>
        </p:spPr>
      </p:pic>
      <p:pic>
        <p:nvPicPr>
          <p:cNvPr id="29" name="Picture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891505">
            <a:off x="6199534" y="611032"/>
            <a:ext cx="5515680" cy="46469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12617" y="1340611"/>
            <a:ext cx="5029636" cy="2566638"/>
          </a:xfrm>
          <a:prstGeom prst="rect">
            <a:avLst/>
          </a:prstGeom>
        </p:spPr>
      </p:pic>
      <p:pic>
        <p:nvPicPr>
          <p:cNvPr id="4" name="Picture 3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9831" y="1747211"/>
            <a:ext cx="5553937" cy="12680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12725" y="1056241"/>
            <a:ext cx="6164439" cy="434873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78159" y="2281320"/>
            <a:ext cx="30537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ĐỐ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EM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 descr="Engineering drawing&#10;&#10;Description automatically generated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pic>
        <p:nvPicPr>
          <p:cNvPr id="2" name="Picture 1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E64294-6062-4670-968E-3DB1660401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3463" y="2020553"/>
            <a:ext cx="3389670" cy="4688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778" y="2704021"/>
            <a:ext cx="5185139" cy="4147912"/>
          </a:xfrm>
          <a:prstGeom prst="rect">
            <a:avLst/>
          </a:prstGeom>
        </p:spPr>
      </p:pic>
      <p:pic>
        <p:nvPicPr>
          <p:cNvPr id="27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316165" y="1047986"/>
            <a:ext cx="3355248" cy="2848910"/>
          </a:xfrm>
          <a:prstGeom prst="rect">
            <a:avLst/>
          </a:prstGeom>
        </p:spPr>
      </p:pic>
      <p:pic>
        <p:nvPicPr>
          <p:cNvPr id="28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19715" y="397000"/>
            <a:ext cx="3400561" cy="288738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216481" y="1468765"/>
            <a:ext cx="199285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90973" y="860726"/>
            <a:ext cx="16562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EE01E1-1483-4FB9-8BF9-B4322E190D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3463" y="2020553"/>
            <a:ext cx="3389670" cy="4688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tx1"/>
                </a:solidFill>
              </a:rPr>
              <a:t>30 </a:t>
            </a:r>
            <a:r>
              <a:rPr lang="en-US" sz="4800" b="1" dirty="0">
                <a:solidFill>
                  <a:schemeClr val="tx1"/>
                </a:solidFill>
              </a:rPr>
              <a:t>: </a:t>
            </a:r>
            <a:r>
              <a:rPr lang="vi-VN" sz="4800" b="1" dirty="0">
                <a:solidFill>
                  <a:schemeClr val="tx1"/>
                </a:solidFill>
              </a:rPr>
              <a:t>2</a:t>
            </a:r>
            <a:r>
              <a:rPr lang="en-US" sz="4800" b="1" dirty="0">
                <a:solidFill>
                  <a:schemeClr val="tx1"/>
                </a:solidFill>
              </a:rPr>
              <a:t> = ?</a:t>
            </a:r>
          </a:p>
        </p:txBody>
      </p:sp>
      <p:sp>
        <p:nvSpPr>
          <p:cNvPr id="3" name="Speech Bubble: Rectangle with Corners Rounded 2"/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002060"/>
                </a:solidFill>
              </a:rPr>
              <a:t>15</a:t>
            </a:r>
            <a:endParaRPr lang="en-US" sz="6000" b="1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29A3D6-FEB9-46E6-9F36-75F016F6A3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4670" y="2695420"/>
            <a:ext cx="3389670" cy="38045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=?</a:t>
            </a:r>
          </a:p>
        </p:txBody>
      </p:sp>
      <p:sp>
        <p:nvSpPr>
          <p:cNvPr id="3" name="Speech Bubble: Rectangle with Corners Rounded 2"/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1966A0-E146-4BC1-8EB7-8AA4A97756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3937" y="2695420"/>
            <a:ext cx="3389670" cy="39658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4312" y="759030"/>
            <a:ext cx="8071804" cy="2645893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1971676" y="1952625"/>
            <a:ext cx="8505824" cy="2771775"/>
          </a:xfrm>
          <a:custGeom>
            <a:avLst/>
            <a:gdLst>
              <a:gd name="connsiteX0" fmla="*/ 0 w 8505824"/>
              <a:gd name="connsiteY0" fmla="*/ 1385888 h 2771775"/>
              <a:gd name="connsiteX1" fmla="*/ 1385888 w 8505824"/>
              <a:gd name="connsiteY1" fmla="*/ 0 h 2771775"/>
              <a:gd name="connsiteX2" fmla="*/ 1844612 w 8505824"/>
              <a:gd name="connsiteY2" fmla="*/ 0 h 2771775"/>
              <a:gd name="connsiteX3" fmla="*/ 2418017 w 8505824"/>
              <a:gd name="connsiteY3" fmla="*/ 0 h 2771775"/>
              <a:gd name="connsiteX4" fmla="*/ 2876741 w 8505824"/>
              <a:gd name="connsiteY4" fmla="*/ 0 h 2771775"/>
              <a:gd name="connsiteX5" fmla="*/ 3335465 w 8505824"/>
              <a:gd name="connsiteY5" fmla="*/ 0 h 2771775"/>
              <a:gd name="connsiteX6" fmla="*/ 4023551 w 8505824"/>
              <a:gd name="connsiteY6" fmla="*/ 0 h 2771775"/>
              <a:gd name="connsiteX7" fmla="*/ 4654296 w 8505824"/>
              <a:gd name="connsiteY7" fmla="*/ 0 h 2771775"/>
              <a:gd name="connsiteX8" fmla="*/ 5285041 w 8505824"/>
              <a:gd name="connsiteY8" fmla="*/ 0 h 2771775"/>
              <a:gd name="connsiteX9" fmla="*/ 5973127 w 8505824"/>
              <a:gd name="connsiteY9" fmla="*/ 0 h 2771775"/>
              <a:gd name="connsiteX10" fmla="*/ 6603873 w 8505824"/>
              <a:gd name="connsiteY10" fmla="*/ 0 h 2771775"/>
              <a:gd name="connsiteX11" fmla="*/ 7119937 w 8505824"/>
              <a:gd name="connsiteY11" fmla="*/ 0 h 2771775"/>
              <a:gd name="connsiteX12" fmla="*/ 8505825 w 8505824"/>
              <a:gd name="connsiteY12" fmla="*/ 1385888 h 2771775"/>
              <a:gd name="connsiteX13" fmla="*/ 8505824 w 8505824"/>
              <a:gd name="connsiteY13" fmla="*/ 1385888 h 2771775"/>
              <a:gd name="connsiteX14" fmla="*/ 7119936 w 8505824"/>
              <a:gd name="connsiteY14" fmla="*/ 2771776 h 2771775"/>
              <a:gd name="connsiteX15" fmla="*/ 6603872 w 8505824"/>
              <a:gd name="connsiteY15" fmla="*/ 2771776 h 2771775"/>
              <a:gd name="connsiteX16" fmla="*/ 6202488 w 8505824"/>
              <a:gd name="connsiteY16" fmla="*/ 2771776 h 2771775"/>
              <a:gd name="connsiteX17" fmla="*/ 5514403 w 8505824"/>
              <a:gd name="connsiteY17" fmla="*/ 2771776 h 2771775"/>
              <a:gd name="connsiteX18" fmla="*/ 5055679 w 8505824"/>
              <a:gd name="connsiteY18" fmla="*/ 2771776 h 2771775"/>
              <a:gd name="connsiteX19" fmla="*/ 4367593 w 8505824"/>
              <a:gd name="connsiteY19" fmla="*/ 2771776 h 2771775"/>
              <a:gd name="connsiteX20" fmla="*/ 3794188 w 8505824"/>
              <a:gd name="connsiteY20" fmla="*/ 2771775 h 2771775"/>
              <a:gd name="connsiteX21" fmla="*/ 3220783 w 8505824"/>
              <a:gd name="connsiteY21" fmla="*/ 2771775 h 2771775"/>
              <a:gd name="connsiteX22" fmla="*/ 2819400 w 8505824"/>
              <a:gd name="connsiteY22" fmla="*/ 2771775 h 2771775"/>
              <a:gd name="connsiteX23" fmla="*/ 2131314 w 8505824"/>
              <a:gd name="connsiteY23" fmla="*/ 2771775 h 2771775"/>
              <a:gd name="connsiteX24" fmla="*/ 1385888 w 8505824"/>
              <a:gd name="connsiteY24" fmla="*/ 2771775 h 2771775"/>
              <a:gd name="connsiteX25" fmla="*/ 0 w 8505824"/>
              <a:gd name="connsiteY25" fmla="*/ 1385887 h 2771775"/>
              <a:gd name="connsiteX26" fmla="*/ 0 w 8505824"/>
              <a:gd name="connsiteY26" fmla="*/ 1385888 h 277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05824" h="2771775" fill="none" extrusionOk="0">
                <a:moveTo>
                  <a:pt x="0" y="1385888"/>
                </a:moveTo>
                <a:cubicBezTo>
                  <a:pt x="74983" y="579087"/>
                  <a:pt x="410675" y="-54708"/>
                  <a:pt x="1385888" y="0"/>
                </a:cubicBezTo>
                <a:cubicBezTo>
                  <a:pt x="1556236" y="-40053"/>
                  <a:pt x="1724857" y="35727"/>
                  <a:pt x="1844612" y="0"/>
                </a:cubicBezTo>
                <a:cubicBezTo>
                  <a:pt x="1964367" y="-35727"/>
                  <a:pt x="2257742" y="54037"/>
                  <a:pt x="2418017" y="0"/>
                </a:cubicBezTo>
                <a:cubicBezTo>
                  <a:pt x="2578292" y="-54037"/>
                  <a:pt x="2769902" y="15585"/>
                  <a:pt x="2876741" y="0"/>
                </a:cubicBezTo>
                <a:cubicBezTo>
                  <a:pt x="2983580" y="-15585"/>
                  <a:pt x="3121097" y="9512"/>
                  <a:pt x="3335465" y="0"/>
                </a:cubicBezTo>
                <a:cubicBezTo>
                  <a:pt x="3549833" y="-9512"/>
                  <a:pt x="3715276" y="33406"/>
                  <a:pt x="4023551" y="0"/>
                </a:cubicBezTo>
                <a:cubicBezTo>
                  <a:pt x="4331826" y="-33406"/>
                  <a:pt x="4365299" y="61686"/>
                  <a:pt x="4654296" y="0"/>
                </a:cubicBezTo>
                <a:cubicBezTo>
                  <a:pt x="4943293" y="-61686"/>
                  <a:pt x="5066021" y="56083"/>
                  <a:pt x="5285041" y="0"/>
                </a:cubicBezTo>
                <a:cubicBezTo>
                  <a:pt x="5504061" y="-56083"/>
                  <a:pt x="5717953" y="23211"/>
                  <a:pt x="5973127" y="0"/>
                </a:cubicBezTo>
                <a:cubicBezTo>
                  <a:pt x="6228301" y="-23211"/>
                  <a:pt x="6377684" y="68093"/>
                  <a:pt x="6603873" y="0"/>
                </a:cubicBezTo>
                <a:cubicBezTo>
                  <a:pt x="6830062" y="-68093"/>
                  <a:pt x="6954430" y="53398"/>
                  <a:pt x="7119937" y="0"/>
                </a:cubicBezTo>
                <a:cubicBezTo>
                  <a:pt x="8005669" y="-191421"/>
                  <a:pt x="8375665" y="619549"/>
                  <a:pt x="8505825" y="1385888"/>
                </a:cubicBezTo>
                <a:lnTo>
                  <a:pt x="8505824" y="1385888"/>
                </a:lnTo>
                <a:cubicBezTo>
                  <a:pt x="8596415" y="2213124"/>
                  <a:pt x="7921542" y="2690528"/>
                  <a:pt x="7119936" y="2771776"/>
                </a:cubicBezTo>
                <a:cubicBezTo>
                  <a:pt x="6933749" y="2813280"/>
                  <a:pt x="6842583" y="2710156"/>
                  <a:pt x="6603872" y="2771776"/>
                </a:cubicBezTo>
                <a:cubicBezTo>
                  <a:pt x="6365161" y="2833396"/>
                  <a:pt x="6289983" y="2729858"/>
                  <a:pt x="6202488" y="2771776"/>
                </a:cubicBezTo>
                <a:cubicBezTo>
                  <a:pt x="6114993" y="2813694"/>
                  <a:pt x="5834549" y="2767903"/>
                  <a:pt x="5514403" y="2771776"/>
                </a:cubicBezTo>
                <a:cubicBezTo>
                  <a:pt x="5194257" y="2775649"/>
                  <a:pt x="5272605" y="2770457"/>
                  <a:pt x="5055679" y="2771776"/>
                </a:cubicBezTo>
                <a:cubicBezTo>
                  <a:pt x="4838753" y="2773095"/>
                  <a:pt x="4704992" y="2757617"/>
                  <a:pt x="4367593" y="2771776"/>
                </a:cubicBezTo>
                <a:cubicBezTo>
                  <a:pt x="4030194" y="2785935"/>
                  <a:pt x="4013520" y="2766469"/>
                  <a:pt x="3794188" y="2771775"/>
                </a:cubicBezTo>
                <a:cubicBezTo>
                  <a:pt x="3574856" y="2777081"/>
                  <a:pt x="3414283" y="2728299"/>
                  <a:pt x="3220783" y="2771775"/>
                </a:cubicBezTo>
                <a:cubicBezTo>
                  <a:pt x="3027284" y="2815251"/>
                  <a:pt x="2991807" y="2763214"/>
                  <a:pt x="2819400" y="2771775"/>
                </a:cubicBezTo>
                <a:cubicBezTo>
                  <a:pt x="2646993" y="2780336"/>
                  <a:pt x="2398749" y="2769738"/>
                  <a:pt x="2131314" y="2771775"/>
                </a:cubicBezTo>
                <a:cubicBezTo>
                  <a:pt x="1863879" y="2773812"/>
                  <a:pt x="1582356" y="2706409"/>
                  <a:pt x="1385888" y="2771775"/>
                </a:cubicBezTo>
                <a:cubicBezTo>
                  <a:pt x="754598" y="2796774"/>
                  <a:pt x="66436" y="2123302"/>
                  <a:pt x="0" y="1385887"/>
                </a:cubicBezTo>
                <a:lnTo>
                  <a:pt x="0" y="1385888"/>
                </a:lnTo>
                <a:close/>
              </a:path>
              <a:path w="8505824" h="2771775" stroke="0" extrusionOk="0">
                <a:moveTo>
                  <a:pt x="0" y="1385888"/>
                </a:moveTo>
                <a:cubicBezTo>
                  <a:pt x="17013" y="601557"/>
                  <a:pt x="513955" y="-40194"/>
                  <a:pt x="1385888" y="0"/>
                </a:cubicBezTo>
                <a:cubicBezTo>
                  <a:pt x="1580589" y="-37503"/>
                  <a:pt x="1654119" y="6066"/>
                  <a:pt x="1844612" y="0"/>
                </a:cubicBezTo>
                <a:cubicBezTo>
                  <a:pt x="2035105" y="-6066"/>
                  <a:pt x="2287754" y="27956"/>
                  <a:pt x="2418017" y="0"/>
                </a:cubicBezTo>
                <a:cubicBezTo>
                  <a:pt x="2548281" y="-27956"/>
                  <a:pt x="2823642" y="20040"/>
                  <a:pt x="3048762" y="0"/>
                </a:cubicBezTo>
                <a:cubicBezTo>
                  <a:pt x="3273882" y="-20040"/>
                  <a:pt x="3385008" y="48552"/>
                  <a:pt x="3507486" y="0"/>
                </a:cubicBezTo>
                <a:cubicBezTo>
                  <a:pt x="3629964" y="-48552"/>
                  <a:pt x="3754696" y="14987"/>
                  <a:pt x="3966210" y="0"/>
                </a:cubicBezTo>
                <a:cubicBezTo>
                  <a:pt x="4177724" y="-14987"/>
                  <a:pt x="4370282" y="41707"/>
                  <a:pt x="4482274" y="0"/>
                </a:cubicBezTo>
                <a:cubicBezTo>
                  <a:pt x="4594266" y="-41707"/>
                  <a:pt x="4724244" y="32576"/>
                  <a:pt x="4883658" y="0"/>
                </a:cubicBezTo>
                <a:cubicBezTo>
                  <a:pt x="5043072" y="-32576"/>
                  <a:pt x="5235540" y="22709"/>
                  <a:pt x="5571744" y="0"/>
                </a:cubicBezTo>
                <a:cubicBezTo>
                  <a:pt x="5907948" y="-22709"/>
                  <a:pt x="5839006" y="8537"/>
                  <a:pt x="6087808" y="0"/>
                </a:cubicBezTo>
                <a:cubicBezTo>
                  <a:pt x="6336610" y="-8537"/>
                  <a:pt x="6645902" y="116289"/>
                  <a:pt x="7119937" y="0"/>
                </a:cubicBezTo>
                <a:cubicBezTo>
                  <a:pt x="8040039" y="-147634"/>
                  <a:pt x="8414667" y="561932"/>
                  <a:pt x="8505825" y="1385888"/>
                </a:cubicBezTo>
                <a:lnTo>
                  <a:pt x="8505824" y="1385888"/>
                </a:lnTo>
                <a:cubicBezTo>
                  <a:pt x="8456587" y="2092148"/>
                  <a:pt x="7869439" y="2838973"/>
                  <a:pt x="7119936" y="2771776"/>
                </a:cubicBezTo>
                <a:cubicBezTo>
                  <a:pt x="6888548" y="2775519"/>
                  <a:pt x="6825038" y="2712459"/>
                  <a:pt x="6603872" y="2771776"/>
                </a:cubicBezTo>
                <a:cubicBezTo>
                  <a:pt x="6382706" y="2831093"/>
                  <a:pt x="6328804" y="2746573"/>
                  <a:pt x="6202488" y="2771776"/>
                </a:cubicBezTo>
                <a:cubicBezTo>
                  <a:pt x="6076172" y="2796979"/>
                  <a:pt x="5827179" y="2742157"/>
                  <a:pt x="5571743" y="2771776"/>
                </a:cubicBezTo>
                <a:cubicBezTo>
                  <a:pt x="5316307" y="2801395"/>
                  <a:pt x="5190433" y="2716540"/>
                  <a:pt x="4940998" y="2771776"/>
                </a:cubicBezTo>
                <a:cubicBezTo>
                  <a:pt x="4691564" y="2827012"/>
                  <a:pt x="4656348" y="2760521"/>
                  <a:pt x="4482274" y="2771776"/>
                </a:cubicBezTo>
                <a:cubicBezTo>
                  <a:pt x="4308200" y="2783030"/>
                  <a:pt x="4042994" y="2739341"/>
                  <a:pt x="3908869" y="2771775"/>
                </a:cubicBezTo>
                <a:cubicBezTo>
                  <a:pt x="3774744" y="2804210"/>
                  <a:pt x="3707479" y="2766089"/>
                  <a:pt x="3507486" y="2771775"/>
                </a:cubicBezTo>
                <a:cubicBezTo>
                  <a:pt x="3307493" y="2777461"/>
                  <a:pt x="3005017" y="2698536"/>
                  <a:pt x="2876740" y="2771775"/>
                </a:cubicBezTo>
                <a:cubicBezTo>
                  <a:pt x="2748463" y="2845014"/>
                  <a:pt x="2475316" y="2713143"/>
                  <a:pt x="2188655" y="2771775"/>
                </a:cubicBezTo>
                <a:cubicBezTo>
                  <a:pt x="1901994" y="2830407"/>
                  <a:pt x="1684208" y="2711261"/>
                  <a:pt x="1385888" y="2771775"/>
                </a:cubicBezTo>
                <a:cubicBezTo>
                  <a:pt x="619464" y="2711910"/>
                  <a:pt x="5263" y="2321631"/>
                  <a:pt x="0" y="1385887"/>
                </a:cubicBezTo>
                <a:lnTo>
                  <a:pt x="0" y="138588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ipart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979" y="3093070"/>
            <a:ext cx="4942949" cy="3954169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-552450" y="2895600"/>
            <a:ext cx="3871236" cy="40495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0140" y="2627306"/>
            <a:ext cx="8571719" cy="16033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8207" y="1535379"/>
            <a:ext cx="6264830" cy="1522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45963" y="209550"/>
            <a:ext cx="11368586" cy="663981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124" y="2722721"/>
            <a:ext cx="9996489" cy="33828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peech Bubble: Rectangle with Corners Rounded 7"/>
          <p:cNvSpPr/>
          <p:nvPr/>
        </p:nvSpPr>
        <p:spPr>
          <a:xfrm>
            <a:off x="1066712" y="354564"/>
            <a:ext cx="4548635" cy="2057245"/>
          </a:xfrm>
          <a:prstGeom prst="wedgeRoundRectCallout">
            <a:avLst>
              <a:gd name="adj1" fmla="val -30387"/>
              <a:gd name="adj2" fmla="val 72157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Tớ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thấy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một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phố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10, 12, 14, 16, 18…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kia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thì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11, 13, 15, 17, 19…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đó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đặc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điểm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gì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nhỉ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?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Speech Bubble: Rectangle with Corners Rounded 10"/>
          <p:cNvSpPr/>
          <p:nvPr/>
        </p:nvSpPr>
        <p:spPr>
          <a:xfrm>
            <a:off x="7534275" y="309429"/>
            <a:ext cx="4657725" cy="2609850"/>
          </a:xfrm>
          <a:prstGeom prst="wedgeRoundRectCallout">
            <a:avLst>
              <a:gd name="adj1" fmla="val -205"/>
              <a:gd name="adj2" fmla="val 7853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dễ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tìm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chẵn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10, 12, 14, 16, 18…)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đánh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ở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một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dãy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phố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còn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lại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lẻ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(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11, 13, 15, 17, 19..)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199" y="104775"/>
            <a:ext cx="923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  <p:pic>
        <p:nvPicPr>
          <p:cNvPr id="2" name="Untitled video">
            <a:hlinkClick r:id="" action="ppaction://media"/>
            <a:extLst>
              <a:ext uri="{FF2B5EF4-FFF2-40B4-BE49-F238E27FC236}">
                <a16:creationId xmlns:a16="http://schemas.microsoft.com/office/drawing/2014/main" id="{DCBAE808-E006-432C-A068-6DF63D34B0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lum bright="5000" contrast="-2000"/>
          </a:blip>
          <a:stretch>
            <a:fillRect/>
          </a:stretch>
        </p:blipFill>
        <p:spPr>
          <a:xfrm>
            <a:off x="722673" y="2733519"/>
            <a:ext cx="2090878" cy="3769917"/>
          </a:xfrm>
          <a:prstGeom prst="rect">
            <a:avLst/>
          </a:prstGeom>
        </p:spPr>
      </p:pic>
      <p:pic>
        <p:nvPicPr>
          <p:cNvPr id="3" name="de_de_tim_so_nha_nguoi_ta_dung_cac_so_chan_nhu_8ef8c6d9-405e-4250-90fd-c222d0e3efe4">
            <a:hlinkClick r:id="" action="ppaction://media"/>
            <a:extLst>
              <a:ext uri="{FF2B5EF4-FFF2-40B4-BE49-F238E27FC236}">
                <a16:creationId xmlns:a16="http://schemas.microsoft.com/office/drawing/2014/main" id="{D0B045AF-496A-432C-B918-1083779262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19455" y="5481166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5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1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368</Words>
  <Application>Microsoft Office PowerPoint</Application>
  <PresentationFormat>Widescreen</PresentationFormat>
  <Paragraphs>51</Paragraphs>
  <Slides>17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.VnTime</vt:lpstr>
      <vt:lpstr>Arial</vt:lpstr>
      <vt:lpstr>Berkshire Swash</vt:lpstr>
      <vt:lpstr>Calibri</vt:lpstr>
      <vt:lpstr>Calibri Light</vt:lpstr>
      <vt:lpstr>Lato</vt:lpstr>
      <vt:lpstr>Livvic</vt:lpstr>
      <vt:lpstr>Open Sans</vt:lpstr>
      <vt:lpstr>Patrick Hand</vt:lpstr>
      <vt:lpstr>Roboto</vt:lpstr>
      <vt:lpstr>Roboto Condensed Light</vt:lpstr>
      <vt:lpstr>SVN-Hole Hearted</vt:lpstr>
      <vt:lpstr>Times New Roman</vt:lpstr>
      <vt:lpstr>1_Office Theme</vt:lpstr>
      <vt:lpstr>2_Office Theme</vt:lpstr>
      <vt:lpstr>Weltkindertag! by Slidego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91</cp:revision>
  <dcterms:created xsi:type="dcterms:W3CDTF">2023-06-17T05:57:00Z</dcterms:created>
  <dcterms:modified xsi:type="dcterms:W3CDTF">2024-08-22T13:59:22Z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498EB08C7E6346F6B517A629A288BA68</vt:lpwstr>
  </property>
  <property fmtid="{D5CDD505-2E9C-101B-9397-08002B2CF9AE}" pid="3" name="KSOProductBuildVer">
    <vt:lpwstr>1033-11.2.0.11537</vt:lpwstr>
  </property>
</Properties>
</file>