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8" r:id="rId4"/>
    <p:sldId id="257" r:id="rId6"/>
    <p:sldId id="270" r:id="rId7"/>
    <p:sldId id="259" r:id="rId8"/>
    <p:sldId id="260" r:id="rId9"/>
    <p:sldId id="261" r:id="rId10"/>
    <p:sldId id="271" r:id="rId11"/>
    <p:sldId id="262" r:id="rId12"/>
    <p:sldId id="263" r:id="rId13"/>
    <p:sldId id="264" r:id="rId14"/>
    <p:sldId id="272" r:id="rId15"/>
    <p:sldId id="267" r:id="rId16"/>
    <p:sldId id="268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tags" Target="../tags/tag3.xml"/><Relationship Id="rId4" Type="http://schemas.openxmlformats.org/officeDocument/2006/relationships/image" Target="../media/image3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2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  <a:endParaRPr 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0">
        <p:random/>
      </p:transition>
    </mc:Choice>
    <mc:Fallback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Giới thiệu với bạn về các thành viên trong lớp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67940" y="1613535"/>
            <a:ext cx="6751955" cy="37058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3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Kể tên các hoạt động ngoài giờ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04465" y="1521460"/>
            <a:ext cx="6369685" cy="47148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68070" y="1752600"/>
            <a:ext cx="2088515" cy="125095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Trang trí lớp học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9073515" y="1752600"/>
            <a:ext cx="2280285" cy="156654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Vui chơi cùng nhau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179560" y="4716145"/>
            <a:ext cx="2477135" cy="13233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Tập múa hát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ldLvl="0" animBg="1"/>
      <p:bldP spid="5" grpId="1" animBg="1"/>
      <p:bldP spid="6" grpId="0" bldLvl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06855" y="1691005"/>
            <a:ext cx="9565640" cy="321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  <a:endParaRPr lang="en-US" sz="28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endParaRPr lang="en-US" altLang="en-US" sz="2800" b="1" dirty="0" err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6: Lớp học của em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Nói tên lớp học của em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44750" y="2026920"/>
            <a:ext cx="7554595" cy="457327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380" y="365125"/>
            <a:ext cx="6535420" cy="1325880"/>
          </a:xfrm>
        </p:spPr>
        <p:txBody>
          <a:bodyPr>
            <a:norm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Kể tên các đồ dùng có trong lớp học của Minh và Hoa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3956685" cy="1141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1. Quan sát tranh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98295" y="1885950"/>
            <a:ext cx="9197340" cy="25819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24685" y="4643120"/>
            <a:ext cx="20066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học tập</a:t>
            </a:r>
            <a:endParaRPr lang="en-US" sz="222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28160" y="4558665"/>
            <a:ext cx="1899285" cy="805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sáng tạo</a:t>
            </a:r>
            <a:endParaRPr lang="en-US" sz="222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52565" y="4534535"/>
            <a:ext cx="2091690" cy="829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Bảng nội quy</a:t>
            </a:r>
            <a:endParaRPr lang="en-US" sz="222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57310" y="4546600"/>
            <a:ext cx="1755140" cy="889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Nơi uống nước</a:t>
            </a:r>
            <a:endParaRPr lang="en-US" sz="222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50" y="365125"/>
            <a:ext cx="6788150" cy="1325880"/>
          </a:xfrm>
        </p:spPr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Hỏi đáp về đồ dùng học tập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3956685" cy="1141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2. Chơi trò chơi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23615" y="1691005"/>
            <a:ext cx="6165215" cy="264223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226560" y="4664710"/>
            <a:ext cx="5062220" cy="19596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Bàn, ghế, bảng, phấn, bút, vở, sách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18235" y="0"/>
            <a:ext cx="8058785" cy="11417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74265" y="1141730"/>
            <a:ext cx="5546090" cy="2665095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8463915" y="1388110"/>
            <a:ext cx="3060065" cy="170053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Thầy, cô giáo có nhiệm vụ dạy học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8220710" y="4666615"/>
            <a:ext cx="3812540" cy="122618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Các bạn học sinh có nhiệm vụ học tập, giúp đỡ lẫn nhau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" y="3901440"/>
            <a:ext cx="5039995" cy="275653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sz="3110">
                <a:latin typeface="Times New Roman" panose="02020603050405020304" charset="0"/>
                <a:cs typeface="Times New Roman" panose="02020603050405020304" charset="0"/>
              </a:rPr>
              <a:t>Ở lớp em tham gia những hoạt động học tập nào? Em thích hoạt động nào nhất</a:t>
            </a:r>
            <a:endParaRPr lang="en-US" sz="311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34845" y="1764030"/>
            <a:ext cx="5335905" cy="493014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7540625" y="2845435"/>
            <a:ext cx="3922395" cy="2088515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Nghe giảng bài, viết bài, thực hành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ldLvl="0" animBg="1"/>
      <p:bldP spid="6" grpId="1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WPS Presentation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等线</vt:lpstr>
      <vt:lpstr>等线</vt:lpstr>
      <vt:lpstr>汉仪小麦体简</vt:lpstr>
      <vt:lpstr>Microsoft YaHei</vt:lpstr>
      <vt:lpstr>Arial Unicode MS</vt:lpstr>
      <vt:lpstr>Calibri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Nói tên lớp học của em</vt:lpstr>
      <vt:lpstr>Kể tên các đồ dùng có trong lớp học của Minh và Hoa</vt:lpstr>
      <vt:lpstr>Hỏi đáp về đồ dùng học tập</vt:lpstr>
      <vt:lpstr>PowerPoint 演示文稿</vt:lpstr>
      <vt:lpstr>PowerPoint 演示文稿</vt:lpstr>
      <vt:lpstr>Ở lớp em tham gia những hoạt động học tập nào? Em thích hoạt động nào nhất</vt:lpstr>
      <vt:lpstr>Giới thiệu với bạn về các thành viên trong lớp</vt:lpstr>
      <vt:lpstr>PowerPoint 演示文稿</vt:lpstr>
      <vt:lpstr>Kể tên các hoạt động ngoài giờ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Kiều Trang Nguyễn</cp:lastModifiedBy>
  <cp:revision>7</cp:revision>
  <dcterms:created xsi:type="dcterms:W3CDTF">2020-09-02T12:11:00Z</dcterms:created>
  <dcterms:modified xsi:type="dcterms:W3CDTF">2024-10-16T13:10:19Z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1033-12.2.0.18586</vt:lpwstr>
  </property>
  <property fmtid="{D5CDD505-2E9C-101B-9397-08002B2CF9AE}" pid="3" name="ICV">
    <vt:lpwstr>AB4CFC553A41400DBC6677C01AE8A51A_13</vt:lpwstr>
  </property>
</Properties>
</file>