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1"/>
  </p:notesMasterIdLst>
  <p:sldIdLst>
    <p:sldId id="288" r:id="rId3"/>
    <p:sldId id="289" r:id="rId4"/>
    <p:sldId id="306" r:id="rId5"/>
    <p:sldId id="307" r:id="rId6"/>
    <p:sldId id="308" r:id="rId7"/>
    <p:sldId id="313" r:id="rId8"/>
    <p:sldId id="309" r:id="rId9"/>
    <p:sldId id="312" r:id="rId10"/>
    <p:sldId id="311" r:id="rId11"/>
    <p:sldId id="310" r:id="rId12"/>
    <p:sldId id="304" r:id="rId13"/>
    <p:sldId id="305" r:id="rId14"/>
    <p:sldId id="270" r:id="rId15"/>
    <p:sldId id="271" r:id="rId16"/>
    <p:sldId id="286" r:id="rId17"/>
    <p:sldId id="287" r:id="rId18"/>
    <p:sldId id="275" r:id="rId19"/>
    <p:sldId id="292" r:id="rId20"/>
  </p:sldIdLst>
  <p:sldSz cx="18288000" cy="10287000"/>
  <p:notesSz cx="6858000" cy="9144000"/>
  <p:embeddedFontLst>
    <p:embeddedFont>
      <p:font typeface="Franklin Gothic Medium" panose="020B0603020102020204" pitchFamily="34" charset="0"/>
      <p:regular r:id="rId22"/>
      <p:italic r:id="rId23"/>
    </p:embeddedFont>
    <p:embeddedFont>
      <p:font typeface="Paytone One" panose="020B0604020202020204" charset="0"/>
      <p:regular r:id="rId24"/>
    </p:embeddedFont>
    <p:embeddedFont>
      <p:font typeface="Franklin Gothic Book" panose="020B0503020102020204" pitchFamily="3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engXian" panose="020B0604020202020204" charset="0"/>
      <p:regular r:id="rId33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7437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860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933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4843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6" y="2595604"/>
            <a:ext cx="11297246" cy="1806459"/>
          </a:xfrm>
        </p:spPr>
        <p:txBody>
          <a:bodyPr bIns="13709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7"/>
            <a:ext cx="13022262" cy="493889"/>
          </a:xfrm>
        </p:spPr>
        <p:txBody>
          <a:bodyPr tIns="13709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October 30,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379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638798" y="2590115"/>
            <a:ext cx="11301984" cy="1811264"/>
          </a:xfrm>
        </p:spPr>
        <p:txBody>
          <a:bodyPr bIns="13709" anchor="b"/>
          <a:lstStyle>
            <a:lvl1pPr algn="l">
              <a:def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2432304" y="3702456"/>
            <a:ext cx="13021056" cy="493776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3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8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72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7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8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6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029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0032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62711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300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0032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0032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58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7611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2487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2581278" y="-2581275"/>
            <a:ext cx="10287000" cy="154495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569860" y="2364164"/>
            <a:ext cx="10424160" cy="1634141"/>
          </a:xfrm>
        </p:spPr>
        <p:txBody>
          <a:bodyPr bIns="0" anchor="b"/>
          <a:lstStyle>
            <a:lvl1pPr algn="l">
              <a:defRPr kumimoji="0" lang="en-US" sz="4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114" y="3928378"/>
            <a:ext cx="7615559" cy="498703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595916" y="3380079"/>
            <a:ext cx="11589521" cy="934971"/>
          </a:xfrm>
        </p:spPr>
        <p:txBody>
          <a:bodyPr>
            <a:normAutofit/>
          </a:bodyPr>
          <a:lstStyle>
            <a:lvl1pPr marL="0" indent="0">
              <a:buNone/>
              <a:defRPr lang="en-US" sz="2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324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57652" y="0"/>
            <a:ext cx="14230350" cy="10287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74185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572375"/>
            <a:ext cx="7143750" cy="27146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342394" y="2576252"/>
            <a:ext cx="10972800" cy="1301166"/>
          </a:xfrm>
        </p:spPr>
        <p:txBody>
          <a:bodyPr anchor="b"/>
          <a:lstStyle>
            <a:lvl1pPr algn="l">
              <a:defRPr sz="42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286967" y="3270794"/>
            <a:ext cx="12193091" cy="111099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893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1400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70175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7017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372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984517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763" y="7575950"/>
            <a:ext cx="7148514" cy="271105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7576948"/>
            <a:ext cx="18292760" cy="271006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548640"/>
            <a:ext cx="15041880" cy="822960"/>
          </a:xfrm>
          <a:prstGeom prst="rect">
            <a:avLst/>
          </a:prstGeom>
        </p:spPr>
        <p:txBody>
          <a:bodyPr vert="horz" lIns="137093" tIns="68549" rIns="137093" bIns="6854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50952"/>
            <a:ext cx="15041880" cy="5369774"/>
          </a:xfrm>
          <a:prstGeom prst="rect">
            <a:avLst/>
          </a:prstGeom>
        </p:spPr>
        <p:txBody>
          <a:bodyPr vert="horz" lIns="137093" tIns="68549" rIns="137093" bIns="685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402336" y="8805672"/>
            <a:ext cx="4352544" cy="301752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62B1B13E-D5AF-485E-81A1-82A140076526}" type="datetime4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October 30, 2024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029" y="9427683"/>
            <a:ext cx="9448800" cy="411480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r">
              <a:defRPr sz="1500" cap="all" spc="300" baseline="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02076" y="9256233"/>
            <a:ext cx="1005840" cy="75438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709" tIns="13709" rIns="13709" bIns="13709" rtlCol="0" anchor="ctr">
            <a:normAutofit/>
          </a:bodyPr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2754ED01-E2A0-4C1E-8E21-014B99041579}" type="slidenum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‹#›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093" tIns="68549" rIns="137093" bIns="68549" rtlCol="0">
            <a:spAutoFit/>
          </a:bodyPr>
          <a:lstStyle/>
          <a:p>
            <a:pPr algn="ctr" defTabSz="1370918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Franklin Gothic Book"/>
                <a:ea typeface="+mn-ea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6026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/>
  </p:transition>
  <p:txStyles>
    <p:titleStyle>
      <a:lvl1pPr algn="l" defTabSz="1370918" rtl="0" eaLnBrk="1" latinLnBrk="0" hangingPunct="1"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95" indent="-514095" algn="l" defTabSz="1370918" rtl="0" eaLnBrk="1" latinLnBrk="0" hangingPunct="1">
        <a:spcBef>
          <a:spcPts val="12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0477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0320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45932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8659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095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28956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683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68699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18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373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1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289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74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20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6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8.jfi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9.xml"/><Relationship Id="rId18" Type="http://schemas.openxmlformats.org/officeDocument/2006/relationships/slide" Target="slide2.xml"/><Relationship Id="rId3" Type="http://schemas.openxmlformats.org/officeDocument/2006/relationships/image" Target="../media/image16.png"/><Relationship Id="rId21" Type="http://schemas.openxmlformats.org/officeDocument/2006/relationships/slide" Target="slide8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14.png"/><Relationship Id="rId23" Type="http://schemas.openxmlformats.org/officeDocument/2006/relationships/image" Target="../media/image29.png"/><Relationship Id="rId10" Type="http://schemas.openxmlformats.org/officeDocument/2006/relationships/image" Target="../media/image23.png"/><Relationship Id="rId19" Type="http://schemas.openxmlformats.org/officeDocument/2006/relationships/slide" Target="slide7.xml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5.xml"/><Relationship Id="rId1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audio" Target="../media/audio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1.xml"/><Relationship Id="rId5" Type="http://schemas.openxmlformats.org/officeDocument/2006/relationships/audio" Target="../media/audio5.wav"/><Relationship Id="rId1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5" Type="http://schemas.openxmlformats.org/officeDocument/2006/relationships/slide" Target="slide5.xml"/><Relationship Id="rId10" Type="http://schemas.openxmlformats.org/officeDocument/2006/relationships/image" Target="../media/image31.png"/><Relationship Id="rId19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slide" Target="slide1.xml"/><Relationship Id="rId17" Type="http://schemas.openxmlformats.org/officeDocument/2006/relationships/audio" Target="../media/audio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TÂN VIÊN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Liên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3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5B9170A1-2B3F-4620-B9EA-33AE0D214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b="1884"/>
          <a:stretch/>
        </p:blipFill>
        <p:spPr>
          <a:xfrm>
            <a:off x="0" y="13474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D00EE5-AB86-43EB-9A12-C7E6F637A4CA}"/>
              </a:ext>
            </a:extLst>
          </p:cNvPr>
          <p:cNvGrpSpPr/>
          <p:nvPr/>
        </p:nvGrpSpPr>
        <p:grpSpPr>
          <a:xfrm>
            <a:off x="13183286" y="8046153"/>
            <a:ext cx="5605420" cy="2227345"/>
            <a:chOff x="7450555" y="4679355"/>
            <a:chExt cx="5605420" cy="2227345"/>
          </a:xfrm>
        </p:grpSpPr>
        <p:pic>
          <p:nvPicPr>
            <p:cNvPr id="4" name="Picture 3" descr="A close up of a flower&#10;&#10;Description automatically generated">
              <a:extLst>
                <a:ext uri="{FF2B5EF4-FFF2-40B4-BE49-F238E27FC236}">
                  <a16:creationId xmlns:a16="http://schemas.microsoft.com/office/drawing/2014/main" id="{4928D752-6A69-48DE-9B09-9C7754E67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>
              <a:off x="10279759" y="5009322"/>
              <a:ext cx="2776216" cy="1848678"/>
            </a:xfrm>
            <a:prstGeom prst="rect">
              <a:avLst/>
            </a:prstGeom>
          </p:spPr>
        </p:pic>
        <p:pic>
          <p:nvPicPr>
            <p:cNvPr id="5" name="Picture 4" descr="A close up of a flower&#10;&#10;Description automatically generated">
              <a:extLst>
                <a:ext uri="{FF2B5EF4-FFF2-40B4-BE49-F238E27FC236}">
                  <a16:creationId xmlns:a16="http://schemas.microsoft.com/office/drawing/2014/main" id="{DBC64F8F-65FD-41B5-AC0A-B1D82C1CD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 flipH="1">
              <a:off x="7450555" y="4679355"/>
              <a:ext cx="3322283" cy="2212303"/>
            </a:xfrm>
            <a:prstGeom prst="rect">
              <a:avLst/>
            </a:prstGeom>
          </p:spPr>
        </p:pic>
        <p:pic>
          <p:nvPicPr>
            <p:cNvPr id="6" name="Picture 5" descr="A close up of a flower&#10;&#10;Description automatically generated">
              <a:extLst>
                <a:ext uri="{FF2B5EF4-FFF2-40B4-BE49-F238E27FC236}">
                  <a16:creationId xmlns:a16="http://schemas.microsoft.com/office/drawing/2014/main" id="{56F5568E-3217-422F-8550-6D1796D28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00"/>
            <a:stretch/>
          </p:blipFill>
          <p:spPr>
            <a:xfrm>
              <a:off x="10381268" y="5907446"/>
              <a:ext cx="1215628" cy="999254"/>
            </a:xfrm>
            <a:prstGeom prst="rect">
              <a:avLst/>
            </a:prstGeom>
          </p:spPr>
        </p:pic>
      </p:grp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C2EC5840-21D5-423D-ACB8-6DBC474E4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7" y="679336"/>
            <a:ext cx="4014297" cy="6250572"/>
          </a:xfrm>
          <a:prstGeom prst="rect">
            <a:avLst/>
          </a:prstGeom>
        </p:spPr>
      </p:pic>
      <p:pic>
        <p:nvPicPr>
          <p:cNvPr id="8" name="Picture 7" descr="A picture containing fence&#10;&#10;Description automatically generated">
            <a:extLst>
              <a:ext uri="{FF2B5EF4-FFF2-40B4-BE49-F238E27FC236}">
                <a16:creationId xmlns:a16="http://schemas.microsoft.com/office/drawing/2014/main" id="{39980496-2BA0-4B80-9DC0-BF7A1CF485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9"/>
          <a:stretch/>
        </p:blipFill>
        <p:spPr>
          <a:xfrm>
            <a:off x="0" y="3429000"/>
            <a:ext cx="3547210" cy="559292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3518C89-27DA-4C89-AB63-E3FF28AEE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591" y="50486"/>
            <a:ext cx="1219200" cy="2083113"/>
          </a:xfrm>
          <a:prstGeom prst="rect">
            <a:avLst/>
          </a:prstGeom>
        </p:spPr>
      </p:pic>
      <p:pic>
        <p:nvPicPr>
          <p:cNvPr id="10" name="Picture 9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9643C34F-FA51-4563-9E4F-B4E434124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293" y="-67761"/>
            <a:ext cx="1796737" cy="14556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BF3304-C6A0-4E92-9441-6F50C68FF823}"/>
              </a:ext>
            </a:extLst>
          </p:cNvPr>
          <p:cNvGrpSpPr/>
          <p:nvPr/>
        </p:nvGrpSpPr>
        <p:grpSpPr>
          <a:xfrm>
            <a:off x="15998337" y="507905"/>
            <a:ext cx="2823385" cy="740105"/>
            <a:chOff x="18176263" y="-61039"/>
            <a:chExt cx="4221503" cy="12037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CC3042-5C56-460D-82E7-C58289C4423F}"/>
                </a:ext>
              </a:extLst>
            </p:cNvPr>
            <p:cNvSpPr txBox="1"/>
            <p:nvPr/>
          </p:nvSpPr>
          <p:spPr>
            <a:xfrm>
              <a:off x="18206766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8DAC1A-099D-4A2A-9269-78E970416DF4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sp>
        <p:nvSpPr>
          <p:cNvPr id="14" name="Thought Bubble: Cloud 15">
            <a:extLst>
              <a:ext uri="{FF2B5EF4-FFF2-40B4-BE49-F238E27FC236}">
                <a16:creationId xmlns:a16="http://schemas.microsoft.com/office/drawing/2014/main" id="{17794DF9-949D-4E0E-AE34-1F652171D60C}"/>
              </a:ext>
            </a:extLst>
          </p:cNvPr>
          <p:cNvSpPr/>
          <p:nvPr/>
        </p:nvSpPr>
        <p:spPr>
          <a:xfrm>
            <a:off x="4863936" y="84258"/>
            <a:ext cx="4092364" cy="2576816"/>
          </a:xfrm>
          <a:prstGeom prst="cloudCallout">
            <a:avLst>
              <a:gd name="adj1" fmla="val -42094"/>
              <a:gd name="adj2" fmla="val 64529"/>
            </a:avLst>
          </a:prstGeom>
          <a:solidFill>
            <a:srgbClr val="E3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mừng</a:t>
            </a:r>
            <a:endParaRPr lang="en-US" sz="3600" b="1" dirty="0">
              <a:solidFill>
                <a:srgbClr val="FF0000"/>
              </a:solidFill>
              <a:latin typeface="SVN-Kimberley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!</a:t>
            </a:r>
          </a:p>
        </p:txBody>
      </p:sp>
      <p:pic>
        <p:nvPicPr>
          <p:cNvPr id="15" name="Picture 14" descr="A close up of a basket&#10;&#10;Description automatically generated">
            <a:extLst>
              <a:ext uri="{FF2B5EF4-FFF2-40B4-BE49-F238E27FC236}">
                <a16:creationId xmlns:a16="http://schemas.microsoft.com/office/drawing/2014/main" id="{E1BD53B2-8318-4C30-8ECC-493FBDC7148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4991100" y="4541360"/>
            <a:ext cx="2641742" cy="2175915"/>
          </a:xfrm>
          <a:prstGeom prst="rect">
            <a:avLst/>
          </a:prstGeom>
        </p:spPr>
      </p:pic>
      <p:pic>
        <p:nvPicPr>
          <p:cNvPr id="16" name="Picture 15" descr="A close up of a basket&#10;&#10;Description automatically generated">
            <a:extLst>
              <a:ext uri="{FF2B5EF4-FFF2-40B4-BE49-F238E27FC236}">
                <a16:creationId xmlns:a16="http://schemas.microsoft.com/office/drawing/2014/main" id="{2F708EA6-7D04-4493-981C-0EA17C3FFC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6516768" y="4100668"/>
            <a:ext cx="2099409" cy="1729213"/>
          </a:xfrm>
          <a:prstGeom prst="rect">
            <a:avLst/>
          </a:prstGeom>
        </p:spPr>
      </p:pic>
      <p:pic>
        <p:nvPicPr>
          <p:cNvPr id="17" name="Picture 16" descr="A close up of a basket&#10;&#10;Description automatically generated">
            <a:extLst>
              <a:ext uri="{FF2B5EF4-FFF2-40B4-BE49-F238E27FC236}">
                <a16:creationId xmlns:a16="http://schemas.microsoft.com/office/drawing/2014/main" id="{61560E68-2A6B-49BF-92A5-B2E2FFEAFB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7739526" y="4253229"/>
            <a:ext cx="2641742" cy="2175915"/>
          </a:xfrm>
          <a:prstGeom prst="rect">
            <a:avLst/>
          </a:prstGeom>
        </p:spPr>
      </p:pic>
      <p:pic>
        <p:nvPicPr>
          <p:cNvPr id="18" name="Picture 17" descr="A close up of a basket&#10;&#10;Description automatically generated">
            <a:extLst>
              <a:ext uri="{FF2B5EF4-FFF2-40B4-BE49-F238E27FC236}">
                <a16:creationId xmlns:a16="http://schemas.microsoft.com/office/drawing/2014/main" id="{F745E9F1-3C77-4A9A-86DE-4BE1F33875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6856891" y="5109113"/>
            <a:ext cx="2099409" cy="1729213"/>
          </a:xfrm>
          <a:prstGeom prst="rect">
            <a:avLst/>
          </a:prstGeom>
        </p:spPr>
      </p:pic>
      <p:pic>
        <p:nvPicPr>
          <p:cNvPr id="19" name="Picture 18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DBC4372A-6257-446B-8E2F-EE7B349CCA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42" y="5629317"/>
            <a:ext cx="554557" cy="632221"/>
          </a:xfrm>
          <a:prstGeom prst="rect">
            <a:avLst/>
          </a:prstGeom>
        </p:spPr>
      </p:pic>
      <p:pic>
        <p:nvPicPr>
          <p:cNvPr id="20" name="Picture 19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26894D16-A73F-44C3-83EC-308727C5C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3" y="5469395"/>
            <a:ext cx="554557" cy="632221"/>
          </a:xfrm>
          <a:prstGeom prst="rect">
            <a:avLst/>
          </a:prstGeom>
        </p:spPr>
      </p:pic>
      <p:pic>
        <p:nvPicPr>
          <p:cNvPr id="21" name="Picture 2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A3ECF54-51CC-4913-A869-4E5535621E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13" y="5621795"/>
            <a:ext cx="554557" cy="632221"/>
          </a:xfrm>
          <a:prstGeom prst="rect">
            <a:avLst/>
          </a:prstGeom>
        </p:spPr>
      </p:pic>
      <p:pic>
        <p:nvPicPr>
          <p:cNvPr id="22" name="Picture 21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904030C8-6459-435A-9977-2291C70145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4" y="5497291"/>
            <a:ext cx="554557" cy="632221"/>
          </a:xfrm>
          <a:prstGeom prst="rect">
            <a:avLst/>
          </a:prstGeom>
        </p:spPr>
      </p:pic>
      <p:pic>
        <p:nvPicPr>
          <p:cNvPr id="23" name="Picture 22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BD490A75-E508-466B-A81C-9D70E9CB13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98" y="5562184"/>
            <a:ext cx="554557" cy="632221"/>
          </a:xfrm>
          <a:prstGeom prst="rect">
            <a:avLst/>
          </a:prstGeom>
        </p:spPr>
      </p:pic>
      <p:pic>
        <p:nvPicPr>
          <p:cNvPr id="24" name="Picture 23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37B03184-0A16-4D35-85FB-5326CB74D1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35" y="5398141"/>
            <a:ext cx="399360" cy="542135"/>
          </a:xfrm>
          <a:prstGeom prst="rect">
            <a:avLst/>
          </a:prstGeom>
        </p:spPr>
      </p:pic>
      <p:pic>
        <p:nvPicPr>
          <p:cNvPr id="25" name="Picture 24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D1CD7C44-C797-4B06-A5BD-26BB36D15C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06" y="5238219"/>
            <a:ext cx="399360" cy="542135"/>
          </a:xfrm>
          <a:prstGeom prst="rect">
            <a:avLst/>
          </a:prstGeom>
        </p:spPr>
      </p:pic>
      <p:pic>
        <p:nvPicPr>
          <p:cNvPr id="26" name="Picture 25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BD3B940E-CCD0-4C82-B41B-91A6C37A03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6" y="5390619"/>
            <a:ext cx="399360" cy="542135"/>
          </a:xfrm>
          <a:prstGeom prst="rect">
            <a:avLst/>
          </a:prstGeom>
        </p:spPr>
      </p:pic>
      <p:pic>
        <p:nvPicPr>
          <p:cNvPr id="27" name="Picture 26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61E5C788-1AE4-4EA9-9730-541324CD91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77" y="5266115"/>
            <a:ext cx="399360" cy="542135"/>
          </a:xfrm>
          <a:prstGeom prst="rect">
            <a:avLst/>
          </a:prstGeom>
        </p:spPr>
      </p:pic>
      <p:pic>
        <p:nvPicPr>
          <p:cNvPr id="28" name="Picture 27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54991249-0E1E-40F5-AF7F-CB9B9C6BE3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91" y="5331008"/>
            <a:ext cx="399360" cy="542135"/>
          </a:xfrm>
          <a:prstGeom prst="rect">
            <a:avLst/>
          </a:prstGeom>
        </p:spPr>
      </p:pic>
      <p:pic>
        <p:nvPicPr>
          <p:cNvPr id="29" name="Picture 28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57939D52-0271-4458-8F2E-3322A3BAFE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7423" y="5067105"/>
            <a:ext cx="305309" cy="348067"/>
          </a:xfrm>
          <a:prstGeom prst="rect">
            <a:avLst/>
          </a:prstGeom>
        </p:spPr>
      </p:pic>
      <p:pic>
        <p:nvPicPr>
          <p:cNvPr id="30" name="Picture 29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0D1F3DF7-60F2-4635-B131-0F3659C481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8594" y="4907183"/>
            <a:ext cx="305309" cy="348067"/>
          </a:xfrm>
          <a:prstGeom prst="rect">
            <a:avLst/>
          </a:prstGeom>
        </p:spPr>
      </p:pic>
      <p:pic>
        <p:nvPicPr>
          <p:cNvPr id="31" name="Picture 3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CEE611EE-12FA-4F6A-A23D-DCD13378C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216" y="5060413"/>
            <a:ext cx="305309" cy="348067"/>
          </a:xfrm>
          <a:prstGeom prst="rect">
            <a:avLst/>
          </a:prstGeom>
        </p:spPr>
      </p:pic>
      <p:pic>
        <p:nvPicPr>
          <p:cNvPr id="32" name="Picture 31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8E53DD24-0AF5-4021-A8A3-04B5E6FE7F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2333" y="4935079"/>
            <a:ext cx="305309" cy="348067"/>
          </a:xfrm>
          <a:prstGeom prst="rect">
            <a:avLst/>
          </a:prstGeom>
        </p:spPr>
      </p:pic>
      <p:pic>
        <p:nvPicPr>
          <p:cNvPr id="33" name="Picture 32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6532BA6E-9B8B-4880-AB67-4F92EE6ACE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419" y="4982941"/>
            <a:ext cx="305309" cy="348067"/>
          </a:xfrm>
          <a:prstGeom prst="rect">
            <a:avLst/>
          </a:prstGeom>
        </p:spPr>
      </p:pic>
      <p:pic>
        <p:nvPicPr>
          <p:cNvPr id="34" name="Picture 33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69F09048-3A8E-4AAA-B19C-9A37CC83DA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6796" y="6078205"/>
            <a:ext cx="305309" cy="348067"/>
          </a:xfrm>
          <a:prstGeom prst="rect">
            <a:avLst/>
          </a:prstGeom>
        </p:spPr>
      </p:pic>
      <p:pic>
        <p:nvPicPr>
          <p:cNvPr id="35" name="Picture 34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EBB10B50-1660-4AB9-8B56-C7BB3A5AD8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7967" y="5918283"/>
            <a:ext cx="305309" cy="348067"/>
          </a:xfrm>
          <a:prstGeom prst="rect">
            <a:avLst/>
          </a:prstGeom>
        </p:spPr>
      </p:pic>
      <p:pic>
        <p:nvPicPr>
          <p:cNvPr id="36" name="Picture 35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D172F6AA-1128-4BD9-8BBF-4A01438F8D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6589" y="6071513"/>
            <a:ext cx="305309" cy="348067"/>
          </a:xfrm>
          <a:prstGeom prst="rect">
            <a:avLst/>
          </a:prstGeom>
        </p:spPr>
      </p:pic>
      <p:pic>
        <p:nvPicPr>
          <p:cNvPr id="37" name="Picture 36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41CBE410-B614-4493-8470-BCB2F8F477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1706" y="5946179"/>
            <a:ext cx="305309" cy="348067"/>
          </a:xfrm>
          <a:prstGeom prst="rect">
            <a:avLst/>
          </a:prstGeom>
        </p:spPr>
      </p:pic>
      <p:pic>
        <p:nvPicPr>
          <p:cNvPr id="38" name="Picture 37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0D7CDBD8-284F-45E8-AAF4-C0FB0AC093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1792" y="5994041"/>
            <a:ext cx="305309" cy="348067"/>
          </a:xfrm>
          <a:prstGeom prst="rect">
            <a:avLst/>
          </a:prstGeom>
        </p:spPr>
      </p:pic>
      <p:pic>
        <p:nvPicPr>
          <p:cNvPr id="39" name="ChocoboRacingWin-HoaTau-3316611">
            <a:hlinkClick r:id="" action="ppaction://media"/>
            <a:extLst>
              <a:ext uri="{FF2B5EF4-FFF2-40B4-BE49-F238E27FC236}">
                <a16:creationId xmlns:a16="http://schemas.microsoft.com/office/drawing/2014/main" id="{29E852CC-9524-4594-9057-322D94444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69620" y="6838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1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366452"/>
            <a:ext cx="16103470" cy="290841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CHỦ ĐỀ 3. TỔ CHỨC LƯU TRỮ, </a:t>
            </a:r>
          </a:p>
          <a:p>
            <a:pPr lvl="0" algn="ctr"/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TÌM KIẾM VÀ TRAO ĐỔI THÔNG TIN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49" y="5569551"/>
            <a:ext cx="16604991" cy="12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00CC"/>
                </a:solidFill>
                <a:latin typeface="+mj-lt"/>
              </a:rPr>
              <a:t>BÀI 4: CÂY THƯ MỤC</a:t>
            </a:r>
            <a:r>
              <a:rPr lang="en-US" sz="6000" b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8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3657616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91532" y="6172206"/>
            <a:ext cx="13499621" cy="2046350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1654954"/>
            <a:ext cx="13799125" cy="9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400" b="1" dirty="0">
                <a:solidFill>
                  <a:srgbClr val="0000CC"/>
                </a:solidFill>
                <a:latin typeface="+mj-lt"/>
              </a:rPr>
              <a:t>BÀI 4: CÂY THƯ MỤC</a:t>
            </a:r>
            <a:r>
              <a:rPr lang="en-US" sz="4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vi-VN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733" y="56253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379374" y="4000516"/>
            <a:ext cx="11337128" cy="784756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200" b="1" dirty="0" smtClean="0">
                <a:latin typeface="+mj-lt"/>
              </a:rPr>
              <a:t>ạo </a:t>
            </a:r>
            <a:r>
              <a:rPr lang="vi-VN" sz="4200" b="1" dirty="0">
                <a:latin typeface="+mj-lt"/>
              </a:rPr>
              <a:t>được các thư mục với cấu trúc cây hợp </a:t>
            </a:r>
            <a:r>
              <a:rPr lang="vi-VN" sz="4200" b="1" dirty="0" smtClean="0">
                <a:latin typeface="+mj-lt"/>
              </a:rPr>
              <a:t>lý</a:t>
            </a:r>
            <a:r>
              <a:rPr lang="en-US" sz="4200" b="1" dirty="0" smtClean="0">
                <a:latin typeface="+mj-lt"/>
              </a:rPr>
              <a:t>.</a:t>
            </a:r>
            <a:endParaRPr lang="en-US" sz="42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6450173" y="6479809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200" b="1" dirty="0" smtClean="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4200" b="1" dirty="0">
                <a:latin typeface="Times New Roman" pitchFamily="18" charset="0"/>
                <a:cs typeface="Times New Roman" pitchFamily="18" charset="0"/>
              </a:rPr>
              <a:t>dụng được các công cụ tìm kiếm trên máy tính để tìm các thư mục và các </a:t>
            </a:r>
            <a:r>
              <a:rPr lang="vi-VN" sz="4200" b="1" dirty="0" smtClean="0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759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4" name="Google Shape;48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6073" y="1226127"/>
            <a:ext cx="2480202" cy="25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91531">
            <a:off x="-522758" y="1627235"/>
            <a:ext cx="3868330" cy="240539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3035476" y="1568589"/>
            <a:ext cx="12854756" cy="341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3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. THỰC HÀNH TẠO CÂY THƯ MỤC VÀ SỬ DỤNG CÔNG CỤ TÌM KIẾM </a:t>
            </a:r>
          </a:p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TRÊN MÁY TINH	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7BA485-7E9E-4E19-A175-DC3BF01B8626}"/>
              </a:ext>
            </a:extLst>
          </p:cNvPr>
          <p:cNvGrpSpPr/>
          <p:nvPr/>
        </p:nvGrpSpPr>
        <p:grpSpPr>
          <a:xfrm>
            <a:off x="0" y="5172134"/>
            <a:ext cx="16635536" cy="4390694"/>
            <a:chOff x="487611" y="132261"/>
            <a:chExt cx="5267072" cy="1005338"/>
          </a:xfrm>
        </p:grpSpPr>
        <p:sp>
          <p:nvSpPr>
            <p:cNvPr id="50" name="Shape 97894">
              <a:extLst>
                <a:ext uri="{FF2B5EF4-FFF2-40B4-BE49-F238E27FC236}">
                  <a16:creationId xmlns:a16="http://schemas.microsoft.com/office/drawing/2014/main" id="{95C798DB-67CB-46F8-8F79-F9BA31A0427E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1" name="Shape 1030">
              <a:extLst>
                <a:ext uri="{FF2B5EF4-FFF2-40B4-BE49-F238E27FC236}">
                  <a16:creationId xmlns:a16="http://schemas.microsoft.com/office/drawing/2014/main" id="{9A8A1496-D2EC-4607-A594-764FF720AF4B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 dirty="0"/>
            </a:p>
          </p:txBody>
        </p:sp>
        <p:sp>
          <p:nvSpPr>
            <p:cNvPr id="52" name="Shape 1031">
              <a:extLst>
                <a:ext uri="{FF2B5EF4-FFF2-40B4-BE49-F238E27FC236}">
                  <a16:creationId xmlns:a16="http://schemas.microsoft.com/office/drawing/2014/main" id="{316E5AEE-EDCC-492B-B3AF-A0450A3BF41F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3" name="Shape 1032">
              <a:extLst>
                <a:ext uri="{FF2B5EF4-FFF2-40B4-BE49-F238E27FC236}">
                  <a16:creationId xmlns:a16="http://schemas.microsoft.com/office/drawing/2014/main" id="{3DCA0175-AE8D-4042-BA4C-1F4C61CC6F4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4" name="Shape 1033">
              <a:extLst>
                <a:ext uri="{FF2B5EF4-FFF2-40B4-BE49-F238E27FC236}">
                  <a16:creationId xmlns:a16="http://schemas.microsoft.com/office/drawing/2014/main" id="{5F241EE4-1973-4A6F-8A8F-99BFB69B8098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5" name="Shape 1034">
              <a:extLst>
                <a:ext uri="{FF2B5EF4-FFF2-40B4-BE49-F238E27FC236}">
                  <a16:creationId xmlns:a16="http://schemas.microsoft.com/office/drawing/2014/main" id="{91400957-E122-4BDD-A50C-94939AB3C261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6" name="Shape 1035">
              <a:extLst>
                <a:ext uri="{FF2B5EF4-FFF2-40B4-BE49-F238E27FC236}">
                  <a16:creationId xmlns:a16="http://schemas.microsoft.com/office/drawing/2014/main" id="{C98CF4B7-CF1B-4A1D-89E2-F28539FF4F2F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7" name="Shape 1036">
              <a:extLst>
                <a:ext uri="{FF2B5EF4-FFF2-40B4-BE49-F238E27FC236}">
                  <a16:creationId xmlns:a16="http://schemas.microsoft.com/office/drawing/2014/main" id="{9365EF8C-5D7B-40B5-83A7-042DBE24F329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8" name="Shape 1037">
              <a:extLst>
                <a:ext uri="{FF2B5EF4-FFF2-40B4-BE49-F238E27FC236}">
                  <a16:creationId xmlns:a16="http://schemas.microsoft.com/office/drawing/2014/main" id="{F55F6CFE-C4E0-4AEF-A6ED-1605DBEDE73E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9" name="Shape 1038">
              <a:extLst>
                <a:ext uri="{FF2B5EF4-FFF2-40B4-BE49-F238E27FC236}">
                  <a16:creationId xmlns:a16="http://schemas.microsoft.com/office/drawing/2014/main" id="{C38A45FD-E467-4816-8730-3D371DFD5D5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0" name="Shape 1039">
              <a:extLst>
                <a:ext uri="{FF2B5EF4-FFF2-40B4-BE49-F238E27FC236}">
                  <a16:creationId xmlns:a16="http://schemas.microsoft.com/office/drawing/2014/main" id="{7ED60ED2-EF17-4BE9-874E-871502737270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1" name="Shape 1040">
              <a:extLst>
                <a:ext uri="{FF2B5EF4-FFF2-40B4-BE49-F238E27FC236}">
                  <a16:creationId xmlns:a16="http://schemas.microsoft.com/office/drawing/2014/main" id="{FA99128A-1E3F-4307-A173-49A8971A43C8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2" name="Shape 1041">
              <a:extLst>
                <a:ext uri="{FF2B5EF4-FFF2-40B4-BE49-F238E27FC236}">
                  <a16:creationId xmlns:a16="http://schemas.microsoft.com/office/drawing/2014/main" id="{6149A0BF-935E-470A-B24F-09195D3085AE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3" name="Shape 1042">
              <a:extLst>
                <a:ext uri="{FF2B5EF4-FFF2-40B4-BE49-F238E27FC236}">
                  <a16:creationId xmlns:a16="http://schemas.microsoft.com/office/drawing/2014/main" id="{464AC802-A2FF-4901-AB15-E42CC5668AA9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4" name="Shape 1043">
              <a:extLst>
                <a:ext uri="{FF2B5EF4-FFF2-40B4-BE49-F238E27FC236}">
                  <a16:creationId xmlns:a16="http://schemas.microsoft.com/office/drawing/2014/main" id="{E3F44589-974B-41FF-9E37-8CBC34B87C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5" name="Shape 1044">
              <a:extLst>
                <a:ext uri="{FF2B5EF4-FFF2-40B4-BE49-F238E27FC236}">
                  <a16:creationId xmlns:a16="http://schemas.microsoft.com/office/drawing/2014/main" id="{19F14482-3918-48AC-B215-0D0472EAEE77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6" name="Shape 1045">
              <a:extLst>
                <a:ext uri="{FF2B5EF4-FFF2-40B4-BE49-F238E27FC236}">
                  <a16:creationId xmlns:a16="http://schemas.microsoft.com/office/drawing/2014/main" id="{18D95CF7-844B-4029-8EFC-814512C0B21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7" name="Shape 1046">
              <a:extLst>
                <a:ext uri="{FF2B5EF4-FFF2-40B4-BE49-F238E27FC236}">
                  <a16:creationId xmlns:a16="http://schemas.microsoft.com/office/drawing/2014/main" id="{0010BE6B-8D3A-4171-A1F4-7CB69C6033F3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ED0069-97AD-4340-A8AC-60BA8C291C70}"/>
              </a:ext>
            </a:extLst>
          </p:cNvPr>
          <p:cNvSpPr txBox="1"/>
          <p:nvPr/>
        </p:nvSpPr>
        <p:spPr>
          <a:xfrm>
            <a:off x="244480" y="6188397"/>
            <a:ext cx="5443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00B050"/>
                </a:solidFill>
                <a:latin typeface="+mj-lt"/>
              </a:rPr>
              <a:t>NHIỆM VỤ 1: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0FE8B-C06A-48D3-BBE0-07F9843514DD}"/>
              </a:ext>
            </a:extLst>
          </p:cNvPr>
          <p:cNvSpPr txBox="1"/>
          <p:nvPr/>
        </p:nvSpPr>
        <p:spPr>
          <a:xfrm>
            <a:off x="5916233" y="6097914"/>
            <a:ext cx="9323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Tạo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cây thư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mục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như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19.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28"/>
          <p:cNvGrpSpPr/>
          <p:nvPr/>
        </p:nvGrpSpPr>
        <p:grpSpPr>
          <a:xfrm>
            <a:off x="323332" y="181606"/>
            <a:ext cx="17544871" cy="9647599"/>
            <a:chOff x="0" y="-144661"/>
            <a:chExt cx="23393161" cy="12863465"/>
          </a:xfrm>
        </p:grpSpPr>
        <p:grpSp>
          <p:nvGrpSpPr>
            <p:cNvPr id="512" name="Google Shape;512;p28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513" name="Google Shape;513;p28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514" name="Google Shape;514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5" name="Google Shape;515;p28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516" name="Google Shape;516;p28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C86B"/>
              </a:solidFill>
              <a:ln>
                <a:noFill/>
              </a:ln>
            </p:spPr>
          </p:sp>
          <p:sp>
            <p:nvSpPr>
              <p:cNvPr id="517" name="Google Shape;517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7" name="Google Shape;527;p28"/>
          <p:cNvPicPr preferRelativeResize="0"/>
          <p:nvPr/>
        </p:nvPicPr>
        <p:blipFill rotWithShape="1">
          <a:blip r:embed="rId4">
            <a:alphaModFix/>
          </a:blip>
          <a:srcRect l="25348" t="28508" r="30202" b="31558"/>
          <a:stretch/>
        </p:blipFill>
        <p:spPr>
          <a:xfrm rot="21137760">
            <a:off x="1821560" y="518242"/>
            <a:ext cx="6715950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8"/>
          <p:cNvSpPr txBox="1"/>
          <p:nvPr/>
        </p:nvSpPr>
        <p:spPr>
          <a:xfrm>
            <a:off x="3108769" y="1196561"/>
            <a:ext cx="4927250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44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44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4400" dirty="0">
              <a:solidFill>
                <a:srgbClr val="00B050"/>
              </a:solidFill>
            </a:endParaRPr>
          </a:p>
        </p:txBody>
      </p:sp>
      <p:pic>
        <p:nvPicPr>
          <p:cNvPr id="524" name="Google Shape;52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043276">
            <a:off x="16485002" y="494724"/>
            <a:ext cx="3824684" cy="235044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8"/>
          <p:cNvSpPr txBox="1"/>
          <p:nvPr/>
        </p:nvSpPr>
        <p:spPr>
          <a:xfrm>
            <a:off x="8667728" y="1088941"/>
            <a:ext cx="8285136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1: </a:t>
            </a:r>
            <a:r>
              <a:rPr lang="en-US" sz="3200" dirty="0">
                <a:solidFill>
                  <a:srgbClr val="0000CC"/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This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525;p28">
            <a:extLst>
              <a:ext uri="{FF2B5EF4-FFF2-40B4-BE49-F238E27FC236}">
                <a16:creationId xmlns:a16="http://schemas.microsoft.com/office/drawing/2014/main" id="{7C291E89-5503-4F0F-AFB7-4014608BF272}"/>
              </a:ext>
            </a:extLst>
          </p:cNvPr>
          <p:cNvSpPr txBox="1"/>
          <p:nvPr/>
        </p:nvSpPr>
        <p:spPr>
          <a:xfrm>
            <a:off x="8667728" y="3394935"/>
            <a:ext cx="8296006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3: </a:t>
            </a:r>
            <a:r>
              <a:rPr lang="vi-VN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vi-VN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Anh-Bai-</a:t>
            </a:r>
            <a:r>
              <a:rPr lang="vi-VN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-nhom</a:t>
            </a:r>
            <a:r>
              <a:rPr lang="vi-VN" sz="4000" dirty="0">
                <a:solidFill>
                  <a:srgbClr val="0000CC"/>
                </a:solidFill>
              </a:rPr>
              <a:t>.</a:t>
            </a:r>
            <a:endParaRPr lang="en-US" sz="3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7" name="Google Shape;525;p28">
            <a:extLst>
              <a:ext uri="{FF2B5EF4-FFF2-40B4-BE49-F238E27FC236}">
                <a16:creationId xmlns:a16="http://schemas.microsoft.com/office/drawing/2014/main" id="{358BA359-C7D3-4C31-A5B5-7A9E1A049178}"/>
              </a:ext>
            </a:extLst>
          </p:cNvPr>
          <p:cNvSpPr txBox="1"/>
          <p:nvPr/>
        </p:nvSpPr>
        <p:spPr>
          <a:xfrm>
            <a:off x="1388055" y="7909416"/>
            <a:ext cx="5264891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 err="1">
                <a:solidFill>
                  <a:srgbClr val="0000CC"/>
                </a:solidFill>
                <a:latin typeface="+mj-lt"/>
              </a:rPr>
              <a:t>Hình</a:t>
            </a:r>
            <a:r>
              <a:rPr lang="vi-VN" sz="3200" i="1" dirty="0">
                <a:solidFill>
                  <a:srgbClr val="0000CC"/>
                </a:solidFill>
                <a:latin typeface="+mj-lt"/>
              </a:rPr>
              <a:t> 22. </a:t>
            </a:r>
            <a:r>
              <a:rPr lang="vi-VN" sz="3200" i="1" dirty="0" err="1">
                <a:solidFill>
                  <a:srgbClr val="0000CC"/>
                </a:solidFill>
                <a:latin typeface="+mj-lt"/>
              </a:rPr>
              <a:t>Kết</a:t>
            </a:r>
            <a:r>
              <a:rPr lang="vi-VN" sz="3200" i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i="1" dirty="0" err="1">
                <a:solidFill>
                  <a:srgbClr val="0000CC"/>
                </a:solidFill>
                <a:latin typeface="+mj-lt"/>
              </a:rPr>
              <a:t>quả</a:t>
            </a:r>
            <a:r>
              <a:rPr lang="vi-VN" sz="3200" i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i="1" dirty="0" err="1">
                <a:solidFill>
                  <a:srgbClr val="0000CC"/>
                </a:solidFill>
                <a:latin typeface="+mj-lt"/>
              </a:rPr>
              <a:t>thực</a:t>
            </a:r>
            <a:r>
              <a:rPr lang="vi-VN" sz="3200" i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i="1" dirty="0" err="1">
                <a:solidFill>
                  <a:srgbClr val="0000CC"/>
                </a:solidFill>
                <a:latin typeface="+mj-lt"/>
              </a:rPr>
              <a:t>hành</a:t>
            </a:r>
            <a:endParaRPr lang="en-US" sz="3200" i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2" name="Google Shape;525;p28">
            <a:extLst>
              <a:ext uri="{FF2B5EF4-FFF2-40B4-BE49-F238E27FC236}">
                <a16:creationId xmlns:a16="http://schemas.microsoft.com/office/drawing/2014/main" id="{5FFB47FE-2915-47F2-A9B9-5FCC0A76BFF9}"/>
              </a:ext>
            </a:extLst>
          </p:cNvPr>
          <p:cNvSpPr txBox="1"/>
          <p:nvPr/>
        </p:nvSpPr>
        <p:spPr>
          <a:xfrm>
            <a:off x="8656858" y="4353783"/>
            <a:ext cx="8568766" cy="148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4: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Nháy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đúp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chuột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biểu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tượng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thư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mục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Anh-Bai-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tap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-nhom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vừa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tạo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để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mở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thư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mục</a:t>
            </a:r>
            <a:r>
              <a:rPr lang="vi-VN" sz="4000" dirty="0">
                <a:solidFill>
                  <a:srgbClr val="0000CC"/>
                </a:solidFill>
              </a:rPr>
              <a:t>.</a:t>
            </a:r>
            <a:endParaRPr lang="en-US" sz="3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3" name="Google Shape;525;p28">
            <a:extLst>
              <a:ext uri="{FF2B5EF4-FFF2-40B4-BE49-F238E27FC236}">
                <a16:creationId xmlns:a16="http://schemas.microsoft.com/office/drawing/2014/main" id="{3713D189-AB36-454A-BC3C-B345E9FF4465}"/>
              </a:ext>
            </a:extLst>
          </p:cNvPr>
          <p:cNvSpPr txBox="1"/>
          <p:nvPr/>
        </p:nvSpPr>
        <p:spPr>
          <a:xfrm>
            <a:off x="8667728" y="5799316"/>
            <a:ext cx="8568766" cy="148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5: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Tạo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ba thư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mục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có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tên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lần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lượt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là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An, Minh, Khoa</a:t>
            </a:r>
            <a:r>
              <a:rPr lang="vi-VN" sz="4000" dirty="0">
                <a:solidFill>
                  <a:srgbClr val="0000CC"/>
                </a:solidFill>
              </a:rPr>
              <a:t>.</a:t>
            </a:r>
            <a:endParaRPr lang="en-US" sz="3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5" name="Google Shape;525;p28">
            <a:extLst>
              <a:ext uri="{FF2B5EF4-FFF2-40B4-BE49-F238E27FC236}">
                <a16:creationId xmlns:a16="http://schemas.microsoft.com/office/drawing/2014/main" id="{C5765FCE-1FFD-4170-8266-BF906D973FDF}"/>
              </a:ext>
            </a:extLst>
          </p:cNvPr>
          <p:cNvSpPr txBox="1"/>
          <p:nvPr/>
        </p:nvSpPr>
        <p:spPr>
          <a:xfrm>
            <a:off x="8656858" y="7186540"/>
            <a:ext cx="8568766" cy="214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6: Sao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chép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các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tệp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ảnh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của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mỗi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bạn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thư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mục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có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tên tương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ứng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để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được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kết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quả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tương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như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Hình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22</a:t>
            </a:r>
            <a:r>
              <a:rPr lang="vi-VN" sz="4000" dirty="0">
                <a:solidFill>
                  <a:srgbClr val="0000CC"/>
                </a:solidFill>
              </a:rPr>
              <a:t>.</a:t>
            </a:r>
            <a:endParaRPr lang="en-US" sz="3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8" name="Google Shape;525;p28">
            <a:extLst>
              <a:ext uri="{FF2B5EF4-FFF2-40B4-BE49-F238E27FC236}">
                <a16:creationId xmlns:a16="http://schemas.microsoft.com/office/drawing/2014/main" id="{41D01288-FB98-4CA3-A2FF-F68A7494429B}"/>
              </a:ext>
            </a:extLst>
          </p:cNvPr>
          <p:cNvSpPr txBox="1"/>
          <p:nvPr/>
        </p:nvSpPr>
        <p:spPr>
          <a:xfrm>
            <a:off x="8656858" y="1980753"/>
            <a:ext cx="8296006" cy="148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2: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Nháy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chuột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ổ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đĩa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D: trong khung bên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trái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của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cửa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sổ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CC"/>
                </a:solidFill>
                <a:latin typeface="+mj-lt"/>
              </a:rPr>
              <a:t>This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 PC</a:t>
            </a:r>
            <a:r>
              <a:rPr lang="vi-VN" sz="4000" dirty="0">
                <a:solidFill>
                  <a:srgbClr val="0000CC"/>
                </a:solidFill>
              </a:rPr>
              <a:t>.</a:t>
            </a:r>
            <a:endParaRPr lang="en-US" sz="32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25CEE-750E-4B74-8847-CCFFFA61C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82" y="2577880"/>
            <a:ext cx="7283337" cy="5331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21" grpId="0"/>
      <p:bldP spid="47" grpId="0"/>
      <p:bldP spid="42" grpId="0"/>
      <p:bldP spid="43" grpId="0"/>
      <p:bldP spid="45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942560" cy="1025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E7BA485-7E9E-4E19-A175-DC3BF01B8626}"/>
              </a:ext>
            </a:extLst>
          </p:cNvPr>
          <p:cNvGrpSpPr/>
          <p:nvPr/>
        </p:nvGrpSpPr>
        <p:grpSpPr>
          <a:xfrm>
            <a:off x="957139" y="3433006"/>
            <a:ext cx="16635536" cy="4390694"/>
            <a:chOff x="487611" y="132261"/>
            <a:chExt cx="5267072" cy="1005338"/>
          </a:xfrm>
        </p:grpSpPr>
        <p:sp>
          <p:nvSpPr>
            <p:cNvPr id="50" name="Shape 97894">
              <a:extLst>
                <a:ext uri="{FF2B5EF4-FFF2-40B4-BE49-F238E27FC236}">
                  <a16:creationId xmlns:a16="http://schemas.microsoft.com/office/drawing/2014/main" id="{95C798DB-67CB-46F8-8F79-F9BA31A0427E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1" name="Shape 1030">
              <a:extLst>
                <a:ext uri="{FF2B5EF4-FFF2-40B4-BE49-F238E27FC236}">
                  <a16:creationId xmlns:a16="http://schemas.microsoft.com/office/drawing/2014/main" id="{9A8A1496-D2EC-4607-A594-764FF720AF4B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 dirty="0"/>
            </a:p>
          </p:txBody>
        </p:sp>
        <p:sp>
          <p:nvSpPr>
            <p:cNvPr id="52" name="Shape 1031">
              <a:extLst>
                <a:ext uri="{FF2B5EF4-FFF2-40B4-BE49-F238E27FC236}">
                  <a16:creationId xmlns:a16="http://schemas.microsoft.com/office/drawing/2014/main" id="{316E5AEE-EDCC-492B-B3AF-A0450A3BF41F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3" name="Shape 1032">
              <a:extLst>
                <a:ext uri="{FF2B5EF4-FFF2-40B4-BE49-F238E27FC236}">
                  <a16:creationId xmlns:a16="http://schemas.microsoft.com/office/drawing/2014/main" id="{3DCA0175-AE8D-4042-BA4C-1F4C61CC6F4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4" name="Shape 1033">
              <a:extLst>
                <a:ext uri="{FF2B5EF4-FFF2-40B4-BE49-F238E27FC236}">
                  <a16:creationId xmlns:a16="http://schemas.microsoft.com/office/drawing/2014/main" id="{5F241EE4-1973-4A6F-8A8F-99BFB69B8098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5" name="Shape 1034">
              <a:extLst>
                <a:ext uri="{FF2B5EF4-FFF2-40B4-BE49-F238E27FC236}">
                  <a16:creationId xmlns:a16="http://schemas.microsoft.com/office/drawing/2014/main" id="{91400957-E122-4BDD-A50C-94939AB3C261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6" name="Shape 1035">
              <a:extLst>
                <a:ext uri="{FF2B5EF4-FFF2-40B4-BE49-F238E27FC236}">
                  <a16:creationId xmlns:a16="http://schemas.microsoft.com/office/drawing/2014/main" id="{C98CF4B7-CF1B-4A1D-89E2-F28539FF4F2F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7" name="Shape 1036">
              <a:extLst>
                <a:ext uri="{FF2B5EF4-FFF2-40B4-BE49-F238E27FC236}">
                  <a16:creationId xmlns:a16="http://schemas.microsoft.com/office/drawing/2014/main" id="{9365EF8C-5D7B-40B5-83A7-042DBE24F329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8" name="Shape 1037">
              <a:extLst>
                <a:ext uri="{FF2B5EF4-FFF2-40B4-BE49-F238E27FC236}">
                  <a16:creationId xmlns:a16="http://schemas.microsoft.com/office/drawing/2014/main" id="{F55F6CFE-C4E0-4AEF-A6ED-1605DBEDE73E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59" name="Shape 1038">
              <a:extLst>
                <a:ext uri="{FF2B5EF4-FFF2-40B4-BE49-F238E27FC236}">
                  <a16:creationId xmlns:a16="http://schemas.microsoft.com/office/drawing/2014/main" id="{C38A45FD-E467-4816-8730-3D371DFD5D5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0" name="Shape 1039">
              <a:extLst>
                <a:ext uri="{FF2B5EF4-FFF2-40B4-BE49-F238E27FC236}">
                  <a16:creationId xmlns:a16="http://schemas.microsoft.com/office/drawing/2014/main" id="{7ED60ED2-EF17-4BE9-874E-871502737270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1" name="Shape 1040">
              <a:extLst>
                <a:ext uri="{FF2B5EF4-FFF2-40B4-BE49-F238E27FC236}">
                  <a16:creationId xmlns:a16="http://schemas.microsoft.com/office/drawing/2014/main" id="{FA99128A-1E3F-4307-A173-49A8971A43C8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2" name="Shape 1041">
              <a:extLst>
                <a:ext uri="{FF2B5EF4-FFF2-40B4-BE49-F238E27FC236}">
                  <a16:creationId xmlns:a16="http://schemas.microsoft.com/office/drawing/2014/main" id="{6149A0BF-935E-470A-B24F-09195D3085AE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3" name="Shape 1042">
              <a:extLst>
                <a:ext uri="{FF2B5EF4-FFF2-40B4-BE49-F238E27FC236}">
                  <a16:creationId xmlns:a16="http://schemas.microsoft.com/office/drawing/2014/main" id="{464AC802-A2FF-4901-AB15-E42CC5668AA9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4" name="Shape 1043">
              <a:extLst>
                <a:ext uri="{FF2B5EF4-FFF2-40B4-BE49-F238E27FC236}">
                  <a16:creationId xmlns:a16="http://schemas.microsoft.com/office/drawing/2014/main" id="{E3F44589-974B-41FF-9E37-8CBC34B87C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5" name="Shape 1044">
              <a:extLst>
                <a:ext uri="{FF2B5EF4-FFF2-40B4-BE49-F238E27FC236}">
                  <a16:creationId xmlns:a16="http://schemas.microsoft.com/office/drawing/2014/main" id="{19F14482-3918-48AC-B215-0D0472EAEE77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6" name="Shape 1045">
              <a:extLst>
                <a:ext uri="{FF2B5EF4-FFF2-40B4-BE49-F238E27FC236}">
                  <a16:creationId xmlns:a16="http://schemas.microsoft.com/office/drawing/2014/main" id="{18D95CF7-844B-4029-8EFC-814512C0B21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67" name="Shape 1046">
              <a:extLst>
                <a:ext uri="{FF2B5EF4-FFF2-40B4-BE49-F238E27FC236}">
                  <a16:creationId xmlns:a16="http://schemas.microsoft.com/office/drawing/2014/main" id="{0010BE6B-8D3A-4171-A1F4-7CB69C6033F3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</p:grpSp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391531">
            <a:off x="-243983" y="1739647"/>
            <a:ext cx="3868330" cy="240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160312" y="7364400"/>
            <a:ext cx="3384449" cy="289216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CED0069-97AD-4340-A8AC-60BA8C291C70}"/>
              </a:ext>
            </a:extLst>
          </p:cNvPr>
          <p:cNvSpPr txBox="1"/>
          <p:nvPr/>
        </p:nvSpPr>
        <p:spPr>
          <a:xfrm>
            <a:off x="5286664" y="1650182"/>
            <a:ext cx="4367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NHIỆM VỤ 2: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0FE8B-C06A-48D3-BBE0-07F9843514DD}"/>
              </a:ext>
            </a:extLst>
          </p:cNvPr>
          <p:cNvSpPr txBox="1"/>
          <p:nvPr/>
        </p:nvSpPr>
        <p:spPr>
          <a:xfrm>
            <a:off x="2376117" y="3637425"/>
            <a:ext cx="1472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+mj-lt"/>
              </a:rPr>
              <a:t>Khoa </a:t>
            </a:r>
            <a:r>
              <a:rPr lang="vi-VN" sz="4800" dirty="0" err="1">
                <a:latin typeface="+mj-lt"/>
              </a:rPr>
              <a:t>đã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hoàn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thành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việc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tạo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bài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chiếu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tên </a:t>
            </a:r>
            <a:r>
              <a:rPr lang="vi-VN" sz="4800" dirty="0">
                <a:solidFill>
                  <a:srgbClr val="0000CC"/>
                </a:solidFill>
                <a:latin typeface="+mj-lt"/>
              </a:rPr>
              <a:t>Ki-nghi-he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và</a:t>
            </a:r>
            <a:r>
              <a:rPr lang="vi-VN" sz="4800" dirty="0">
                <a:latin typeface="+mj-lt"/>
              </a:rPr>
              <a:t> lưu </a:t>
            </a:r>
            <a:r>
              <a:rPr lang="vi-VN" sz="4800" dirty="0" err="1">
                <a:latin typeface="+mj-lt"/>
              </a:rPr>
              <a:t>lại</a:t>
            </a:r>
            <a:r>
              <a:rPr lang="vi-VN" sz="4800" dirty="0">
                <a:latin typeface="+mj-lt"/>
              </a:rPr>
              <a:t> trên ổ </a:t>
            </a:r>
            <a:r>
              <a:rPr lang="vi-VN" sz="4800" dirty="0">
                <a:solidFill>
                  <a:srgbClr val="0000CC"/>
                </a:solidFill>
                <a:latin typeface="+mj-lt"/>
              </a:rPr>
              <a:t>D: </a:t>
            </a:r>
            <a:r>
              <a:rPr lang="vi-VN" sz="4800" dirty="0" err="1">
                <a:latin typeface="+mj-lt"/>
              </a:rPr>
              <a:t>của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máy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tính</a:t>
            </a:r>
            <a:r>
              <a:rPr lang="vi-VN" sz="4800" dirty="0">
                <a:latin typeface="+mj-lt"/>
              </a:rPr>
              <a:t> nhưng không </a:t>
            </a:r>
            <a:r>
              <a:rPr lang="vi-VN" sz="4800" dirty="0" err="1">
                <a:latin typeface="+mj-lt"/>
              </a:rPr>
              <a:t>nhớ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cụ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thể</a:t>
            </a:r>
            <a:r>
              <a:rPr lang="vi-VN" sz="4800" dirty="0">
                <a:latin typeface="+mj-lt"/>
              </a:rPr>
              <a:t> ở thư </a:t>
            </a:r>
            <a:r>
              <a:rPr lang="vi-VN" sz="4800" dirty="0" err="1">
                <a:latin typeface="+mj-lt"/>
              </a:rPr>
              <a:t>mục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nào</a:t>
            </a:r>
            <a:r>
              <a:rPr lang="vi-VN" sz="4800" dirty="0">
                <a:latin typeface="+mj-lt"/>
              </a:rPr>
              <a:t>. Em </a:t>
            </a:r>
          </a:p>
          <a:p>
            <a:pPr algn="just"/>
            <a:r>
              <a:rPr lang="vi-VN" sz="4800" dirty="0" err="1">
                <a:latin typeface="+mj-lt"/>
              </a:rPr>
              <a:t>hãy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giúp</a:t>
            </a:r>
            <a:r>
              <a:rPr lang="vi-VN" sz="4800" dirty="0">
                <a:latin typeface="+mj-lt"/>
              </a:rPr>
              <a:t> Khoa </a:t>
            </a:r>
            <a:r>
              <a:rPr lang="vi-VN" sz="4800" dirty="0" err="1">
                <a:latin typeface="+mj-lt"/>
              </a:rPr>
              <a:t>tìm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lại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tệp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chiếu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bằng</a:t>
            </a:r>
            <a:r>
              <a:rPr lang="vi-VN" sz="4800" dirty="0">
                <a:latin typeface="+mj-lt"/>
              </a:rPr>
              <a:t> công </a:t>
            </a:r>
            <a:r>
              <a:rPr lang="vi-VN" sz="4800" dirty="0" err="1">
                <a:latin typeface="+mj-lt"/>
              </a:rPr>
              <a:t>cụ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tìm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kiếm</a:t>
            </a:r>
            <a:r>
              <a:rPr lang="vi-VN" sz="4800" dirty="0">
                <a:latin typeface="+mj-lt"/>
              </a:rPr>
              <a:t> trên </a:t>
            </a:r>
            <a:r>
              <a:rPr lang="vi-VN" sz="4800" dirty="0" err="1">
                <a:latin typeface="+mj-lt"/>
              </a:rPr>
              <a:t>máy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tính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33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28"/>
          <p:cNvGrpSpPr/>
          <p:nvPr/>
        </p:nvGrpSpPr>
        <p:grpSpPr>
          <a:xfrm>
            <a:off x="371564" y="4911"/>
            <a:ext cx="17544871" cy="9647600"/>
            <a:chOff x="0" y="-144661"/>
            <a:chExt cx="23393159" cy="12863466"/>
          </a:xfrm>
        </p:grpSpPr>
        <p:grpSp>
          <p:nvGrpSpPr>
            <p:cNvPr id="512" name="Google Shape;512;p28"/>
            <p:cNvGrpSpPr/>
            <p:nvPr/>
          </p:nvGrpSpPr>
          <p:grpSpPr>
            <a:xfrm>
              <a:off x="0" y="-144661"/>
              <a:ext cx="23393159" cy="12863466"/>
              <a:chOff x="0" y="-28575"/>
              <a:chExt cx="4620871" cy="2540931"/>
            </a:xfrm>
          </p:grpSpPr>
          <p:sp>
            <p:nvSpPr>
              <p:cNvPr id="513" name="Google Shape;513;p28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514" name="Google Shape;514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5" name="Google Shape;515;p28"/>
            <p:cNvGrpSpPr/>
            <p:nvPr/>
          </p:nvGrpSpPr>
          <p:grpSpPr>
            <a:xfrm>
              <a:off x="85349" y="-62491"/>
              <a:ext cx="23222462" cy="12699124"/>
              <a:chOff x="0" y="-28575"/>
              <a:chExt cx="4587153" cy="2508469"/>
            </a:xfrm>
          </p:grpSpPr>
          <p:sp>
            <p:nvSpPr>
              <p:cNvPr id="516" name="Google Shape;516;p28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C86B"/>
              </a:solidFill>
              <a:ln>
                <a:noFill/>
              </a:ln>
            </p:spPr>
          </p:sp>
          <p:sp>
            <p:nvSpPr>
              <p:cNvPr id="517" name="Google Shape;517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7" name="Google Shape;527;p28"/>
          <p:cNvPicPr preferRelativeResize="0"/>
          <p:nvPr/>
        </p:nvPicPr>
        <p:blipFill rotWithShape="1">
          <a:blip r:embed="rId4">
            <a:alphaModFix/>
          </a:blip>
          <a:srcRect l="25348" t="28508" r="30202" b="31558"/>
          <a:stretch/>
        </p:blipFill>
        <p:spPr>
          <a:xfrm rot="21137760">
            <a:off x="932004" y="851699"/>
            <a:ext cx="4376768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8"/>
          <p:cNvSpPr txBox="1"/>
          <p:nvPr/>
        </p:nvSpPr>
        <p:spPr>
          <a:xfrm>
            <a:off x="2208656" y="1435574"/>
            <a:ext cx="2727981" cy="7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6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600" dirty="0">
              <a:solidFill>
                <a:srgbClr val="00B050"/>
              </a:solidFill>
            </a:endParaRPr>
          </a:p>
        </p:txBody>
      </p:sp>
      <p:sp>
        <p:nvSpPr>
          <p:cNvPr id="525" name="Google Shape;525;p28"/>
          <p:cNvSpPr txBox="1"/>
          <p:nvPr/>
        </p:nvSpPr>
        <p:spPr>
          <a:xfrm>
            <a:off x="1087468" y="2947089"/>
            <a:ext cx="6999892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1: 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: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This 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525;p28">
            <a:extLst>
              <a:ext uri="{FF2B5EF4-FFF2-40B4-BE49-F238E27FC236}">
                <a16:creationId xmlns:a16="http://schemas.microsoft.com/office/drawing/2014/main" id="{7C291E89-5503-4F0F-AFB7-4014608BF272}"/>
              </a:ext>
            </a:extLst>
          </p:cNvPr>
          <p:cNvSpPr txBox="1"/>
          <p:nvPr/>
        </p:nvSpPr>
        <p:spPr>
          <a:xfrm>
            <a:off x="992006" y="5580499"/>
            <a:ext cx="10590393" cy="313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Ki-nghi-he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tương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Google Shape;525;p28">
            <a:extLst>
              <a:ext uri="{FF2B5EF4-FFF2-40B4-BE49-F238E27FC236}">
                <a16:creationId xmlns:a16="http://schemas.microsoft.com/office/drawing/2014/main" id="{358BA359-C7D3-4C31-A5B5-7A9E1A049178}"/>
              </a:ext>
            </a:extLst>
          </p:cNvPr>
          <p:cNvSpPr txBox="1"/>
          <p:nvPr/>
        </p:nvSpPr>
        <p:spPr>
          <a:xfrm>
            <a:off x="12278901" y="6237149"/>
            <a:ext cx="5724891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22.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hành</a:t>
            </a:r>
            <a:endParaRPr lang="en-US" sz="32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8" name="Google Shape;525;p28">
            <a:extLst>
              <a:ext uri="{FF2B5EF4-FFF2-40B4-BE49-F238E27FC236}">
                <a16:creationId xmlns:a16="http://schemas.microsoft.com/office/drawing/2014/main" id="{41D01288-FB98-4CA3-A2FF-F68A7494429B}"/>
              </a:ext>
            </a:extLst>
          </p:cNvPr>
          <p:cNvSpPr txBox="1"/>
          <p:nvPr/>
        </p:nvSpPr>
        <p:spPr>
          <a:xfrm>
            <a:off x="1036862" y="4056722"/>
            <a:ext cx="9986841" cy="164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2: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Nháy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chuột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ổ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đĩa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D: trong khung bên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trái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của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cửa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sổ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This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PC</a:t>
            </a:r>
            <a:r>
              <a:rPr lang="vi-VN" sz="4400" dirty="0">
                <a:solidFill>
                  <a:srgbClr val="0000CC"/>
                </a:solidFill>
              </a:rPr>
              <a:t>.</a:t>
            </a:r>
            <a:endParaRPr lang="en-US" sz="36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44A3DD-E388-45C8-A4DA-5DCC62B86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923" y="654806"/>
            <a:ext cx="5771143" cy="45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21" grpId="0"/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42C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2"/>
          <p:cNvGrpSpPr/>
          <p:nvPr/>
        </p:nvGrpSpPr>
        <p:grpSpPr>
          <a:xfrm>
            <a:off x="387343" y="229287"/>
            <a:ext cx="17449303" cy="9683764"/>
            <a:chOff x="0" y="-38100"/>
            <a:chExt cx="3018423" cy="2550456"/>
          </a:xfrm>
        </p:grpSpPr>
        <p:sp>
          <p:nvSpPr>
            <p:cNvPr id="610" name="Google Shape;610;p32"/>
            <p:cNvSpPr/>
            <p:nvPr/>
          </p:nvSpPr>
          <p:spPr>
            <a:xfrm>
              <a:off x="0" y="0"/>
              <a:ext cx="3018423" cy="2512356"/>
            </a:xfrm>
            <a:custGeom>
              <a:avLst/>
              <a:gdLst/>
              <a:ahLst/>
              <a:cxnLst/>
              <a:rect l="l" t="t" r="r" b="b"/>
              <a:pathLst>
                <a:path w="3018423" h="2512356" extrusionOk="0">
                  <a:moveTo>
                    <a:pt x="0" y="0"/>
                  </a:moveTo>
                  <a:lnTo>
                    <a:pt x="3018423" y="0"/>
                  </a:lnTo>
                  <a:lnTo>
                    <a:pt x="301842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1" name="Google Shape;61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2"/>
          <p:cNvGrpSpPr/>
          <p:nvPr/>
        </p:nvGrpSpPr>
        <p:grpSpPr>
          <a:xfrm>
            <a:off x="451354" y="290915"/>
            <a:ext cx="17265146" cy="9560509"/>
            <a:chOff x="0" y="-38100"/>
            <a:chExt cx="2945485" cy="2517994"/>
          </a:xfrm>
        </p:grpSpPr>
        <p:sp>
          <p:nvSpPr>
            <p:cNvPr id="613" name="Google Shape;613;p32"/>
            <p:cNvSpPr/>
            <p:nvPr/>
          </p:nvSpPr>
          <p:spPr>
            <a:xfrm>
              <a:off x="0" y="0"/>
              <a:ext cx="2945485" cy="2479894"/>
            </a:xfrm>
            <a:custGeom>
              <a:avLst/>
              <a:gdLst/>
              <a:ahLst/>
              <a:cxnLst/>
              <a:rect l="l" t="t" r="r" b="b"/>
              <a:pathLst>
                <a:path w="2984311" h="2479894" extrusionOk="0">
                  <a:moveTo>
                    <a:pt x="0" y="0"/>
                  </a:moveTo>
                  <a:lnTo>
                    <a:pt x="2984311" y="0"/>
                  </a:lnTo>
                  <a:lnTo>
                    <a:pt x="298431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614" name="Google Shape;61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2" name="Google Shape;632;p32"/>
          <p:cNvSpPr txBox="1"/>
          <p:nvPr/>
        </p:nvSpPr>
        <p:spPr>
          <a:xfrm>
            <a:off x="1203697" y="2024397"/>
            <a:ext cx="16695190" cy="110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" marR="173990" indent="-2540" algn="just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Theo em, phương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cây thư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tệp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trong thư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nhân?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6" name="Google Shape;636;p32"/>
          <p:cNvSpPr txBox="1"/>
          <p:nvPr/>
        </p:nvSpPr>
        <p:spPr>
          <a:xfrm>
            <a:off x="1284608" y="6389211"/>
            <a:ext cx="15654772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34000"/>
              </a:lnSpc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 2. Em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hãy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hành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cây thư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trên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máy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theo phương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án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em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đã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ở Câu 1.</a:t>
            </a:r>
            <a:endParaRPr lang="en-US" sz="32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C5A79AE-358E-44E5-B688-8D8E1175D6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1736" y="839371"/>
            <a:ext cx="2117779" cy="11239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125630C-AFA1-4F9C-AEFB-145C94FFE627}"/>
              </a:ext>
            </a:extLst>
          </p:cNvPr>
          <p:cNvSpPr txBox="1"/>
          <p:nvPr/>
        </p:nvSpPr>
        <p:spPr>
          <a:xfrm>
            <a:off x="2456172" y="1241609"/>
            <a:ext cx="4292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D556ACE-A0E6-4D1E-BC78-72AB0140904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98201" y="7386359"/>
            <a:ext cx="1718389" cy="102285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6B346CF-3A53-4BFA-AEFE-5597F57775EE}"/>
              </a:ext>
            </a:extLst>
          </p:cNvPr>
          <p:cNvSpPr txBox="1"/>
          <p:nvPr/>
        </p:nvSpPr>
        <p:spPr>
          <a:xfrm>
            <a:off x="2456172" y="7735197"/>
            <a:ext cx="4292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6756F-9028-4FCB-919F-C8195A3C2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504" y="2827141"/>
            <a:ext cx="13490172" cy="3460703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512F8BA8-FD84-41E9-B0F2-64EDF853825E}"/>
              </a:ext>
            </a:extLst>
          </p:cNvPr>
          <p:cNvSpPr/>
          <p:nvPr/>
        </p:nvSpPr>
        <p:spPr>
          <a:xfrm>
            <a:off x="8843046" y="5790441"/>
            <a:ext cx="708245" cy="598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6" name="Google Shape;636;p32">
            <a:extLst>
              <a:ext uri="{FF2B5EF4-FFF2-40B4-BE49-F238E27FC236}">
                <a16:creationId xmlns:a16="http://schemas.microsoft.com/office/drawing/2014/main" id="{6764DA37-973D-431E-B330-6063C7DA3A8E}"/>
              </a:ext>
            </a:extLst>
          </p:cNvPr>
          <p:cNvSpPr txBox="1"/>
          <p:nvPr/>
        </p:nvSpPr>
        <p:spPr>
          <a:xfrm>
            <a:off x="1417082" y="8531704"/>
            <a:ext cx="16178645" cy="131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34000"/>
              </a:lnSpc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Em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hãy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vận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kiến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thức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đặt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tên, phân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sắp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xếp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thư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trong thư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em trên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máy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hành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ở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trường</a:t>
            </a:r>
            <a:endParaRPr lang="en-US" sz="3200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0"/>
      <p:bldP spid="636" grpId="0"/>
      <p:bldP spid="44" grpId="0"/>
      <p:bldP spid="45" grpId="0" animBg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510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545212" y="4668177"/>
            <a:ext cx="4527152" cy="4478778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38388" y="1024808"/>
            <a:ext cx="13101233" cy="6327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251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2A77EE-91D3-647C-A941-B065D22110F2}"/>
              </a:ext>
            </a:extLst>
          </p:cNvPr>
          <p:cNvSpPr txBox="1"/>
          <p:nvPr/>
        </p:nvSpPr>
        <p:spPr>
          <a:xfrm>
            <a:off x="6130276" y="2748578"/>
            <a:ext cx="68745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569" y="4869831"/>
            <a:ext cx="16604991" cy="104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5400" b="1" dirty="0" smtClean="0">
                <a:solidFill>
                  <a:srgbClr val="FFC000"/>
                </a:solidFill>
                <a:latin typeface="+mj-lt"/>
              </a:rPr>
              <a:t>BÀI 4: CÂY THƯ MỤC</a:t>
            </a:r>
            <a:r>
              <a:rPr lang="en-US" sz="54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5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12458-42AA-2BEA-BE48-FF14DC3AE585}"/>
              </a:ext>
            </a:extLst>
          </p:cNvPr>
          <p:cNvSpPr txBox="1"/>
          <p:nvPr/>
        </p:nvSpPr>
        <p:spPr>
          <a:xfrm>
            <a:off x="4376896" y="1108986"/>
            <a:ext cx="10938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D42BECC-82E8-476A-AC65-5E4660AD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50" y="80010"/>
            <a:ext cx="18145760" cy="10206990"/>
          </a:xfrm>
          <a:prstGeom prst="rect">
            <a:avLst/>
          </a:prstGeom>
        </p:spPr>
      </p:pic>
      <p:pic>
        <p:nvPicPr>
          <p:cNvPr id="7" name="Google Shape;89;p2">
            <a:extLst>
              <a:ext uri="{FF2B5EF4-FFF2-40B4-BE49-F238E27FC236}">
                <a16:creationId xmlns:a16="http://schemas.microsoft.com/office/drawing/2014/main" id="{709A50A5-25A5-4B3C-A052-10AC0F2631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3291"/>
          <a:stretch/>
        </p:blipFill>
        <p:spPr>
          <a:xfrm flipH="1">
            <a:off x="15320444" y="4975004"/>
            <a:ext cx="2375440" cy="26811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917BD8-89AD-43B1-8EA1-DC06331ED670}"/>
              </a:ext>
            </a:extLst>
          </p:cNvPr>
          <p:cNvSpPr/>
          <p:nvPr/>
        </p:nvSpPr>
        <p:spPr>
          <a:xfrm>
            <a:off x="15865570" y="5183505"/>
            <a:ext cx="1830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spc="-150" dirty="0">
                <a:solidFill>
                  <a:srgbClr val="DC201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VN-Kimberley" panose="02040603050506020204" pitchFamily="18" charset="0"/>
              </a:rPr>
              <a:t> </a:t>
            </a:r>
            <a:r>
              <a:rPr lang="en-US" sz="3600" spc="-150" dirty="0">
                <a:solidFill>
                  <a:srgbClr val="DC201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VN-Kimberley" panose="02040603050506020204" pitchFamily="18" charset="0"/>
              </a:rPr>
              <a:t>Play</a:t>
            </a:r>
            <a:endParaRPr lang="en-US" sz="3600" spc="-150" dirty="0">
              <a:solidFill>
                <a:srgbClr val="DC201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" name="Picture 9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A45FED9A-2BFA-4456-8707-713F8ADCC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-338363"/>
            <a:ext cx="5974080" cy="34605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CF1D7F-896A-4166-A5D7-513FF4222041}"/>
              </a:ext>
            </a:extLst>
          </p:cNvPr>
          <p:cNvSpPr txBox="1"/>
          <p:nvPr/>
        </p:nvSpPr>
        <p:spPr>
          <a:xfrm>
            <a:off x="6298262" y="1467257"/>
            <a:ext cx="3392540" cy="1200329"/>
          </a:xfrm>
          <a:prstGeom prst="rect">
            <a:avLst/>
          </a:prstGeom>
          <a:noFill/>
          <a:scene3d>
            <a:camera prst="perspectiveLeft"/>
            <a:lightRig rig="flat" dir="t"/>
          </a:scene3d>
          <a:sp3d extrusionH="1314450"/>
        </p:spPr>
        <p:txBody>
          <a:bodyPr wrap="square" rtlCol="0">
            <a:spAutoFit/>
          </a:bodyPr>
          <a:lstStyle/>
          <a:p>
            <a:r>
              <a:rPr lang="en-US" sz="7200" b="1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8800" b="1" spc="-300" dirty="0">
              <a:solidFill>
                <a:srgbClr val="DC2014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C358A7-FD64-44F9-9329-FB09FDCA1D27}"/>
              </a:ext>
            </a:extLst>
          </p:cNvPr>
          <p:cNvSpPr/>
          <p:nvPr/>
        </p:nvSpPr>
        <p:spPr>
          <a:xfrm>
            <a:off x="4694299" y="783030"/>
            <a:ext cx="1603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 err="1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#9Slide06 Hellvina Hand Script" pitchFamily="2" charset="0"/>
              </a:rPr>
              <a:t>Hái</a:t>
            </a:r>
            <a:endParaRPr lang="en-US" sz="1200" spc="-300" dirty="0">
              <a:solidFill>
                <a:srgbClr val="086E14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SVN-Kimberley" panose="02040603050506020204" pitchFamily="18" charset="0"/>
            </a:endParaRP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CFEF9245-555D-438C-87C2-9C4AA0E4D68F}"/>
              </a:ext>
            </a:extLst>
          </p:cNvPr>
          <p:cNvSpPr/>
          <p:nvPr/>
        </p:nvSpPr>
        <p:spPr>
          <a:xfrm>
            <a:off x="4984605" y="3748417"/>
            <a:ext cx="6960477" cy="3907696"/>
          </a:xfrm>
          <a:prstGeom prst="roundRect">
            <a:avLst>
              <a:gd name="adj" fmla="val 12143"/>
            </a:avLst>
          </a:prstGeom>
          <a:solidFill>
            <a:srgbClr val="0070C0">
              <a:alpha val="58000"/>
            </a:srgbClr>
          </a:solidFill>
          <a:ln>
            <a:noFill/>
          </a:ln>
          <a:effectLst>
            <a:outerShdw blurRad="63500" sx="102000" sy="102000" algn="ctr" rotWithShape="0">
              <a:schemeClr val="accent1">
                <a:lumMod val="20000"/>
                <a:lumOff val="80000"/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D9C34600-2B82-43EA-A701-8839B24CED08}"/>
              </a:ext>
            </a:extLst>
          </p:cNvPr>
          <p:cNvSpPr/>
          <p:nvPr/>
        </p:nvSpPr>
        <p:spPr>
          <a:xfrm>
            <a:off x="7179748" y="3293772"/>
            <a:ext cx="2962363" cy="1053124"/>
          </a:xfrm>
          <a:prstGeom prst="roundRect">
            <a:avLst/>
          </a:prstGeom>
          <a:solidFill>
            <a:srgbClr val="0038A8"/>
          </a:solidFill>
          <a:ln>
            <a:noFill/>
          </a:ln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D898BC-7293-4430-8E04-607ACF85F56B}"/>
              </a:ext>
            </a:extLst>
          </p:cNvPr>
          <p:cNvSpPr txBox="1"/>
          <p:nvPr/>
        </p:nvSpPr>
        <p:spPr>
          <a:xfrm>
            <a:off x="7111149" y="3333683"/>
            <a:ext cx="33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chơi</a:t>
            </a:r>
            <a:endParaRPr lang="en-US" sz="3600" b="1" dirty="0">
              <a:solidFill>
                <a:srgbClr val="FF0000"/>
              </a:solidFill>
              <a:latin typeface="SVN-Kimberley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3E89A-9CBB-46A4-9DAE-D3435FB80195}"/>
              </a:ext>
            </a:extLst>
          </p:cNvPr>
          <p:cNvSpPr txBox="1"/>
          <p:nvPr/>
        </p:nvSpPr>
        <p:spPr>
          <a:xfrm>
            <a:off x="5410144" y="4589489"/>
            <a:ext cx="6534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3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quả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táo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quả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táo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t</a:t>
            </a:r>
            <a:r>
              <a:rPr lang="vi-VN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ư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ơng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thời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gian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trả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5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giây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trả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đúng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sẽ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hái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đ</a:t>
            </a:r>
            <a:r>
              <a:rPr lang="vi-VN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ư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ợc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quả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táo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.</a:t>
            </a:r>
          </a:p>
        </p:txBody>
      </p:sp>
      <p:pic>
        <p:nvPicPr>
          <p:cNvPr id="20" name="ChocoboRacingCidsTestCourse-HoaTau-3316605222">
            <a:hlinkClick r:id="" action="ppaction://media"/>
            <a:extLst>
              <a:ext uri="{FF2B5EF4-FFF2-40B4-BE49-F238E27FC236}">
                <a16:creationId xmlns:a16="http://schemas.microsoft.com/office/drawing/2014/main" id="{06F7E9E4-E280-4C29-ADE9-8A95B2583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2899" y="8817077"/>
            <a:ext cx="792881" cy="7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51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8" grpId="0"/>
          <p:bldP spid="14" grpId="0"/>
          <p:bldP spid="15" grpId="0"/>
          <p:bldP spid="16" grpId="0" animBg="1"/>
          <p:bldP spid="17" grpId="0" animBg="1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51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8" grpId="0"/>
          <p:bldP spid="14" grpId="0"/>
          <p:bldP spid="15" grpId="0"/>
          <p:bldP spid="16" grpId="0" animBg="1"/>
          <p:bldP spid="17" grpId="0" animBg="1"/>
          <p:bldP spid="18" grpId="0"/>
          <p:bldP spid="1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6D2DBC31-6551-4F93-967A-D3EFD471A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b="1884"/>
          <a:stretch/>
        </p:blipFill>
        <p:spPr>
          <a:xfrm>
            <a:off x="-97349" y="-43669"/>
            <a:ext cx="18288000" cy="10287000"/>
          </a:xfrm>
          <a:prstGeom prst="rect">
            <a:avLst/>
          </a:prstGeom>
        </p:spPr>
      </p:pic>
      <p:pic>
        <p:nvPicPr>
          <p:cNvPr id="21" name="Picture 20" descr="A close up of a house&#10;&#10;Description automatically generated">
            <a:extLst>
              <a:ext uri="{FF2B5EF4-FFF2-40B4-BE49-F238E27FC236}">
                <a16:creationId xmlns:a16="http://schemas.microsoft.com/office/drawing/2014/main" id="{21E06263-DEA9-4536-847A-1485DAA54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2736468" y="1498914"/>
            <a:ext cx="2492590" cy="2492590"/>
          </a:xfrm>
          <a:prstGeom prst="rect">
            <a:avLst/>
          </a:prstGeom>
        </p:spPr>
      </p:pic>
      <p:pic>
        <p:nvPicPr>
          <p:cNvPr id="22" name="Google Shape;99;p3">
            <a:extLst>
              <a:ext uri="{FF2B5EF4-FFF2-40B4-BE49-F238E27FC236}">
                <a16:creationId xmlns:a16="http://schemas.microsoft.com/office/drawing/2014/main" id="{F28890B6-2345-4F9B-8745-ED975A8B91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4816" y="1375500"/>
            <a:ext cx="6335055" cy="543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60D84C7-08DD-43EE-A25C-09B0B3FB0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9780737" y="4068955"/>
            <a:ext cx="365229" cy="416379"/>
          </a:xfrm>
          <a:prstGeom prst="rect">
            <a:avLst/>
          </a:prstGeom>
        </p:spPr>
      </p:pic>
      <p:pic>
        <p:nvPicPr>
          <p:cNvPr id="24" name="Picture 23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41667EFC-234C-4F17-AF5E-E1CD77809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8950283" y="3775688"/>
            <a:ext cx="365229" cy="416379"/>
          </a:xfrm>
          <a:prstGeom prst="rect">
            <a:avLst/>
          </a:prstGeom>
        </p:spPr>
      </p:pic>
      <p:pic>
        <p:nvPicPr>
          <p:cNvPr id="25" name="Picture 24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104EA32C-134B-4088-8078-3A81ED6F1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7154292" y="4231651"/>
            <a:ext cx="365229" cy="416379"/>
          </a:xfrm>
          <a:prstGeom prst="rect">
            <a:avLst/>
          </a:prstGeom>
        </p:spPr>
      </p:pic>
      <p:pic>
        <p:nvPicPr>
          <p:cNvPr id="26" name="Picture 25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F272898B-7BA4-484E-A3E2-48176A810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4870573" y="4341879"/>
            <a:ext cx="365229" cy="416379"/>
          </a:xfrm>
          <a:prstGeom prst="rect">
            <a:avLst/>
          </a:prstGeom>
        </p:spPr>
      </p:pic>
      <p:pic>
        <p:nvPicPr>
          <p:cNvPr id="27" name="Picture 26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2FB1454F-CF55-46EC-994D-0FB60A53F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7957918" y="4091141"/>
            <a:ext cx="365229" cy="416379"/>
          </a:xfrm>
          <a:prstGeom prst="rect">
            <a:avLst/>
          </a:prstGeom>
        </p:spPr>
      </p:pic>
      <p:pic>
        <p:nvPicPr>
          <p:cNvPr id="28" name="Google Shape;100;p3">
            <a:extLst>
              <a:ext uri="{FF2B5EF4-FFF2-40B4-BE49-F238E27FC236}">
                <a16:creationId xmlns:a16="http://schemas.microsoft.com/office/drawing/2014/main" id="{E60EC194-2350-4D0C-8D0A-B0FE05DCC5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4027" y="1358671"/>
            <a:ext cx="6771861" cy="5432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D5DB02-DD6E-41DB-AE81-9F969F881D43}"/>
              </a:ext>
            </a:extLst>
          </p:cNvPr>
          <p:cNvGrpSpPr/>
          <p:nvPr/>
        </p:nvGrpSpPr>
        <p:grpSpPr>
          <a:xfrm>
            <a:off x="12906370" y="7908254"/>
            <a:ext cx="5605420" cy="2227345"/>
            <a:chOff x="7450555" y="4679355"/>
            <a:chExt cx="5605420" cy="2227345"/>
          </a:xfrm>
        </p:grpSpPr>
        <p:pic>
          <p:nvPicPr>
            <p:cNvPr id="30" name="Picture 29" descr="A close up of a flower&#10;&#10;Description automatically generated">
              <a:extLst>
                <a:ext uri="{FF2B5EF4-FFF2-40B4-BE49-F238E27FC236}">
                  <a16:creationId xmlns:a16="http://schemas.microsoft.com/office/drawing/2014/main" id="{98561E9A-114E-41F0-9946-338F24717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>
              <a:off x="10279759" y="5009322"/>
              <a:ext cx="2776216" cy="1848678"/>
            </a:xfrm>
            <a:prstGeom prst="rect">
              <a:avLst/>
            </a:prstGeom>
          </p:spPr>
        </p:pic>
        <p:pic>
          <p:nvPicPr>
            <p:cNvPr id="31" name="Picture 30" descr="A close up of a flower&#10;&#10;Description automatically generated">
              <a:extLst>
                <a:ext uri="{FF2B5EF4-FFF2-40B4-BE49-F238E27FC236}">
                  <a16:creationId xmlns:a16="http://schemas.microsoft.com/office/drawing/2014/main" id="{336D3E87-DEE0-4CDA-B595-9E1EF2394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 flipH="1">
              <a:off x="7450555" y="4679355"/>
              <a:ext cx="3322283" cy="2212303"/>
            </a:xfrm>
            <a:prstGeom prst="rect">
              <a:avLst/>
            </a:prstGeom>
          </p:spPr>
        </p:pic>
        <p:pic>
          <p:nvPicPr>
            <p:cNvPr id="32" name="Picture 31" descr="A close up of a flower&#10;&#10;Description automatically generated">
              <a:extLst>
                <a:ext uri="{FF2B5EF4-FFF2-40B4-BE49-F238E27FC236}">
                  <a16:creationId xmlns:a16="http://schemas.microsoft.com/office/drawing/2014/main" id="{2BC69C55-585F-4C2C-A063-76BE11351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00"/>
            <a:stretch/>
          </p:blipFill>
          <p:spPr>
            <a:xfrm>
              <a:off x="10381268" y="5907446"/>
              <a:ext cx="1215628" cy="999254"/>
            </a:xfrm>
            <a:prstGeom prst="rect">
              <a:avLst/>
            </a:prstGeom>
          </p:spPr>
        </p:pic>
      </p:grpSp>
      <p:pic>
        <p:nvPicPr>
          <p:cNvPr id="33" name="Picture 32" descr="A picture containing toy&#10;&#10;Description automatically generated">
            <a:extLst>
              <a:ext uri="{FF2B5EF4-FFF2-40B4-BE49-F238E27FC236}">
                <a16:creationId xmlns:a16="http://schemas.microsoft.com/office/drawing/2014/main" id="{D4AB0AD3-1E95-4D53-B9C6-E7F3BB077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1" y="2561068"/>
            <a:ext cx="2819751" cy="4390571"/>
          </a:xfrm>
          <a:prstGeom prst="rect">
            <a:avLst/>
          </a:prstGeom>
        </p:spPr>
      </p:pic>
      <p:pic>
        <p:nvPicPr>
          <p:cNvPr id="34" name="Picture 33" descr="A picture containing fence&#10;&#10;Description automatically generated">
            <a:extLst>
              <a:ext uri="{FF2B5EF4-FFF2-40B4-BE49-F238E27FC236}">
                <a16:creationId xmlns:a16="http://schemas.microsoft.com/office/drawing/2014/main" id="{E095ED33-9652-455F-85E5-A1BBCA6615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9"/>
          <a:stretch/>
        </p:blipFill>
        <p:spPr>
          <a:xfrm>
            <a:off x="0" y="3429000"/>
            <a:ext cx="3547210" cy="5592927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E3933978-F713-4E5F-8D28-900C686AD7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71" y="50487"/>
            <a:ext cx="1219200" cy="1219200"/>
          </a:xfrm>
          <a:prstGeom prst="rect">
            <a:avLst/>
          </a:prstGeom>
        </p:spPr>
      </p:pic>
      <p:pic>
        <p:nvPicPr>
          <p:cNvPr id="36" name="Picture 35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ACB46DD-44D7-4D64-9FAD-17956D8344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727" y="661775"/>
            <a:ext cx="2763949" cy="223932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581D585-450D-4EDF-A339-DE20097F0459}"/>
              </a:ext>
            </a:extLst>
          </p:cNvPr>
          <p:cNvGrpSpPr/>
          <p:nvPr/>
        </p:nvGrpSpPr>
        <p:grpSpPr>
          <a:xfrm>
            <a:off x="15729423" y="1617019"/>
            <a:ext cx="5551410" cy="1059911"/>
            <a:chOff x="18603574" y="829858"/>
            <a:chExt cx="4495642" cy="111502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5FEC82-82B1-4925-827D-70203F6DAA99}"/>
                </a:ext>
              </a:extLst>
            </p:cNvPr>
            <p:cNvSpPr txBox="1"/>
            <p:nvPr/>
          </p:nvSpPr>
          <p:spPr>
            <a:xfrm>
              <a:off x="18964184" y="1329702"/>
              <a:ext cx="4135032" cy="615181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32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40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8A4E86-7D88-426E-8BED-82254B8869BD}"/>
                </a:ext>
              </a:extLst>
            </p:cNvPr>
            <p:cNvSpPr/>
            <p:nvPr/>
          </p:nvSpPr>
          <p:spPr>
            <a:xfrm>
              <a:off x="18603574" y="829858"/>
              <a:ext cx="1594247" cy="550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400" b="1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1" descr="A picture containing drawing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580810BE-8442-4157-BF05-8EF5040073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21" y="3560852"/>
            <a:ext cx="1122581" cy="1213870"/>
          </a:xfrm>
          <a:prstGeom prst="rect">
            <a:avLst/>
          </a:prstGeom>
        </p:spPr>
      </p:pic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ED44236E-6E10-448D-86AE-B31EDD01761B}"/>
              </a:ext>
            </a:extLst>
          </p:cNvPr>
          <p:cNvSpPr/>
          <p:nvPr/>
        </p:nvSpPr>
        <p:spPr>
          <a:xfrm>
            <a:off x="-124446" y="79981"/>
            <a:ext cx="787119" cy="32332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FB03A"/>
              </a:gs>
              <a:gs pos="100000">
                <a:srgbClr val="3B6A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BD2D26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F311D4-D767-47B7-A808-1B0F757CB218}"/>
              </a:ext>
            </a:extLst>
          </p:cNvPr>
          <p:cNvSpPr/>
          <p:nvPr/>
        </p:nvSpPr>
        <p:spPr>
          <a:xfrm>
            <a:off x="-30979" y="210644"/>
            <a:ext cx="654004" cy="654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9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57A68D-EF83-4D30-985A-264C27CA74D8}"/>
              </a:ext>
            </a:extLst>
          </p:cNvPr>
          <p:cNvSpPr/>
          <p:nvPr/>
        </p:nvSpPr>
        <p:spPr>
          <a:xfrm>
            <a:off x="-16041" y="1011941"/>
            <a:ext cx="654004" cy="654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9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1b" descr="A picture containing drawing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40190C05-BA46-40A7-954B-A76BA98274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833">
            <a:off x="-30938" y="177785"/>
            <a:ext cx="652329" cy="804742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C95A2D1B-9C72-41FB-B32A-24274D5F4A96}"/>
              </a:ext>
            </a:extLst>
          </p:cNvPr>
          <p:cNvSpPr/>
          <p:nvPr/>
        </p:nvSpPr>
        <p:spPr>
          <a:xfrm>
            <a:off x="-1103" y="1813238"/>
            <a:ext cx="654004" cy="654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9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2b" descr="A picture containing drawing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D839DF43-5C7F-4551-9BFF-B7FDA9A533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" y="1003612"/>
            <a:ext cx="566977" cy="743776"/>
          </a:xfrm>
          <a:prstGeom prst="rect">
            <a:avLst/>
          </a:prstGeom>
        </p:spPr>
      </p:pic>
      <p:pic>
        <p:nvPicPr>
          <p:cNvPr id="47" name="3b" descr="A picture containing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6905A698-A970-497E-9F29-C292A04539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782">
            <a:off x="-19684" y="1797959"/>
            <a:ext cx="659055" cy="787366"/>
          </a:xfrm>
          <a:prstGeom prst="rect">
            <a:avLst/>
          </a:prstGeom>
        </p:spPr>
      </p:pic>
      <p:pic>
        <p:nvPicPr>
          <p:cNvPr id="48" name="2" descr="A picture containing drawing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19C90F36-03D2-402E-A650-D74869AB30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65" y="2936003"/>
            <a:ext cx="998494" cy="1309852"/>
          </a:xfrm>
          <a:prstGeom prst="rect">
            <a:avLst/>
          </a:prstGeom>
        </p:spPr>
      </p:pic>
      <p:pic>
        <p:nvPicPr>
          <p:cNvPr id="49" name="3" descr="A picture containing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B01C9F99-7FD0-4B95-ADC0-0C0AEB4665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782">
            <a:off x="8570873" y="2932813"/>
            <a:ext cx="1417786" cy="1693814"/>
          </a:xfrm>
          <a:prstGeom prst="rect">
            <a:avLst/>
          </a:prstGeom>
        </p:spPr>
      </p:pic>
      <p:sp>
        <p:nvSpPr>
          <p:cNvPr id="50" name="Thought Bubble: Cloud 57">
            <a:extLst>
              <a:ext uri="{FF2B5EF4-FFF2-40B4-BE49-F238E27FC236}">
                <a16:creationId xmlns:a16="http://schemas.microsoft.com/office/drawing/2014/main" id="{739A10D6-EA6F-4407-B918-8CE9D94C6BA9}"/>
              </a:ext>
            </a:extLst>
          </p:cNvPr>
          <p:cNvSpPr/>
          <p:nvPr/>
        </p:nvSpPr>
        <p:spPr>
          <a:xfrm>
            <a:off x="1673817" y="1783215"/>
            <a:ext cx="2809202" cy="1527726"/>
          </a:xfrm>
          <a:prstGeom prst="cloudCallout">
            <a:avLst>
              <a:gd name="adj1" fmla="val -42094"/>
              <a:gd name="adj2" fmla="val 64529"/>
            </a:avLst>
          </a:prstGeom>
          <a:solidFill>
            <a:srgbClr val="E3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Chọn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SVN-Kimberley" panose="02040603050506020204" pitchFamily="18" charset="0"/>
            </a:endParaRPr>
          </a:p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1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táo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mà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 e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thích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SVN-Kimberley" panose="02040603050506020204" pitchFamily="18" charset="0"/>
            </a:endParaRPr>
          </a:p>
        </p:txBody>
      </p:sp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3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Next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426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00429 0.382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337A162A-3F26-4CF5-833F-03425D4BE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" y="-4108"/>
            <a:ext cx="18245273" cy="10262967"/>
          </a:xfrm>
          <a:prstGeom prst="rect">
            <a:avLst/>
          </a:prstGeom>
        </p:spPr>
      </p:pic>
      <p:pic>
        <p:nvPicPr>
          <p:cNvPr id="3" name="Picture 2" descr="A close up of a house&#10;&#10;Description automatically generated">
            <a:extLst>
              <a:ext uri="{FF2B5EF4-FFF2-40B4-BE49-F238E27FC236}">
                <a16:creationId xmlns:a16="http://schemas.microsoft.com/office/drawing/2014/main" id="{528CA86B-9AD9-421A-9A0D-C4D4BC37A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56794" y="80829"/>
            <a:ext cx="2492590" cy="249259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D8356DD-73E7-4D81-AF48-07F914143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80" y="1826001"/>
            <a:ext cx="1219200" cy="1219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D38D7E-571A-4AE5-B772-D6CAF55BAF3D}"/>
              </a:ext>
            </a:extLst>
          </p:cNvPr>
          <p:cNvGrpSpPr/>
          <p:nvPr/>
        </p:nvGrpSpPr>
        <p:grpSpPr>
          <a:xfrm>
            <a:off x="13880956" y="2630216"/>
            <a:ext cx="3553603" cy="1353098"/>
            <a:chOff x="18176263" y="-61039"/>
            <a:chExt cx="4221505" cy="120375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5413C0-D4D0-48A0-87EB-21B5CC866D0D}"/>
                </a:ext>
              </a:extLst>
            </p:cNvPr>
            <p:cNvSpPr txBox="1"/>
            <p:nvPr/>
          </p:nvSpPr>
          <p:spPr>
            <a:xfrm>
              <a:off x="18206768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C2824C-0CB5-436B-ADC3-CB1F041081DE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BA7AE4-CEE0-41FF-9A1C-3F8C88ACFEF7}"/>
              </a:ext>
            </a:extLst>
          </p:cNvPr>
          <p:cNvGrpSpPr/>
          <p:nvPr/>
        </p:nvGrpSpPr>
        <p:grpSpPr>
          <a:xfrm>
            <a:off x="1739398" y="3656193"/>
            <a:ext cx="7424674" cy="1939542"/>
            <a:chOff x="500677" y="3886200"/>
            <a:chExt cx="5039246" cy="1105997"/>
          </a:xfrm>
        </p:grpSpPr>
        <p:pic>
          <p:nvPicPr>
            <p:cNvPr id="9" name="Picture 8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B27F7A0C-FFB9-4B8D-90B0-6A6FFCF37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500677" y="4034146"/>
              <a:ext cx="5039246" cy="9580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07C871-CA0F-4E08-AA5E-033AC2E4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DA04B6-983F-4A60-A11E-EBAF4B5579A3}"/>
              </a:ext>
            </a:extLst>
          </p:cNvPr>
          <p:cNvGrpSpPr/>
          <p:nvPr/>
        </p:nvGrpSpPr>
        <p:grpSpPr>
          <a:xfrm>
            <a:off x="10491601" y="3986172"/>
            <a:ext cx="7335168" cy="1642592"/>
            <a:chOff x="524590" y="3886200"/>
            <a:chExt cx="5203110" cy="1072844"/>
          </a:xfrm>
        </p:grpSpPr>
        <p:pic>
          <p:nvPicPr>
            <p:cNvPr id="12" name="Picture 11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EA4EE2E4-DAE2-41D6-8C59-033904731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46241"/>
              <a:ext cx="5039246" cy="91280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99B69A-B7C3-4AD0-9E78-3459FFE9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D0109E-4499-4B94-96E1-177FFEFCA34C}"/>
              </a:ext>
            </a:extLst>
          </p:cNvPr>
          <p:cNvGrpSpPr/>
          <p:nvPr/>
        </p:nvGrpSpPr>
        <p:grpSpPr>
          <a:xfrm>
            <a:off x="1941462" y="6258958"/>
            <a:ext cx="7154667" cy="1924652"/>
            <a:chOff x="524590" y="3886200"/>
            <a:chExt cx="5203110" cy="1072845"/>
          </a:xfrm>
        </p:grpSpPr>
        <p:pic>
          <p:nvPicPr>
            <p:cNvPr id="15" name="Picture 14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AAC131C6-D37C-4926-B2CB-EB1D0256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37903"/>
              <a:ext cx="5039246" cy="9211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5CFA68-A9E8-4172-967B-93B7D2C9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A56D54-2477-4478-BA07-D80E7609076C}"/>
              </a:ext>
            </a:extLst>
          </p:cNvPr>
          <p:cNvGrpSpPr/>
          <p:nvPr/>
        </p:nvGrpSpPr>
        <p:grpSpPr>
          <a:xfrm>
            <a:off x="10491601" y="6258958"/>
            <a:ext cx="7507737" cy="1631960"/>
            <a:chOff x="781907" y="3909515"/>
            <a:chExt cx="5039246" cy="1049530"/>
          </a:xfrm>
        </p:grpSpPr>
        <p:pic>
          <p:nvPicPr>
            <p:cNvPr id="18" name="Picture 17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3C8C221A-4B35-4F98-A972-E5A4E817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781907" y="4034989"/>
              <a:ext cx="5039246" cy="9240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739E7B-39EE-4413-8B1B-EBAE892E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52" y="3909515"/>
              <a:ext cx="914206" cy="1042238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4C49498-93A9-40DB-A1EC-6C8581744C7B}"/>
              </a:ext>
            </a:extLst>
          </p:cNvPr>
          <p:cNvSpPr/>
          <p:nvPr/>
        </p:nvSpPr>
        <p:spPr>
          <a:xfrm>
            <a:off x="2045920" y="4239541"/>
            <a:ext cx="9481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DA80AD-8C55-40FF-AB65-98E903667A41}"/>
              </a:ext>
            </a:extLst>
          </p:cNvPr>
          <p:cNvSpPr/>
          <p:nvPr/>
        </p:nvSpPr>
        <p:spPr>
          <a:xfrm>
            <a:off x="2045920" y="6978666"/>
            <a:ext cx="10308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22AAB1-01CD-42CB-BA75-3C3B880CCE52}"/>
              </a:ext>
            </a:extLst>
          </p:cNvPr>
          <p:cNvSpPr/>
          <p:nvPr/>
        </p:nvSpPr>
        <p:spPr>
          <a:xfrm>
            <a:off x="10701116" y="4391711"/>
            <a:ext cx="96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5AC8C7-8DD1-47CB-85AB-8EA4CF072C29}"/>
              </a:ext>
            </a:extLst>
          </p:cNvPr>
          <p:cNvSpPr/>
          <p:nvPr/>
        </p:nvSpPr>
        <p:spPr>
          <a:xfrm>
            <a:off x="10898626" y="6655221"/>
            <a:ext cx="643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D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24" name="A">
            <a:extLst>
              <a:ext uri="{FF2B5EF4-FFF2-40B4-BE49-F238E27FC236}">
                <a16:creationId xmlns:a16="http://schemas.microsoft.com/office/drawing/2014/main" id="{58E9E3B4-562B-437C-AF85-09327896662B}"/>
              </a:ext>
            </a:extLst>
          </p:cNvPr>
          <p:cNvSpPr/>
          <p:nvPr/>
        </p:nvSpPr>
        <p:spPr>
          <a:xfrm>
            <a:off x="2891259" y="4466422"/>
            <a:ext cx="56228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vi-VN" sz="4400" b="1" dirty="0">
                <a:latin typeface="+mj-lt"/>
              </a:rPr>
              <a:t>File Explorer.</a:t>
            </a:r>
          </a:p>
        </p:txBody>
      </p:sp>
      <p:sp>
        <p:nvSpPr>
          <p:cNvPr id="25" name="B">
            <a:extLst>
              <a:ext uri="{FF2B5EF4-FFF2-40B4-BE49-F238E27FC236}">
                <a16:creationId xmlns:a16="http://schemas.microsoft.com/office/drawing/2014/main" id="{BCE86C93-3F56-47EF-9357-074AA9A59784}"/>
              </a:ext>
            </a:extLst>
          </p:cNvPr>
          <p:cNvSpPr/>
          <p:nvPr/>
        </p:nvSpPr>
        <p:spPr>
          <a:xfrm>
            <a:off x="12024748" y="4342668"/>
            <a:ext cx="50636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atin typeface="+mj-lt"/>
              </a:rPr>
              <a:t>Settings</a:t>
            </a:r>
            <a:r>
              <a:rPr lang="vi-VN" sz="4800" b="1" dirty="0">
                <a:latin typeface="+mj-lt"/>
              </a:rPr>
              <a:t>.</a:t>
            </a:r>
            <a:endParaRPr lang="en-US" sz="80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27" name="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2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  <a:hlinkClick r:id="rId13" action="ppaction://hlinksldjump"/>
              </a:rPr>
              <a:t>Back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28" name="Rectangle: Rounded Corners 44">
            <a:extLst>
              <a:ext uri="{FF2B5EF4-FFF2-40B4-BE49-F238E27FC236}">
                <a16:creationId xmlns:a16="http://schemas.microsoft.com/office/drawing/2014/main" id="{D4B4CB12-5E84-47C0-8BF6-FA4EBAECAD99}"/>
              </a:ext>
            </a:extLst>
          </p:cNvPr>
          <p:cNvSpPr/>
          <p:nvPr/>
        </p:nvSpPr>
        <p:spPr>
          <a:xfrm>
            <a:off x="8862443" y="7790657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1DC17FFD-D678-44E3-BCF2-4334893378E0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61E3A8B3-80DC-4A17-AF42-147BC2CB7C71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A816F408-6D4D-4163-B5B1-5C921CE66F4F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0A66BE2C-08B4-4E99-AA86-994D7696E188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6F659CD9-D18F-4B65-A52E-7ECD2C37512D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FEAC7E70-F5EC-477B-AAEC-5EC9C87D72BB}"/>
              </a:ext>
            </a:extLst>
          </p:cNvPr>
          <p:cNvSpPr/>
          <p:nvPr/>
        </p:nvSpPr>
        <p:spPr>
          <a:xfrm>
            <a:off x="9018360" y="799681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2A8393A6-9E89-4D39-9318-A863773423C8}"/>
              </a:ext>
            </a:extLst>
          </p:cNvPr>
          <p:cNvSpPr/>
          <p:nvPr/>
        </p:nvSpPr>
        <p:spPr>
          <a:xfrm>
            <a:off x="8830583" y="9583829"/>
            <a:ext cx="1588679" cy="6885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36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11390206" y="6717056"/>
            <a:ext cx="50636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atin typeface="+mj-lt"/>
              </a:rPr>
              <a:t>Get Help.</a:t>
            </a:r>
            <a:endParaRPr lang="en-US" sz="66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37" name="Picture 36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C888599-AC91-4A2E-9B7D-8D352B9B2C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22" y="-344632"/>
            <a:ext cx="7629829" cy="397468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1147AAD-4EB2-4058-B132-A5C29E74D3A6}"/>
              </a:ext>
            </a:extLst>
          </p:cNvPr>
          <p:cNvSpPr/>
          <p:nvPr/>
        </p:nvSpPr>
        <p:spPr>
          <a:xfrm>
            <a:off x="6284701" y="1304386"/>
            <a:ext cx="5774873" cy="1569660"/>
          </a:xfrm>
          <a:prstGeom prst="rect">
            <a:avLst/>
          </a:prstGeom>
          <a:noFill/>
          <a:effectLst>
            <a:outerShdw blurRad="139700" dir="438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vi-VN" sz="3200" b="1" dirty="0">
                <a:latin typeface="+mj-lt"/>
              </a:rPr>
              <a:t>Công cụ tìm kiếm trên máy tính được cung cấp trong cửa sổ phần mềm nào?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2471779" y="6793794"/>
            <a:ext cx="57708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atin typeface="+mj-lt"/>
              </a:rPr>
              <a:t>Cortana</a:t>
            </a:r>
            <a:r>
              <a:rPr lang="vi-VN" sz="6000" b="1" dirty="0">
                <a:latin typeface="+mj-lt"/>
              </a:rPr>
              <a:t>.</a:t>
            </a:r>
            <a:endParaRPr lang="en-US" sz="239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3000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3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3000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3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3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43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2" grpId="0"/>
          <p:bldP spid="23" grpId="0"/>
          <p:bldP spid="24" grpId="0"/>
          <p:bldP spid="25" grpId="0"/>
          <p:bldP spid="25" grpId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6" grpId="0"/>
          <p:bldP spid="36" grpId="1"/>
          <p:bldP spid="38" grpId="0"/>
          <p:bldP spid="39" grpId="0"/>
          <p:bldP spid="3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3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3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43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2" grpId="0"/>
          <p:bldP spid="23" grpId="0"/>
          <p:bldP spid="24" grpId="0"/>
          <p:bldP spid="25" grpId="0"/>
          <p:bldP spid="25" grpId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6" grpId="0"/>
          <p:bldP spid="36" grpId="1"/>
          <p:bldP spid="38" grpId="0"/>
          <p:bldP spid="39" grpId="0"/>
          <p:bldP spid="39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picture containing table&#10;&#10;Description automatically generated">
            <a:extLst>
              <a:ext uri="{FF2B5EF4-FFF2-40B4-BE49-F238E27FC236}">
                <a16:creationId xmlns:a16="http://schemas.microsoft.com/office/drawing/2014/main" id="{337A162A-3F26-4CF5-833F-03425D4BE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" y="74274"/>
            <a:ext cx="18245273" cy="10262967"/>
          </a:xfrm>
          <a:prstGeom prst="rect">
            <a:avLst/>
          </a:prstGeom>
        </p:spPr>
      </p:pic>
      <p:pic>
        <p:nvPicPr>
          <p:cNvPr id="54" name="Picture 53" descr="A close up of a house&#10;&#10;Description automatically generated">
            <a:extLst>
              <a:ext uri="{FF2B5EF4-FFF2-40B4-BE49-F238E27FC236}">
                <a16:creationId xmlns:a16="http://schemas.microsoft.com/office/drawing/2014/main" id="{528CA86B-9AD9-421A-9A0D-C4D4BC37A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56794" y="80829"/>
            <a:ext cx="2492590" cy="2492590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7D8356DD-73E7-4D81-AF48-07F914143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80" y="1826001"/>
            <a:ext cx="1219200" cy="12192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7BD38D7E-571A-4AE5-B772-D6CAF55BAF3D}"/>
              </a:ext>
            </a:extLst>
          </p:cNvPr>
          <p:cNvGrpSpPr/>
          <p:nvPr/>
        </p:nvGrpSpPr>
        <p:grpSpPr>
          <a:xfrm>
            <a:off x="13880956" y="2630216"/>
            <a:ext cx="3553603" cy="1353098"/>
            <a:chOff x="18176263" y="-61039"/>
            <a:chExt cx="4221505" cy="120375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05413C0-D4D0-48A0-87EB-21B5CC866D0D}"/>
                </a:ext>
              </a:extLst>
            </p:cNvPr>
            <p:cNvSpPr txBox="1"/>
            <p:nvPr/>
          </p:nvSpPr>
          <p:spPr>
            <a:xfrm>
              <a:off x="18206768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8C2824C-0CB5-436B-ADC3-CB1F041081DE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pic>
        <p:nvPicPr>
          <p:cNvPr id="59" name="Picture 58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C888599-AC91-4A2E-9B7D-8D352B9B2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78" y="-505327"/>
            <a:ext cx="8322810" cy="397468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B4BA7AE4-CEE0-41FF-9A1C-3F8C88ACFEF7}"/>
              </a:ext>
            </a:extLst>
          </p:cNvPr>
          <p:cNvGrpSpPr/>
          <p:nvPr/>
        </p:nvGrpSpPr>
        <p:grpSpPr>
          <a:xfrm>
            <a:off x="10394249" y="3821213"/>
            <a:ext cx="7424675" cy="2249567"/>
            <a:chOff x="500677" y="3886200"/>
            <a:chExt cx="5039246" cy="1105997"/>
          </a:xfrm>
        </p:grpSpPr>
        <p:pic>
          <p:nvPicPr>
            <p:cNvPr id="61" name="Picture 60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B27F7A0C-FFB9-4B8D-90B0-6A6FFCF37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500677" y="4034146"/>
              <a:ext cx="5039246" cy="95805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C07C871-CA0F-4E08-AA5E-033AC2E4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6DA04B6-983F-4A60-A11E-EBAF4B5579A3}"/>
              </a:ext>
            </a:extLst>
          </p:cNvPr>
          <p:cNvGrpSpPr/>
          <p:nvPr/>
        </p:nvGrpSpPr>
        <p:grpSpPr>
          <a:xfrm>
            <a:off x="1963874" y="3946708"/>
            <a:ext cx="7335168" cy="2062206"/>
            <a:chOff x="524590" y="3886200"/>
            <a:chExt cx="5203110" cy="1072844"/>
          </a:xfrm>
        </p:grpSpPr>
        <p:pic>
          <p:nvPicPr>
            <p:cNvPr id="64" name="Picture 63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EA4EE2E4-DAE2-41D6-8C59-033904731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46241"/>
              <a:ext cx="5039246" cy="912803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299B69A-B7C3-4AD0-9E78-3459FFE9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1D0109E-4499-4B94-96E1-177FFEFCA34C}"/>
              </a:ext>
            </a:extLst>
          </p:cNvPr>
          <p:cNvGrpSpPr/>
          <p:nvPr/>
        </p:nvGrpSpPr>
        <p:grpSpPr>
          <a:xfrm>
            <a:off x="1941462" y="6258958"/>
            <a:ext cx="7154667" cy="1924652"/>
            <a:chOff x="524590" y="3886200"/>
            <a:chExt cx="5203110" cy="1072845"/>
          </a:xfrm>
        </p:grpSpPr>
        <p:pic>
          <p:nvPicPr>
            <p:cNvPr id="67" name="Picture 66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AAC131C6-D37C-4926-B2CB-EB1D0256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37903"/>
              <a:ext cx="5039246" cy="92114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25CFA68-A9E8-4172-967B-93B7D2C9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AA56D54-2477-4478-BA07-D80E7609076C}"/>
              </a:ext>
            </a:extLst>
          </p:cNvPr>
          <p:cNvGrpSpPr/>
          <p:nvPr/>
        </p:nvGrpSpPr>
        <p:grpSpPr>
          <a:xfrm>
            <a:off x="10491601" y="6258958"/>
            <a:ext cx="7892853" cy="2119600"/>
            <a:chOff x="781907" y="3909515"/>
            <a:chExt cx="5039246" cy="1049530"/>
          </a:xfrm>
        </p:grpSpPr>
        <p:pic>
          <p:nvPicPr>
            <p:cNvPr id="70" name="Picture 69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3C8C221A-4B35-4F98-A972-E5A4E817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781907" y="4034989"/>
              <a:ext cx="5039246" cy="924056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3739E7B-39EE-4413-8B1B-EBAE892E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52" y="3909515"/>
              <a:ext cx="914206" cy="1042238"/>
            </a:xfrm>
            <a:prstGeom prst="rect">
              <a:avLst/>
            </a:prstGeom>
          </p:spPr>
        </p:pic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34C49498-93A9-40DB-A1EC-6C8581744C7B}"/>
              </a:ext>
            </a:extLst>
          </p:cNvPr>
          <p:cNvSpPr/>
          <p:nvPr/>
        </p:nvSpPr>
        <p:spPr>
          <a:xfrm>
            <a:off x="2289375" y="4403710"/>
            <a:ext cx="9481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8DA80AD-8C55-40FF-AB65-98E903667A41}"/>
              </a:ext>
            </a:extLst>
          </p:cNvPr>
          <p:cNvSpPr/>
          <p:nvPr/>
        </p:nvSpPr>
        <p:spPr>
          <a:xfrm>
            <a:off x="2045920" y="6978666"/>
            <a:ext cx="10308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22AAB1-01CD-42CB-BA75-3C3B880CCE52}"/>
              </a:ext>
            </a:extLst>
          </p:cNvPr>
          <p:cNvSpPr/>
          <p:nvPr/>
        </p:nvSpPr>
        <p:spPr>
          <a:xfrm>
            <a:off x="10749284" y="4634950"/>
            <a:ext cx="96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B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85AC8C7-8DD1-47CB-85AB-8EA4CF072C29}"/>
              </a:ext>
            </a:extLst>
          </p:cNvPr>
          <p:cNvSpPr/>
          <p:nvPr/>
        </p:nvSpPr>
        <p:spPr>
          <a:xfrm>
            <a:off x="10911751" y="7021216"/>
            <a:ext cx="643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D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1147AAD-4EB2-4058-B132-A5C29E74D3A6}"/>
              </a:ext>
            </a:extLst>
          </p:cNvPr>
          <p:cNvSpPr/>
          <p:nvPr/>
        </p:nvSpPr>
        <p:spPr>
          <a:xfrm>
            <a:off x="6147355" y="1522863"/>
            <a:ext cx="6844633" cy="707886"/>
          </a:xfrm>
          <a:prstGeom prst="rect">
            <a:avLst/>
          </a:prstGeom>
          <a:noFill/>
          <a:effectLst>
            <a:outerShdw blurRad="139700" dir="438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vi-V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nào sau đây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Sai?</a:t>
            </a:r>
            <a:endParaRPr lang="en-US" altLang="en-US" sz="4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7" name="A">
            <a:extLst>
              <a:ext uri="{FF2B5EF4-FFF2-40B4-BE49-F238E27FC236}">
                <a16:creationId xmlns:a16="http://schemas.microsoft.com/office/drawing/2014/main" id="{58E9E3B4-562B-437C-AF85-09327896662B}"/>
              </a:ext>
            </a:extLst>
          </p:cNvPr>
          <p:cNvSpPr/>
          <p:nvPr/>
        </p:nvSpPr>
        <p:spPr>
          <a:xfrm>
            <a:off x="11963971" y="4419505"/>
            <a:ext cx="541500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Trong một thư mục có thể có nhiều tệp cùng tên.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B">
            <a:extLst>
              <a:ext uri="{FF2B5EF4-FFF2-40B4-BE49-F238E27FC236}">
                <a16:creationId xmlns:a16="http://schemas.microsoft.com/office/drawing/2014/main" id="{BCE86C93-3F56-47EF-9357-074AA9A59784}"/>
              </a:ext>
            </a:extLst>
          </p:cNvPr>
          <p:cNvSpPr/>
          <p:nvPr/>
        </p:nvSpPr>
        <p:spPr>
          <a:xfrm>
            <a:off x="3263659" y="4182078"/>
            <a:ext cx="57859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Số lượng các tệp và thư mục trong một máy tính rất lớn.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">
            <a:extLst>
              <a:ext uri="{FF2B5EF4-FFF2-40B4-BE49-F238E27FC236}">
                <a16:creationId xmlns:a16="http://schemas.microsoft.com/office/drawing/2014/main" id="{38CB8068-13FC-4118-91D5-3543F5A47A88}"/>
              </a:ext>
            </a:extLst>
          </p:cNvPr>
          <p:cNvSpPr/>
          <p:nvPr/>
        </p:nvSpPr>
        <p:spPr>
          <a:xfrm>
            <a:off x="3262603" y="6552044"/>
            <a:ext cx="591175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Các tệp được sắp xếp trong các thư mục để dễ quản lí và tìm kiếm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Picture 79">
            <a:hlinkClick r:id="rId12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81" name="Rectangle 80">
            <a:hlinkClick r:id="rId14" action="ppaction://hlinksldjump"/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2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  <a:hlinkClick r:id="rId15" action="ppaction://hlinksldjump"/>
              </a:rPr>
              <a:t>Back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82" name="Rectangle: Rounded Corners 44">
            <a:extLst>
              <a:ext uri="{FF2B5EF4-FFF2-40B4-BE49-F238E27FC236}">
                <a16:creationId xmlns:a16="http://schemas.microsoft.com/office/drawing/2014/main" id="{D4B4CB12-5E84-47C0-8BF6-FA4EBAECAD99}"/>
              </a:ext>
            </a:extLst>
          </p:cNvPr>
          <p:cNvSpPr/>
          <p:nvPr/>
        </p:nvSpPr>
        <p:spPr>
          <a:xfrm>
            <a:off x="8862443" y="7790657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5">
            <a:extLst>
              <a:ext uri="{FF2B5EF4-FFF2-40B4-BE49-F238E27FC236}">
                <a16:creationId xmlns:a16="http://schemas.microsoft.com/office/drawing/2014/main" id="{1DC17FFD-D678-44E3-BCF2-4334893378E0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id="{61E3A8B3-80DC-4A17-AF42-147BC2CB7C71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85" name="5">
            <a:extLst>
              <a:ext uri="{FF2B5EF4-FFF2-40B4-BE49-F238E27FC236}">
                <a16:creationId xmlns:a16="http://schemas.microsoft.com/office/drawing/2014/main" id="{A816F408-6D4D-4163-B5B1-5C921CE66F4F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id="{0A66BE2C-08B4-4E99-AA86-994D7696E188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87" name="5">
            <a:extLst>
              <a:ext uri="{FF2B5EF4-FFF2-40B4-BE49-F238E27FC236}">
                <a16:creationId xmlns:a16="http://schemas.microsoft.com/office/drawing/2014/main" id="{6F659CD9-D18F-4B65-A52E-7ECD2C37512D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88" name="5">
            <a:extLst>
              <a:ext uri="{FF2B5EF4-FFF2-40B4-BE49-F238E27FC236}">
                <a16:creationId xmlns:a16="http://schemas.microsoft.com/office/drawing/2014/main" id="{FEAC7E70-F5EC-477B-AAEC-5EC9C87D72BB}"/>
              </a:ext>
            </a:extLst>
          </p:cNvPr>
          <p:cNvSpPr/>
          <p:nvPr/>
        </p:nvSpPr>
        <p:spPr>
          <a:xfrm>
            <a:off x="9018360" y="799681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9" name="start">
            <a:extLst>
              <a:ext uri="{FF2B5EF4-FFF2-40B4-BE49-F238E27FC236}">
                <a16:creationId xmlns:a16="http://schemas.microsoft.com/office/drawing/2014/main" id="{2A8393A6-9E89-4D39-9318-A863773423C8}"/>
              </a:ext>
            </a:extLst>
          </p:cNvPr>
          <p:cNvSpPr/>
          <p:nvPr/>
        </p:nvSpPr>
        <p:spPr>
          <a:xfrm>
            <a:off x="8830583" y="9583829"/>
            <a:ext cx="1588679" cy="6885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90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11767413" y="6605993"/>
            <a:ext cx="62767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Tên thư mục hoặc tệp cần rõ ràng, gợi nhớ nội dung của thư mục hoặc tệp.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43000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3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43000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9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</p:childTnLst>
            </p:cTn>
          </p:par>
        </p:tnLst>
        <p:bldLst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8" grpId="1"/>
          <p:bldP spid="79" grpId="0"/>
          <p:bldP spid="79" grpId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90" grpId="0"/>
          <p:bldP spid="9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9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</p:childTnLst>
            </p:cTn>
          </p:par>
        </p:tnLst>
        <p:bldLst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8" grpId="1"/>
          <p:bldP spid="79" grpId="0"/>
          <p:bldP spid="79" grpId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90" grpId="0"/>
          <p:bldP spid="90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337A162A-3F26-4CF5-833F-03425D4BE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" y="43411"/>
            <a:ext cx="18245273" cy="10262967"/>
          </a:xfrm>
          <a:prstGeom prst="rect">
            <a:avLst/>
          </a:prstGeom>
        </p:spPr>
      </p:pic>
      <p:pic>
        <p:nvPicPr>
          <p:cNvPr id="3" name="Picture 2" descr="A close up of a house&#10;&#10;Description automatically generated">
            <a:extLst>
              <a:ext uri="{FF2B5EF4-FFF2-40B4-BE49-F238E27FC236}">
                <a16:creationId xmlns:a16="http://schemas.microsoft.com/office/drawing/2014/main" id="{528CA86B-9AD9-421A-9A0D-C4D4BC37A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56794" y="80829"/>
            <a:ext cx="2492590" cy="249259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D8356DD-73E7-4D81-AF48-07F914143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34081" y="51996"/>
            <a:ext cx="2275840" cy="2275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D38D7E-571A-4AE5-B772-D6CAF55BAF3D}"/>
              </a:ext>
            </a:extLst>
          </p:cNvPr>
          <p:cNvGrpSpPr/>
          <p:nvPr/>
        </p:nvGrpSpPr>
        <p:grpSpPr>
          <a:xfrm>
            <a:off x="13880956" y="2630216"/>
            <a:ext cx="3553603" cy="1353098"/>
            <a:chOff x="18176263" y="-61039"/>
            <a:chExt cx="4221505" cy="120375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5413C0-D4D0-48A0-87EB-21B5CC866D0D}"/>
                </a:ext>
              </a:extLst>
            </p:cNvPr>
            <p:cNvSpPr txBox="1"/>
            <p:nvPr/>
          </p:nvSpPr>
          <p:spPr>
            <a:xfrm>
              <a:off x="18206768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C2824C-0CB5-436B-ADC3-CB1F041081DE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pic>
        <p:nvPicPr>
          <p:cNvPr id="8" name="Picture 7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C888599-AC91-4A2E-9B7D-8D352B9B2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37" y="-341980"/>
            <a:ext cx="9671916" cy="42578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BA7AE4-CEE0-41FF-9A1C-3F8C88ACFEF7}"/>
              </a:ext>
            </a:extLst>
          </p:cNvPr>
          <p:cNvGrpSpPr/>
          <p:nvPr/>
        </p:nvGrpSpPr>
        <p:grpSpPr>
          <a:xfrm>
            <a:off x="10429333" y="5866543"/>
            <a:ext cx="7424674" cy="1939542"/>
            <a:chOff x="500677" y="3886200"/>
            <a:chExt cx="5039246" cy="1105997"/>
          </a:xfrm>
        </p:grpSpPr>
        <p:pic>
          <p:nvPicPr>
            <p:cNvPr id="10" name="Picture 9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B27F7A0C-FFB9-4B8D-90B0-6A6FFCF37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500677" y="4034146"/>
              <a:ext cx="5039246" cy="9580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07C871-CA0F-4E08-AA5E-033AC2E4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DA04B6-983F-4A60-A11E-EBAF4B5579A3}"/>
              </a:ext>
            </a:extLst>
          </p:cNvPr>
          <p:cNvGrpSpPr/>
          <p:nvPr/>
        </p:nvGrpSpPr>
        <p:grpSpPr>
          <a:xfrm>
            <a:off x="10491601" y="3986172"/>
            <a:ext cx="7335168" cy="1642592"/>
            <a:chOff x="524590" y="3886200"/>
            <a:chExt cx="5203110" cy="1072844"/>
          </a:xfrm>
        </p:grpSpPr>
        <p:pic>
          <p:nvPicPr>
            <p:cNvPr id="13" name="Picture 12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EA4EE2E4-DAE2-41D6-8C59-033904731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46241"/>
              <a:ext cx="5039246" cy="9128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99B69A-B7C3-4AD0-9E78-3459FFE9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D0109E-4499-4B94-96E1-177FFEFCA34C}"/>
              </a:ext>
            </a:extLst>
          </p:cNvPr>
          <p:cNvGrpSpPr/>
          <p:nvPr/>
        </p:nvGrpSpPr>
        <p:grpSpPr>
          <a:xfrm>
            <a:off x="1812099" y="6093193"/>
            <a:ext cx="7154667" cy="1924652"/>
            <a:chOff x="524590" y="3886200"/>
            <a:chExt cx="5203110" cy="1072845"/>
          </a:xfrm>
        </p:grpSpPr>
        <p:pic>
          <p:nvPicPr>
            <p:cNvPr id="16" name="Picture 15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AAC131C6-D37C-4926-B2CB-EB1D0256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37903"/>
              <a:ext cx="5039246" cy="92114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5CFA68-A9E8-4172-967B-93B7D2C9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A56D54-2477-4478-BA07-D80E7609076C}"/>
              </a:ext>
            </a:extLst>
          </p:cNvPr>
          <p:cNvGrpSpPr/>
          <p:nvPr/>
        </p:nvGrpSpPr>
        <p:grpSpPr>
          <a:xfrm>
            <a:off x="1770761" y="3861180"/>
            <a:ext cx="7434199" cy="1631960"/>
            <a:chOff x="781907" y="3909515"/>
            <a:chExt cx="5039246" cy="1049530"/>
          </a:xfrm>
        </p:grpSpPr>
        <p:pic>
          <p:nvPicPr>
            <p:cNvPr id="19" name="Picture 18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3C8C221A-4B35-4F98-A972-E5A4E817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781907" y="4034989"/>
              <a:ext cx="5039246" cy="92405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739E7B-39EE-4413-8B1B-EBAE892E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52" y="3909515"/>
              <a:ext cx="914206" cy="1042238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4C49498-93A9-40DB-A1EC-6C8581744C7B}"/>
              </a:ext>
            </a:extLst>
          </p:cNvPr>
          <p:cNvSpPr/>
          <p:nvPr/>
        </p:nvSpPr>
        <p:spPr>
          <a:xfrm>
            <a:off x="2045920" y="4239541"/>
            <a:ext cx="9481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DA80AD-8C55-40FF-AB65-98E903667A41}"/>
              </a:ext>
            </a:extLst>
          </p:cNvPr>
          <p:cNvSpPr/>
          <p:nvPr/>
        </p:nvSpPr>
        <p:spPr>
          <a:xfrm>
            <a:off x="1925241" y="6780408"/>
            <a:ext cx="10308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22AAB1-01CD-42CB-BA75-3C3B880CCE52}"/>
              </a:ext>
            </a:extLst>
          </p:cNvPr>
          <p:cNvSpPr/>
          <p:nvPr/>
        </p:nvSpPr>
        <p:spPr>
          <a:xfrm>
            <a:off x="10701116" y="4391711"/>
            <a:ext cx="96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5AC8C7-8DD1-47CB-85AB-8EA4CF072C29}"/>
              </a:ext>
            </a:extLst>
          </p:cNvPr>
          <p:cNvSpPr/>
          <p:nvPr/>
        </p:nvSpPr>
        <p:spPr>
          <a:xfrm>
            <a:off x="10863583" y="6486445"/>
            <a:ext cx="643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D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47AAD-4EB2-4058-B132-A5C29E74D3A6}"/>
              </a:ext>
            </a:extLst>
          </p:cNvPr>
          <p:cNvSpPr/>
          <p:nvPr/>
        </p:nvSpPr>
        <p:spPr>
          <a:xfrm>
            <a:off x="6419594" y="1464643"/>
            <a:ext cx="7224665" cy="1446550"/>
          </a:xfrm>
          <a:prstGeom prst="rect">
            <a:avLst/>
          </a:prstGeom>
          <a:noFill/>
          <a:effectLst>
            <a:outerShdw blurRad="139700" dir="438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This PC?</a:t>
            </a:r>
            <a:endParaRPr lang="en-US" altLang="en-US" sz="4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">
            <a:extLst>
              <a:ext uri="{FF2B5EF4-FFF2-40B4-BE49-F238E27FC236}">
                <a16:creationId xmlns:a16="http://schemas.microsoft.com/office/drawing/2014/main" id="{58E9E3B4-562B-437C-AF85-09327896662B}"/>
              </a:ext>
            </a:extLst>
          </p:cNvPr>
          <p:cNvSpPr/>
          <p:nvPr/>
        </p:nvSpPr>
        <p:spPr>
          <a:xfrm>
            <a:off x="12082769" y="6526373"/>
            <a:ext cx="57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B">
            <a:extLst>
              <a:ext uri="{FF2B5EF4-FFF2-40B4-BE49-F238E27FC236}">
                <a16:creationId xmlns:a16="http://schemas.microsoft.com/office/drawing/2014/main" id="{BCE86C93-3F56-47EF-9357-074AA9A59784}"/>
              </a:ext>
            </a:extLst>
          </p:cNvPr>
          <p:cNvSpPr/>
          <p:nvPr/>
        </p:nvSpPr>
        <p:spPr>
          <a:xfrm>
            <a:off x="12047868" y="4552161"/>
            <a:ext cx="46153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">
            <a:extLst>
              <a:ext uri="{FF2B5EF4-FFF2-40B4-BE49-F238E27FC236}">
                <a16:creationId xmlns:a16="http://schemas.microsoft.com/office/drawing/2014/main" id="{38CB8068-13FC-4118-91D5-3543F5A47A88}"/>
              </a:ext>
            </a:extLst>
          </p:cNvPr>
          <p:cNvSpPr/>
          <p:nvPr/>
        </p:nvSpPr>
        <p:spPr>
          <a:xfrm>
            <a:off x="3237452" y="6871165"/>
            <a:ext cx="54934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Góc dưới, bên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cửa sổ.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2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  <a:hlinkClick r:id="rId14" action="ppaction://hlinksldjump"/>
              </a:rPr>
              <a:t>Back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31" name="Rectangle: Rounded Corners 44">
            <a:extLst>
              <a:ext uri="{FF2B5EF4-FFF2-40B4-BE49-F238E27FC236}">
                <a16:creationId xmlns:a16="http://schemas.microsoft.com/office/drawing/2014/main" id="{D4B4CB12-5E84-47C0-8BF6-FA4EBAECAD99}"/>
              </a:ext>
            </a:extLst>
          </p:cNvPr>
          <p:cNvSpPr/>
          <p:nvPr/>
        </p:nvSpPr>
        <p:spPr>
          <a:xfrm>
            <a:off x="8862443" y="7939416"/>
            <a:ext cx="1491175" cy="1614784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1DC17FFD-D678-44E3-BCF2-4334893378E0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61E3A8B3-80DC-4A17-AF42-147BC2CB7C71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816F408-6D4D-4163-B5B1-5C921CE66F4F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5" name="5">
            <a:extLst>
              <a:ext uri="{FF2B5EF4-FFF2-40B4-BE49-F238E27FC236}">
                <a16:creationId xmlns:a16="http://schemas.microsoft.com/office/drawing/2014/main" id="{0A66BE2C-08B4-4E99-AA86-994D7696E188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5">
            <a:extLst>
              <a:ext uri="{FF2B5EF4-FFF2-40B4-BE49-F238E27FC236}">
                <a16:creationId xmlns:a16="http://schemas.microsoft.com/office/drawing/2014/main" id="{6F659CD9-D18F-4B65-A52E-7ECD2C37512D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7" name="5">
            <a:extLst>
              <a:ext uri="{FF2B5EF4-FFF2-40B4-BE49-F238E27FC236}">
                <a16:creationId xmlns:a16="http://schemas.microsoft.com/office/drawing/2014/main" id="{FEAC7E70-F5EC-477B-AAEC-5EC9C87D72BB}"/>
              </a:ext>
            </a:extLst>
          </p:cNvPr>
          <p:cNvSpPr/>
          <p:nvPr/>
        </p:nvSpPr>
        <p:spPr>
          <a:xfrm>
            <a:off x="9018360" y="799681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8" name="start">
            <a:extLst>
              <a:ext uri="{FF2B5EF4-FFF2-40B4-BE49-F238E27FC236}">
                <a16:creationId xmlns:a16="http://schemas.microsoft.com/office/drawing/2014/main" id="{2A8393A6-9E89-4D39-9318-A863773423C8}"/>
              </a:ext>
            </a:extLst>
          </p:cNvPr>
          <p:cNvSpPr/>
          <p:nvPr/>
        </p:nvSpPr>
        <p:spPr>
          <a:xfrm>
            <a:off x="8830583" y="9583829"/>
            <a:ext cx="1588679" cy="6885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3489772" y="4379102"/>
            <a:ext cx="59461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Góc dưới, bên trái cửa sổ.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43000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3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43000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7" grpId="1"/>
          <p:bldP spid="28" grpId="0"/>
          <p:bldP spid="28" grpId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9" grpId="0"/>
          <p:bldP spid="3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7" grpId="1"/>
          <p:bldP spid="28" grpId="0"/>
          <p:bldP spid="28" grpId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9" grpId="0"/>
          <p:bldP spid="39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823F4B5-350C-4446-92D9-5D8DC4C5D459}"/>
              </a:ext>
            </a:extLst>
          </p:cNvPr>
          <p:cNvSpPr/>
          <p:nvPr/>
        </p:nvSpPr>
        <p:spPr>
          <a:xfrm>
            <a:off x="7660185" y="4363265"/>
            <a:ext cx="1951630" cy="1951630"/>
          </a:xfrm>
          <a:prstGeom prst="ellipse">
            <a:avLst/>
          </a:prstGeom>
          <a:solidFill>
            <a:srgbClr val="196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E33143-5A9B-468A-92E5-B43A57A358A6}"/>
              </a:ext>
            </a:extLst>
          </p:cNvPr>
          <p:cNvSpPr/>
          <p:nvPr/>
        </p:nvSpPr>
        <p:spPr>
          <a:xfrm>
            <a:off x="7235600" y="3848210"/>
            <a:ext cx="2800800" cy="2800800"/>
          </a:xfrm>
          <a:prstGeom prst="ellipse">
            <a:avLst/>
          </a:prstGeom>
          <a:solidFill>
            <a:srgbClr val="F2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80572F-B187-455F-90A2-A8BA41370AF4}"/>
              </a:ext>
            </a:extLst>
          </p:cNvPr>
          <p:cNvSpPr/>
          <p:nvPr/>
        </p:nvSpPr>
        <p:spPr>
          <a:xfrm>
            <a:off x="6840425" y="3543505"/>
            <a:ext cx="3591150" cy="3591150"/>
          </a:xfrm>
          <a:prstGeom prst="ellipse">
            <a:avLst/>
          </a:prstGeom>
          <a:solidFill>
            <a:srgbClr val="F28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7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795</Words>
  <Application>Microsoft Office PowerPoint</Application>
  <PresentationFormat>Custom</PresentationFormat>
  <Paragraphs>120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Tunga</vt:lpstr>
      <vt:lpstr>#9Slide06 Hellvina Hand Script</vt:lpstr>
      <vt:lpstr>SVN-Kimberley</vt:lpstr>
      <vt:lpstr>#9Slide02 Noi dung rat dai</vt:lpstr>
      <vt:lpstr>Franklin Gothic Medium</vt:lpstr>
      <vt:lpstr>Paytone One</vt:lpstr>
      <vt:lpstr>Franklin Gothic Book</vt:lpstr>
      <vt:lpstr>Times New Roman</vt:lpstr>
      <vt:lpstr>Wingdings</vt:lpstr>
      <vt:lpstr>#9Slide03 SVNFjalla One</vt:lpstr>
      <vt:lpstr>Tahoma</vt:lpstr>
      <vt:lpstr>Calibri</vt:lpstr>
      <vt:lpstr>DengXian</vt:lpstr>
      <vt:lpstr>Arial</vt:lpstr>
      <vt:lpstr>Verdana</vt:lpstr>
      <vt:lpstr>#9Slide03 SFU Helvetica Condens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LIEN THANH</cp:lastModifiedBy>
  <cp:revision>52</cp:revision>
  <dcterms:modified xsi:type="dcterms:W3CDTF">2024-10-30T02:56:02Z</dcterms:modified>
</cp:coreProperties>
</file>