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1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2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21B14C-3617-4BDC-80CC-3254825EC69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1768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03D6A64-D341-4742-8C38-58CC4A81813C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BEA048-694C-4D72-8BF9-1D19B3574836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audio" Target="../media/media1.wav"/><Relationship Id="rId16" Type="http://schemas.openxmlformats.org/officeDocument/2006/relationships/image" Target="../media/image17.png"/><Relationship Id="rId1" Type="http://schemas.microsoft.com/office/2007/relationships/media" Target="../media/media1.wav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5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>
            <a:extLst>
              <a:ext uri="{FF2B5EF4-FFF2-40B4-BE49-F238E27FC236}">
                <a16:creationId xmlns:a16="http://schemas.microsoft.com/office/drawing/2014/main" id="{FD83B13D-5AF6-369C-9497-A1350E2C9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6200" y="1219201"/>
            <a:ext cx="11049000" cy="5638800"/>
          </a:xfrm>
          <a:prstGeom prst="rect">
            <a:avLst/>
          </a:prstGeom>
        </p:spPr>
      </p:pic>
      <p:pic>
        <p:nvPicPr>
          <p:cNvPr id="5" name="Picture 4" descr="Phòng Giáo Dục Và Đào Tạo quận Thanh Xuân">
            <a:extLst>
              <a:ext uri="{FF2B5EF4-FFF2-40B4-BE49-F238E27FC236}">
                <a16:creationId xmlns:a16="http://schemas.microsoft.com/office/drawing/2014/main" id="{C7E2E137-A2D7-C5C4-0137-43A0006AD6A7}"/>
              </a:ext>
            </a:extLst>
          </p:cNvPr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3276600" y="3313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329790EE-8DB4-054C-8C0C-0A1D907B8B3C}"/>
              </a:ext>
            </a:extLst>
          </p:cNvPr>
          <p:cNvSpPr/>
          <p:nvPr/>
        </p:nvSpPr>
        <p:spPr>
          <a:xfrm>
            <a:off x="3280831" y="3550428"/>
            <a:ext cx="5322900" cy="60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TIẾT 8 - CHỦ ĐỀ 2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041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50" name="Text Box 9"/>
          <p:cNvSpPr/>
          <p:nvPr/>
        </p:nvSpPr>
        <p:spPr>
          <a:xfrm>
            <a:off x="1271520" y="1000080"/>
            <a:ext cx="835812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TRÒ CHƠI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1" name="Picture 2" descr="Media"/>
          <p:cNvPicPr/>
          <p:nvPr/>
        </p:nvPicPr>
        <p:blipFill>
          <a:blip r:embed="rId4"/>
          <a:stretch/>
        </p:blipFill>
        <p:spPr>
          <a:xfrm>
            <a:off x="2700360" y="2000160"/>
            <a:ext cx="2500200" cy="354960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4" descr="Media"/>
          <p:cNvPicPr/>
          <p:nvPr/>
        </p:nvPicPr>
        <p:blipFill>
          <a:blip r:embed="rId5"/>
          <a:stretch/>
        </p:blipFill>
        <p:spPr>
          <a:xfrm>
            <a:off x="5415120" y="2000160"/>
            <a:ext cx="2357280" cy="3508560"/>
          </a:xfrm>
          <a:prstGeom prst="rect">
            <a:avLst/>
          </a:prstGeom>
          <a:ln w="0">
            <a:noFill/>
          </a:ln>
        </p:spPr>
      </p:pic>
      <p:sp>
        <p:nvSpPr>
          <p:cNvPr id="253" name="Rounded Rectangular Callout 13"/>
          <p:cNvSpPr/>
          <p:nvPr/>
        </p:nvSpPr>
        <p:spPr>
          <a:xfrm>
            <a:off x="8344080" y="4143240"/>
            <a:ext cx="2143080" cy="857520"/>
          </a:xfrm>
          <a:prstGeom prst="wedgeRoundRectCallout">
            <a:avLst>
              <a:gd name="adj1" fmla="val -95333"/>
              <a:gd name="adj2" fmla="val -42962"/>
              <a:gd name="adj3" fmla="val 16667"/>
            </a:avLst>
          </a:prstGeom>
          <a:solidFill>
            <a:srgbClr val="FFFF00"/>
          </a:solidFill>
          <a:ln w="1260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Bóng thấp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Rounded Rectangular Callout 14"/>
          <p:cNvSpPr/>
          <p:nvPr/>
        </p:nvSpPr>
        <p:spPr>
          <a:xfrm>
            <a:off x="628560" y="1571760"/>
            <a:ext cx="1928880" cy="785520"/>
          </a:xfrm>
          <a:prstGeom prst="wedgeRoundRectCallout">
            <a:avLst>
              <a:gd name="adj1" fmla="val 65037"/>
              <a:gd name="adj2" fmla="val 89083"/>
              <a:gd name="adj3" fmla="val 16667"/>
            </a:avLst>
          </a:prstGeom>
          <a:solidFill>
            <a:srgbClr val="CCFFFF"/>
          </a:solidFill>
          <a:ln w="12600">
            <a:solidFill>
              <a:srgbClr val="1713C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Cây cao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0" name="Rectangle 7"/>
          <p:cNvSpPr/>
          <p:nvPr/>
        </p:nvSpPr>
        <p:spPr>
          <a:xfrm>
            <a:off x="3200400" y="150012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CAO - THẤP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Text Box 9"/>
          <p:cNvSpPr/>
          <p:nvPr/>
        </p:nvSpPr>
        <p:spPr>
          <a:xfrm>
            <a:off x="414360" y="1000080"/>
            <a:ext cx="35719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2" name="Picture 10" descr="D:\GIÁO ÁN 1 2020-2021\HÌNH SOẠN GIÁO ÁN\Vận dụng sáng tạo\Cao thấp.jpg"/>
          <p:cNvPicPr/>
          <p:nvPr/>
        </p:nvPicPr>
        <p:blipFill>
          <a:blip r:embed="rId4">
            <a:lum contrast="20000"/>
          </a:blip>
          <a:srcRect l="9156" t="47836" r="63382" b="42065"/>
          <a:stretch/>
        </p:blipFill>
        <p:spPr>
          <a:xfrm>
            <a:off x="5557680" y="2714760"/>
            <a:ext cx="4408560" cy="228600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10" descr="D:\GIÁO ÁN 1 2020-2021\HÌNH SOẠN GIÁO ÁN\Vận dụng sáng tạo\Cao thấp.jpg"/>
          <p:cNvPicPr/>
          <p:nvPr/>
        </p:nvPicPr>
        <p:blipFill>
          <a:blip r:embed="rId4">
            <a:lum contrast="20000"/>
          </a:blip>
          <a:srcRect l="10955" t="61956" r="67140" b="25465"/>
          <a:stretch/>
        </p:blipFill>
        <p:spPr>
          <a:xfrm>
            <a:off x="1200240" y="2714760"/>
            <a:ext cx="3000240" cy="242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9" name="Rectangle 7"/>
          <p:cNvSpPr/>
          <p:nvPr/>
        </p:nvSpPr>
        <p:spPr>
          <a:xfrm>
            <a:off x="2557440" y="1071720"/>
            <a:ext cx="63579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Phân biệt âm thanh cao – thấp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10" descr="D:\GIÁO ÁN 1 2020-2021\HÌNH SOẠN GIÁO ÁN\Vận dụng sáng tạo\Cao thấp.jpg"/>
          <p:cNvPicPr/>
          <p:nvPr/>
        </p:nvPicPr>
        <p:blipFill>
          <a:blip r:embed="rId4">
            <a:lum contrast="20000"/>
          </a:blip>
          <a:srcRect l="9156" t="47836" r="63382" b="42065"/>
          <a:stretch/>
        </p:blipFill>
        <p:spPr>
          <a:xfrm>
            <a:off x="5772240" y="2500200"/>
            <a:ext cx="4408560" cy="22860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10" descr="D:\GIÁO ÁN 1 2020-2021\HÌNH SOẠN GIÁO ÁN\Vận dụng sáng tạo\Cao thấp.jpg"/>
          <p:cNvPicPr/>
          <p:nvPr/>
        </p:nvPicPr>
        <p:blipFill>
          <a:blip r:embed="rId4">
            <a:lum contrast="20000"/>
          </a:blip>
          <a:srcRect l="10955" t="61956" r="67140" b="25465"/>
          <a:stretch/>
        </p:blipFill>
        <p:spPr>
          <a:xfrm>
            <a:off x="1414440" y="2500200"/>
            <a:ext cx="3000240" cy="242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7"/>
          <p:cNvSpPr/>
          <p:nvPr/>
        </p:nvSpPr>
        <p:spPr>
          <a:xfrm>
            <a:off x="628560" y="103320"/>
            <a:ext cx="400068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và vận động 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10" descr="D:\GIÁO ÁN 1 2020-2021\HÌNH SOẠN GIÁO ÁN\Vận dụng sáng tạo\Cao thấp.jpg"/>
          <p:cNvPicPr/>
          <p:nvPr/>
        </p:nvPicPr>
        <p:blipFill>
          <a:blip r:embed="rId4">
            <a:lum contrast="20000"/>
          </a:blip>
          <a:srcRect l="9156" t="47836" r="63382" b="42065"/>
          <a:stretch/>
        </p:blipFill>
        <p:spPr>
          <a:xfrm>
            <a:off x="6058080" y="1214280"/>
            <a:ext cx="3571560" cy="201636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10" descr="D:\GIÁO ÁN 1 2020-2021\HÌNH SOẠN GIÁO ÁN\Vận dụng sáng tạo\Cao thấp.jpg"/>
          <p:cNvPicPr/>
          <p:nvPr/>
        </p:nvPicPr>
        <p:blipFill>
          <a:blip r:embed="rId4">
            <a:lum contrast="20000"/>
          </a:blip>
          <a:srcRect l="10955" t="61956" r="67140" b="25465"/>
          <a:stretch/>
        </p:blipFill>
        <p:spPr>
          <a:xfrm>
            <a:off x="1057320" y="1143000"/>
            <a:ext cx="2928960" cy="228600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2" descr="Media"/>
          <p:cNvPicPr/>
          <p:nvPr/>
        </p:nvPicPr>
        <p:blipFill>
          <a:blip r:embed="rId5"/>
          <a:stretch/>
        </p:blipFill>
        <p:spPr>
          <a:xfrm>
            <a:off x="1700280" y="3286080"/>
            <a:ext cx="1628640" cy="231300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4" descr="Media"/>
          <p:cNvPicPr/>
          <p:nvPr/>
        </p:nvPicPr>
        <p:blipFill>
          <a:blip r:embed="rId6"/>
          <a:stretch/>
        </p:blipFill>
        <p:spPr>
          <a:xfrm>
            <a:off x="7129440" y="3214800"/>
            <a:ext cx="1536840" cy="228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2" descr="D:\GIÁO ÁN 1 2020-2021\HÌNH SOẠN GIÁO ÁN\Vận dụng sáng tạo\Cao thấp 2.jpg"/>
          <p:cNvPicPr/>
          <p:nvPr/>
        </p:nvPicPr>
        <p:blipFill>
          <a:blip r:embed="rId4">
            <a:lum contrast="30000"/>
          </a:blip>
          <a:srcRect t="54171" b="10415"/>
          <a:stretch/>
        </p:blipFill>
        <p:spPr>
          <a:xfrm>
            <a:off x="1343160" y="2214720"/>
            <a:ext cx="8429400" cy="3357360"/>
          </a:xfrm>
          <a:prstGeom prst="rect">
            <a:avLst/>
          </a:prstGeom>
          <a:ln w="0">
            <a:noFill/>
          </a:ln>
        </p:spPr>
      </p:pic>
      <p:sp>
        <p:nvSpPr>
          <p:cNvPr id="288" name="Rectangle 13"/>
          <p:cNvSpPr/>
          <p:nvPr/>
        </p:nvSpPr>
        <p:spPr>
          <a:xfrm>
            <a:off x="2364480" y="1071720"/>
            <a:ext cx="6404040" cy="12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NGHE NHẠC VÀ VẬN ĐỘNG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THEO Ý THÍCH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Rectangle 14"/>
          <p:cNvSpPr/>
          <p:nvPr/>
        </p:nvSpPr>
        <p:spPr>
          <a:xfrm>
            <a:off x="1493280" y="214200"/>
            <a:ext cx="262512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CAO – THẤP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 descr="D:\GIÁO ÁN 1 2020-2021\HÌNH SOẠN GIÁO ÁN\Vận dụng sáng tạo\Cao thấp 2.jpg"/>
          <p:cNvPicPr/>
          <p:nvPr/>
        </p:nvPicPr>
        <p:blipFill>
          <a:blip r:embed="rId4">
            <a:lum contrast="30000"/>
          </a:blip>
          <a:srcRect l="13657" t="31567" r="9986" b="59378"/>
          <a:stretch/>
        </p:blipFill>
        <p:spPr>
          <a:xfrm>
            <a:off x="1200240" y="3137040"/>
            <a:ext cx="8858160" cy="12380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" descr="Media"/>
          <p:cNvPicPr/>
          <p:nvPr/>
        </p:nvPicPr>
        <p:blipFill>
          <a:blip r:embed="rId5"/>
          <a:stretch/>
        </p:blipFill>
        <p:spPr>
          <a:xfrm>
            <a:off x="2057400" y="2143080"/>
            <a:ext cx="865080" cy="12286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4" descr="Media"/>
          <p:cNvPicPr/>
          <p:nvPr/>
        </p:nvPicPr>
        <p:blipFill>
          <a:blip r:embed="rId6"/>
          <a:stretch/>
        </p:blipFill>
        <p:spPr>
          <a:xfrm>
            <a:off x="4057560" y="2168640"/>
            <a:ext cx="816120" cy="1214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2" descr="Media"/>
          <p:cNvPicPr/>
          <p:nvPr/>
        </p:nvPicPr>
        <p:blipFill>
          <a:blip r:embed="rId5"/>
          <a:stretch/>
        </p:blipFill>
        <p:spPr>
          <a:xfrm>
            <a:off x="5986440" y="2214720"/>
            <a:ext cx="865080" cy="122868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4" descr="Media"/>
          <p:cNvPicPr/>
          <p:nvPr/>
        </p:nvPicPr>
        <p:blipFill>
          <a:blip r:embed="rId6"/>
          <a:stretch/>
        </p:blipFill>
        <p:spPr>
          <a:xfrm>
            <a:off x="7843680" y="2214720"/>
            <a:ext cx="816120" cy="121428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" descr="Media"/>
          <p:cNvPicPr/>
          <p:nvPr/>
        </p:nvPicPr>
        <p:blipFill>
          <a:blip r:embed="rId5"/>
          <a:stretch/>
        </p:blipFill>
        <p:spPr>
          <a:xfrm>
            <a:off x="1986120" y="4357800"/>
            <a:ext cx="865080" cy="122868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2" descr="D:\GIÁO ÁN 1 2020-2021\HÌNH SOẠN GIÁO ÁN\Vận dụng sáng tạo\Cao thấp 2.jpg"/>
          <p:cNvPicPr/>
          <p:nvPr/>
        </p:nvPicPr>
        <p:blipFill>
          <a:blip r:embed="rId4">
            <a:lum contrast="30000"/>
          </a:blip>
          <a:srcRect l="13657" t="20800" r="9986" b="70702"/>
          <a:stretch/>
        </p:blipFill>
        <p:spPr>
          <a:xfrm>
            <a:off x="985680" y="1071720"/>
            <a:ext cx="9001440" cy="114300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" descr="Media"/>
          <p:cNvPicPr/>
          <p:nvPr/>
        </p:nvPicPr>
        <p:blipFill>
          <a:blip r:embed="rId5"/>
          <a:stretch/>
        </p:blipFill>
        <p:spPr>
          <a:xfrm>
            <a:off x="4200480" y="4357800"/>
            <a:ext cx="865080" cy="12286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2" descr="Media"/>
          <p:cNvPicPr/>
          <p:nvPr/>
        </p:nvPicPr>
        <p:blipFill>
          <a:blip r:embed="rId5"/>
          <a:stretch/>
        </p:blipFill>
        <p:spPr>
          <a:xfrm>
            <a:off x="6486480" y="4357800"/>
            <a:ext cx="865080" cy="12286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4" descr="Media"/>
          <p:cNvPicPr/>
          <p:nvPr/>
        </p:nvPicPr>
        <p:blipFill>
          <a:blip r:embed="rId6"/>
          <a:stretch/>
        </p:blipFill>
        <p:spPr>
          <a:xfrm>
            <a:off x="3057480" y="4357800"/>
            <a:ext cx="816120" cy="1214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4" descr="Media"/>
          <p:cNvPicPr/>
          <p:nvPr/>
        </p:nvPicPr>
        <p:blipFill>
          <a:blip r:embed="rId6"/>
          <a:stretch/>
        </p:blipFill>
        <p:spPr>
          <a:xfrm>
            <a:off x="5129280" y="4357800"/>
            <a:ext cx="815760" cy="12142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4" descr="Media"/>
          <p:cNvPicPr/>
          <p:nvPr/>
        </p:nvPicPr>
        <p:blipFill>
          <a:blip r:embed="rId6"/>
          <a:stretch/>
        </p:blipFill>
        <p:spPr>
          <a:xfrm>
            <a:off x="7415280" y="4357800"/>
            <a:ext cx="815760" cy="1214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2" descr="D:\GIÁO ÁN 1 2020-2021\HÌNH SOẠN GIÁO ÁN\Picture1.png"/>
          <p:cNvPicPr/>
          <p:nvPr/>
        </p:nvPicPr>
        <p:blipFill>
          <a:blip r:embed="rId7"/>
          <a:srcRect l="38037" t="19936" r="39101" b="36639"/>
          <a:stretch/>
        </p:blipFill>
        <p:spPr>
          <a:xfrm>
            <a:off x="8674200" y="4357800"/>
            <a:ext cx="92232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8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4" name="Picture 148" descr="D:\GIÁO ÁN 1 2020-2021\HÌNH SOẠN GIÁO ÁN\Nghe nhạc\Nghe nhạc Quốc ca - Copy.jpg"/>
          <p:cNvPicPr/>
          <p:nvPr/>
        </p:nvPicPr>
        <p:blipFill>
          <a:blip r:embed="rId4">
            <a:lum contrast="30000"/>
          </a:blip>
          <a:srcRect b="3533"/>
          <a:stretch/>
        </p:blipFill>
        <p:spPr>
          <a:xfrm>
            <a:off x="485640" y="1214280"/>
            <a:ext cx="8429760" cy="4273560"/>
          </a:xfrm>
          <a:prstGeom prst="rect">
            <a:avLst/>
          </a:prstGeom>
          <a:ln w="0">
            <a:noFill/>
          </a:ln>
        </p:spPr>
      </p:pic>
      <p:sp>
        <p:nvSpPr>
          <p:cNvPr id="315" name="Text Box 9"/>
          <p:cNvSpPr/>
          <p:nvPr/>
        </p:nvSpPr>
        <p:spPr>
          <a:xfrm>
            <a:off x="4000680" y="1285920"/>
            <a:ext cx="2428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6" name="Text Box 10"/>
          <p:cNvSpPr/>
          <p:nvPr/>
        </p:nvSpPr>
        <p:spPr>
          <a:xfrm>
            <a:off x="58579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QUỐC CA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Text Box 9"/>
          <p:cNvSpPr/>
          <p:nvPr/>
        </p:nvSpPr>
        <p:spPr>
          <a:xfrm>
            <a:off x="4000680" y="2428920"/>
            <a:ext cx="292860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8" name="Text Box 10"/>
          <p:cNvSpPr/>
          <p:nvPr/>
        </p:nvSpPr>
        <p:spPr>
          <a:xfrm>
            <a:off x="5929200" y="3000240"/>
            <a:ext cx="3786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TRỐNG CON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2"/>
          <a:stretch/>
        </p:blipFill>
        <p:spPr>
          <a:xfrm>
            <a:off x="639720" y="451591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3"/>
          <a:stretch/>
        </p:blipFill>
        <p:spPr>
          <a:xfrm rot="14504400">
            <a:off x="8905560" y="788635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843120" y="271440"/>
            <a:ext cx="9501120" cy="94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Lắng nghe và điền từ còn thiếu vào câu hát sau? 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Và cho biết tên bài hát là gì?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2" descr="D:\GIÁO ÁN 1 2020-2021\HÌNH SOẠN GIÁO ÁN\Học hát\Tổ Quôc ta\Tổ quốc ta.jpg"/>
          <p:cNvPicPr/>
          <p:nvPr/>
        </p:nvPicPr>
        <p:blipFill>
          <a:blip r:embed="rId16"/>
          <a:stretch/>
        </p:blipFill>
        <p:spPr>
          <a:xfrm>
            <a:off x="1827360" y="1515960"/>
            <a:ext cx="7572240" cy="3962520"/>
          </a:xfrm>
          <a:prstGeom prst="rect">
            <a:avLst/>
          </a:prstGeom>
          <a:ln w="0">
            <a:noFill/>
          </a:ln>
        </p:spPr>
      </p:pic>
      <p:pic>
        <p:nvPicPr>
          <p:cNvPr id="2" name="tro ch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152980" y="17780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Tiết</a:t>
            </a:r>
            <a:r>
              <a:rPr kumimoji="0" lang="en-US" sz="32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</a:rPr>
              <a:t> 8</a:t>
            </a:r>
            <a:endParaRPr kumimoji="0" lang="en-US" sz="3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314" name="Picture 148" descr="D:\GIÁO ÁN 1 2020-2021\HÌNH SOẠN GIÁO ÁN\Nghe nhạc\Nghe nhạc Quốc ca - Copy.jpg"/>
          <p:cNvPicPr/>
          <p:nvPr/>
        </p:nvPicPr>
        <p:blipFill>
          <a:blip r:embed="rId4">
            <a:lum contrast="30000"/>
          </a:blip>
          <a:srcRect b="3533"/>
          <a:stretch/>
        </p:blipFill>
        <p:spPr>
          <a:xfrm>
            <a:off x="485640" y="1214280"/>
            <a:ext cx="8429760" cy="4273560"/>
          </a:xfrm>
          <a:prstGeom prst="rect">
            <a:avLst/>
          </a:prstGeom>
          <a:ln w="0">
            <a:noFill/>
          </a:ln>
        </p:spPr>
      </p:pic>
      <p:sp>
        <p:nvSpPr>
          <p:cNvPr id="315" name="Text Box 9"/>
          <p:cNvSpPr/>
          <p:nvPr/>
        </p:nvSpPr>
        <p:spPr>
          <a:xfrm>
            <a:off x="4000680" y="1285920"/>
            <a:ext cx="24285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Nghe nhạc: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16" name="Text Box 10"/>
          <p:cNvSpPr/>
          <p:nvPr/>
        </p:nvSpPr>
        <p:spPr>
          <a:xfrm>
            <a:off x="5857920" y="1643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QUỐC CA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17" name="Text Box 9"/>
          <p:cNvSpPr/>
          <p:nvPr/>
        </p:nvSpPr>
        <p:spPr>
          <a:xfrm>
            <a:off x="4000680" y="2428920"/>
            <a:ext cx="292860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400" b="1" i="0" u="none" strike="noStrike" kern="1200" cap="none" spc="-1" normalizeH="0" baseline="0" noProof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/>
                <a:ea typeface="Times New Roman"/>
              </a:rPr>
              <a:t>Ôn tập nhạc cụ:</a:t>
            </a:r>
            <a:endParaRPr kumimoji="0" lang="en-US" sz="24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18" name="Text Box 10"/>
          <p:cNvSpPr/>
          <p:nvPr/>
        </p:nvSpPr>
        <p:spPr>
          <a:xfrm>
            <a:off x="5929200" y="3000240"/>
            <a:ext cx="37864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TRỐNG CON</a:t>
            </a:r>
            <a:endParaRPr kumimoji="0" lang="en-US" sz="2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8934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2" descr="D:\GIÁO ÁN 1 2020-2021\HÌNH SOẠN GIÁO ÁN\Học hát\Tổ Quôc ta\Tổ quốc ta.jpg"/>
          <p:cNvPicPr/>
          <p:nvPr/>
        </p:nvPicPr>
        <p:blipFill>
          <a:blip r:embed="rId4"/>
          <a:stretch/>
        </p:blipFill>
        <p:spPr>
          <a:xfrm>
            <a:off x="334800" y="1047600"/>
            <a:ext cx="10295280" cy="459612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214280"/>
            <a:ext cx="2714760" cy="102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700360" y="1571760"/>
            <a:ext cx="542916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000000"/>
                </a:solidFill>
                <a:latin typeface="Times New Roman"/>
              </a:rPr>
              <a:t>TỔ QUỐC TA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343560" y="2143080"/>
            <a:ext cx="207180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Mộng Lân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1"/>
          <p:cNvSpPr/>
          <p:nvPr/>
        </p:nvSpPr>
        <p:spPr>
          <a:xfrm>
            <a:off x="1215360" y="2571840"/>
            <a:ext cx="850716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CÙNG NHẠC ĐỆM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7" descr="D:\GIÁO ÁN 1 2020-2021\HÌNH SOẠN GIÁO ÁN\Học hát\Tổ Quôc ta\nhip.jpg"/>
          <p:cNvPicPr/>
          <p:nvPr/>
        </p:nvPicPr>
        <p:blipFill>
          <a:blip r:embed="rId2"/>
          <a:stretch/>
        </p:blipFill>
        <p:spPr>
          <a:xfrm>
            <a:off x="628560" y="0"/>
            <a:ext cx="9715680" cy="685800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5" name="Rounded Rectangular Callout 7"/>
          <p:cNvSpPr/>
          <p:nvPr/>
        </p:nvSpPr>
        <p:spPr>
          <a:xfrm>
            <a:off x="200160" y="1928880"/>
            <a:ext cx="1071360" cy="428400"/>
          </a:xfrm>
          <a:prstGeom prst="wedgeRoundRectCallout">
            <a:avLst>
              <a:gd name="adj1" fmla="val 110847"/>
              <a:gd name="adj2" fmla="val 28726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10" descr="Kết quả hình ảnh cho nền powerpoint đẹp"/>
          <p:cNvPicPr/>
          <p:nvPr/>
        </p:nvPicPr>
        <p:blipFill>
          <a:blip r:embed="rId3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6" descr="ag00373_"/>
          <p:cNvPicPr/>
          <p:nvPr/>
        </p:nvPicPr>
        <p:blipFill>
          <a:blip r:embed="rId4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"/>
          <p:cNvPicPr/>
          <p:nvPr/>
        </p:nvPicPr>
        <p:blipFill>
          <a:blip r:embed="rId5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9" name="Rectangle 1"/>
          <p:cNvSpPr/>
          <p:nvPr/>
        </p:nvSpPr>
        <p:spPr>
          <a:xfrm>
            <a:off x="1200240" y="2571840"/>
            <a:ext cx="83581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VẬN ĐỘNG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0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44" name="Rectangle 7"/>
          <p:cNvSpPr/>
          <p:nvPr/>
        </p:nvSpPr>
        <p:spPr>
          <a:xfrm>
            <a:off x="3271680" y="928800"/>
            <a:ext cx="450072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Mộng Lân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7" descr="D:\GIÁO ÁN 1 2020-2021\HÌNH SOẠN GIÁO ÁN\Học hát\Tổ Quôc ta\nhip.jpg"/>
          <p:cNvPicPr/>
          <p:nvPr/>
        </p:nvPicPr>
        <p:blipFill>
          <a:blip r:embed="rId2"/>
          <a:stretch/>
        </p:blipFill>
        <p:spPr>
          <a:xfrm>
            <a:off x="628560" y="0"/>
            <a:ext cx="9715680" cy="685800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049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7632</TotalTime>
  <Words>136</Words>
  <Application>Microsoft Office PowerPoint</Application>
  <PresentationFormat>Custom</PresentationFormat>
  <Paragraphs>39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TAM</cp:lastModifiedBy>
  <cp:revision>613</cp:revision>
  <dcterms:created xsi:type="dcterms:W3CDTF">2010-04-30T20:19:48Z</dcterms:created>
  <dcterms:modified xsi:type="dcterms:W3CDTF">2024-10-28T02:17:11Z</dcterms:modified>
  <dc:language>en-US</dc:language>
</cp:coreProperties>
</file>