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3349" r:id="rId4"/>
    <p:sldId id="256" r:id="rId5"/>
    <p:sldId id="258" r:id="rId6"/>
    <p:sldId id="3351" r:id="rId7"/>
    <p:sldId id="259" r:id="rId8"/>
    <p:sldId id="3352" r:id="rId9"/>
    <p:sldId id="260" r:id="rId10"/>
    <p:sldId id="580" r:id="rId11"/>
    <p:sldId id="261" r:id="rId12"/>
    <p:sldId id="263" r:id="rId13"/>
    <p:sldId id="264" r:id="rId14"/>
    <p:sldId id="335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FF30-D935-400D-9B40-E513EE04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5FC0A-CBF0-4179-9EAA-7B9A996E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F1236-7828-4039-B58C-07CA4185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D84DD-E71A-4E4D-BA9E-8232089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8F081-44BD-49DA-8CC5-DF03CD3C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80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14D9-A048-4D37-8472-AA6724E6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A7478-B9D6-49A9-B250-CCF32FE9E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EAF7D-B825-426E-8412-27A42426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5197-2294-4946-B0C7-D832E774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736C1-E82D-4966-B617-42FDB1CA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881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0B0CC-0201-4B1A-9E92-3D22D980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7649B-7AE8-4069-808B-577C1AC34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DF22-102A-4F89-A73A-29D913A3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E6A4-F36A-4AD5-A741-3740C443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D5E70-5560-4126-9AB6-9B8C9B57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90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2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060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77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2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8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C1CE-A99C-4833-B1C3-CAF9F62D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3536-4A36-4BAE-B851-E8C33508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6457-5FCB-418D-BD34-86D42849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A150-CF0E-4DB1-B861-D731314A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52FF-77DA-4A88-BD58-D84DAAA1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5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2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6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38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44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DBD4-B45A-4EFC-9B0E-C4D33118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F36AE-4750-4C6C-95CD-CD152853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79CD-CAE5-422C-9069-89B65B84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DB76-6A49-447D-A450-8A9F9269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72193-32DC-45B4-90DB-E78EF22D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072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70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6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53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8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0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6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1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067E-3E70-459F-BB91-E8E211DB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8522-E7AA-4B2B-9CAD-3513B8C03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AC43A-7ADD-41E2-8239-C77C87C1A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43DE4-8B96-4D7A-90F3-378A1CA7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A4AFB-ED9E-4124-8E12-E31DE5BD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6FC13-BB3B-4F0E-8F9A-3017491F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0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8B1B-15A6-482B-8E81-DD870A92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FFC3-79CC-4CEE-BF66-694DBC3A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8F649-0B0A-48FD-AB84-A937E2AD0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64334-C3E7-4693-B68B-2F00AE682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074EC-0A2D-4991-A0E2-67A17429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1E8AA9-F1DF-4873-93F4-F9B69876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687C2-E817-4EAC-9213-CAA99684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246E2-7977-4336-8989-17715A67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76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3338-7F47-453C-AC2D-E83F6E17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BBC3F-1501-47E7-8105-D782A369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B4953-7F6D-4026-B3AD-D5893BE3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89D77-E377-43EC-BE6C-8F16DA59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56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A94DF2-97F2-47C0-B217-762C492D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DB0DC-E4D3-4F72-B10E-81770538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9072-FA21-4B45-8573-56A48292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3CE9-ADB0-4F05-85F4-EF148CE4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EC4D-E35C-41C8-A5DF-A70821ED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0CBFB-60BD-493A-957C-BF128E86E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E3FE8-34CB-4002-8DA8-4889A4E8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7FA41-1337-43D8-B641-234A0703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9DDCA-7748-40B7-BAEE-28DB9558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22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AADF-9F49-42ED-97DB-8FC8F903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0A0DC-94D6-4B99-85D6-C893AD00D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D762E-C0C7-4C39-9C24-95473D6C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36848-D42B-4371-A017-C8BD222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EB3BB-8F26-448A-8A90-3E0CF8F5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F9CC9-AEB6-4A34-91CE-3FB9E6B3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72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C5531-7956-4E41-A5FE-8E0BD436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0E7F-2722-4124-9ACF-D064DAB44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A6A68-DD06-42DB-AF6C-C550DEFF5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F444-4576-4D06-B15A-1D4CC98EB054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5C8F-51E0-4EE8-AB57-80480D601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7933-69DC-4078-ACC0-301E4123A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5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036D5B44-1C44-4362-B72A-774362411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" y="4293097"/>
            <a:ext cx="4806173" cy="2437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C6188E-FE31-4613-A1BA-5709C9457389}"/>
              </a:ext>
            </a:extLst>
          </p:cNvPr>
          <p:cNvSpPr/>
          <p:nvPr/>
        </p:nvSpPr>
        <p:spPr>
          <a:xfrm>
            <a:off x="2818956" y="2394767"/>
            <a:ext cx="5665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cap="none" spc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  <a:endParaRPr lang="en-US" sz="5400" b="1" cap="none" spc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BA733A-D25B-4107-896C-EA9451ED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24991" y="339697"/>
            <a:ext cx="2147667" cy="17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33631174-D713-46E8-9460-488AAF35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09D81C12-39D9-4C07-95CE-1B4A9385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52550"/>
            <a:ext cx="12192000" cy="2705450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606B2BA-172D-474B-952A-600D14A98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A3199B38-AD86-4F53-A192-E685FDB34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49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67748F0-1C1E-4C02-9B74-D97FAC918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08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D6D29F2-59B7-40FC-B71C-6C32A6CDB0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3" y="5207142"/>
            <a:ext cx="1573797" cy="1371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74FF58-0E4A-40F9-A0F2-8D6144A37A07}"/>
              </a:ext>
            </a:extLst>
          </p:cNvPr>
          <p:cNvSpPr/>
          <p:nvPr/>
        </p:nvSpPr>
        <p:spPr>
          <a:xfrm>
            <a:off x="207529" y="1925007"/>
            <a:ext cx="93762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 thiệu một nhạc cụ dân tộc ở địa phương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mà em biết qua hình ảnh hoặc hình thức khác</a:t>
            </a:r>
            <a:endParaRPr kumimoji="0" lang="en-US" sz="28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008CF-7D91-4CD1-8ABB-5036312AD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72" y="1095762"/>
            <a:ext cx="9566543" cy="4670999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33631174-D713-46E8-9460-488AAF35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09D81C12-39D9-4C07-95CE-1B4A938523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5581620"/>
            <a:ext cx="12192000" cy="1276379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606B2BA-172D-474B-952A-600D14A98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67748F0-1C1E-4C02-9B74-D97FAC918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46" y="5372929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D6D29F2-59B7-40FC-B71C-6C32A6CDB0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60" y="5478853"/>
            <a:ext cx="1573797" cy="1371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CA8052-C94A-4B38-9562-23AA6932B660}"/>
              </a:ext>
            </a:extLst>
          </p:cNvPr>
          <p:cNvSpPr/>
          <p:nvPr/>
        </p:nvSpPr>
        <p:spPr>
          <a:xfrm>
            <a:off x="1594004" y="220661"/>
            <a:ext cx="67681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 thiệu một nhạc cụ dân tộc</a:t>
            </a:r>
            <a:r>
              <a:rPr kumimoji="0" lang="vi-VN" sz="2800" b="1" i="0" u="none" strike="noStrike" kern="1200" cap="none" spc="0" normalizeH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tới các em:</a:t>
            </a:r>
            <a:endParaRPr kumimoji="0" lang="en-US" sz="28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33631174-D713-46E8-9460-488AAF35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09D81C12-39D9-4C07-95CE-1B4A9385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52550"/>
            <a:ext cx="12192000" cy="2705450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606B2BA-172D-474B-952A-600D14A98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A3199B38-AD86-4F53-A192-E685FDB34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49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67748F0-1C1E-4C02-9B74-D97FAC918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08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D6D29F2-59B7-40FC-B71C-6C32A6CDB0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3" y="5207142"/>
            <a:ext cx="1573797" cy="1371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120BBA-B5D2-4123-9C1F-0AFA9760DBEC}"/>
              </a:ext>
            </a:extLst>
          </p:cNvPr>
          <p:cNvSpPr/>
          <p:nvPr/>
        </p:nvSpPr>
        <p:spPr>
          <a:xfrm>
            <a:off x="1326850" y="199290"/>
            <a:ext cx="5580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2: Giai điệu quê hương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DE64F-7477-4A0D-BD20-8AAFE36E9360}"/>
              </a:ext>
            </a:extLst>
          </p:cNvPr>
          <p:cNvSpPr/>
          <p:nvPr/>
        </p:nvSpPr>
        <p:spPr>
          <a:xfrm>
            <a:off x="2262667" y="1000981"/>
            <a:ext cx="673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 chức hoạt động Vận dụng - Sáng tạo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A5A5A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51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33631174-D713-46E8-9460-488AAF35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09D81C12-39D9-4C07-95CE-1B4A9385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52550"/>
            <a:ext cx="12192000" cy="2705450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606B2BA-172D-474B-952A-600D14A98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A3199B38-AD86-4F53-A192-E685FDB34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49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67748F0-1C1E-4C02-9B74-D97FAC9184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08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D6D29F2-59B7-40FC-B71C-6C32A6CDB0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3" y="5207142"/>
            <a:ext cx="1573797" cy="1371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120BBA-B5D2-4123-9C1F-0AFA9760DBEC}"/>
              </a:ext>
            </a:extLst>
          </p:cNvPr>
          <p:cNvSpPr/>
          <p:nvPr/>
        </p:nvSpPr>
        <p:spPr>
          <a:xfrm>
            <a:off x="1326850" y="199290"/>
            <a:ext cx="5580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Giai điệu quê hương</a:t>
            </a:r>
            <a:endParaRPr lang="en-US" sz="3200" b="1" cap="none" spc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DE64F-7477-4A0D-BD20-8AAFE36E9360}"/>
              </a:ext>
            </a:extLst>
          </p:cNvPr>
          <p:cNvSpPr/>
          <p:nvPr/>
        </p:nvSpPr>
        <p:spPr>
          <a:xfrm>
            <a:off x="2262667" y="1000981"/>
            <a:ext cx="673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  <a:p>
            <a:pPr algn="ctr"/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 chức hoạt động Vận dụng - Sáng tạo</a:t>
            </a:r>
            <a:endParaRPr lang="en-US" sz="3200" b="1" cap="none" spc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97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36EC2-F481-4CD6-A8E0-7DBB5D0D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56" y="520480"/>
            <a:ext cx="9970437" cy="3992797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7835"/>
            <a:ext cx="12192000" cy="2160165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42818" y="1010087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30" y="94826"/>
            <a:ext cx="955265" cy="102455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EE5E6F-01A4-4447-AE14-DA44AD9CC2E5}"/>
              </a:ext>
            </a:extLst>
          </p:cNvPr>
          <p:cNvSpPr/>
          <p:nvPr/>
        </p:nvSpPr>
        <p:spPr>
          <a:xfrm>
            <a:off x="3469223" y="304609"/>
            <a:ext cx="3932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nhóm</a:t>
            </a:r>
            <a:endParaRPr lang="en-US" sz="3200" b="1" cap="none" spc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14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36EC2-F481-4CD6-A8E0-7DBB5D0D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56" y="520480"/>
            <a:ext cx="9970437" cy="3992797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7835"/>
            <a:ext cx="12192000" cy="2160165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42818" y="1010087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30" y="94826"/>
            <a:ext cx="955265" cy="102455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EE5E6F-01A4-4447-AE14-DA44AD9CC2E5}"/>
              </a:ext>
            </a:extLst>
          </p:cNvPr>
          <p:cNvSpPr/>
          <p:nvPr/>
        </p:nvSpPr>
        <p:spPr>
          <a:xfrm>
            <a:off x="3742536" y="304609"/>
            <a:ext cx="3385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nhóm hòa tấu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03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5D3D8-A47E-42F1-A256-FCFDE64E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2" y="1347469"/>
            <a:ext cx="10453433" cy="3421515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382" y="-31651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5064"/>
            <a:ext cx="12192000" cy="1572936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EC5D92-B847-4763-8841-85A187AA71AF}"/>
              </a:ext>
            </a:extLst>
          </p:cNvPr>
          <p:cNvSpPr/>
          <p:nvPr/>
        </p:nvSpPr>
        <p:spPr>
          <a:xfrm>
            <a:off x="3469223" y="304609"/>
            <a:ext cx="3932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nhóm</a:t>
            </a:r>
            <a:endParaRPr lang="en-US" sz="3200" b="1" cap="none" spc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5D3D8-A47E-42F1-A256-FCFDE64E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2" y="1347469"/>
            <a:ext cx="10453433" cy="3421515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382" y="-31651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5064"/>
            <a:ext cx="12192000" cy="1572936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840782-A472-45E4-AC73-317DF69BC185}"/>
              </a:ext>
            </a:extLst>
          </p:cNvPr>
          <p:cNvSpPr/>
          <p:nvPr/>
        </p:nvSpPr>
        <p:spPr>
          <a:xfrm>
            <a:off x="3742536" y="304609"/>
            <a:ext cx="3385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nhóm hòa tấu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58E6A-8FD2-47E0-9264-22112A02D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93" y="993569"/>
            <a:ext cx="9587840" cy="3630467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5064"/>
            <a:ext cx="12192000" cy="1572936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18" y="237439"/>
            <a:ext cx="865833" cy="92863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E729B4-6DBF-44D0-B1DC-73A8E4D0096B}"/>
              </a:ext>
            </a:extLst>
          </p:cNvPr>
          <p:cNvSpPr/>
          <p:nvPr/>
        </p:nvSpPr>
        <p:spPr>
          <a:xfrm>
            <a:off x="664546" y="332541"/>
            <a:ext cx="8807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2 loại nhạc cụ: Trống nhỏ và song loan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178EE-B280-4A82-A35C-BADCFF9D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47" y="540375"/>
            <a:ext cx="11340020" cy="5791455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9C61C943-70AF-8C1D-212E-3043817567B8}"/>
              </a:ext>
            </a:extLst>
          </p:cNvPr>
          <p:cNvSpPr/>
          <p:nvPr/>
        </p:nvSpPr>
        <p:spPr>
          <a:xfrm>
            <a:off x="3975149" y="6489691"/>
            <a:ext cx="4176416" cy="359372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66E02F92-763F-8658-ED87-540A547CBE55}"/>
              </a:ext>
            </a:extLst>
          </p:cNvPr>
          <p:cNvSpPr/>
          <p:nvPr/>
        </p:nvSpPr>
        <p:spPr>
          <a:xfrm>
            <a:off x="8062715" y="6481695"/>
            <a:ext cx="4273424" cy="359372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348DB666-E5D7-ADFF-64F5-90F8DE913277}"/>
              </a:ext>
            </a:extLst>
          </p:cNvPr>
          <p:cNvSpPr/>
          <p:nvPr/>
        </p:nvSpPr>
        <p:spPr>
          <a:xfrm>
            <a:off x="-112416" y="6475437"/>
            <a:ext cx="4176416" cy="359372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7DD3133D-530D-3813-6555-3495FD2C111E}"/>
              </a:ext>
            </a:extLst>
          </p:cNvPr>
          <p:cNvSpPr/>
          <p:nvPr/>
        </p:nvSpPr>
        <p:spPr>
          <a:xfrm>
            <a:off x="11394272" y="-104913"/>
            <a:ext cx="1186839" cy="961418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6340D5FB-862D-357E-2E28-EFD2F23B872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933" y="-66089"/>
            <a:ext cx="1186838" cy="853892"/>
          </a:xfrm>
          <a:prstGeom prst="rect">
            <a:avLst/>
          </a:prstGeom>
        </p:spPr>
      </p:pic>
      <p:pic>
        <p:nvPicPr>
          <p:cNvPr id="11" name="PA_图片 34">
            <a:extLst>
              <a:ext uri="{FF2B5EF4-FFF2-40B4-BE49-F238E27FC236}">
                <a16:creationId xmlns:a16="http://schemas.microsoft.com/office/drawing/2014/main" id="{F3FA68A7-5EA5-43D1-8FCD-C55DF30D9E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3639">
            <a:off x="11633386" y="489139"/>
            <a:ext cx="594783" cy="636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C5338-6459-49F5-A441-7A2869A03678}"/>
              </a:ext>
            </a:extLst>
          </p:cNvPr>
          <p:cNvSpPr txBox="1"/>
          <p:nvPr/>
        </p:nvSpPr>
        <p:spPr>
          <a:xfrm>
            <a:off x="2133600" y="1175303"/>
            <a:ext cx="110744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Non       nước      mình   đẹp   tựa    bài       thơ.               Câu           hát      vọng   từ   ngàn  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2B945-73AE-4618-BFE4-B36ABE60873F}"/>
              </a:ext>
            </a:extLst>
          </p:cNvPr>
          <p:cNvSpPr txBox="1"/>
          <p:nvPr/>
        </p:nvSpPr>
        <p:spPr>
          <a:xfrm>
            <a:off x="856377" y="2852439"/>
            <a:ext cx="110744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       đỏ.                                 Gió             đưa                      hương     lúa            vàng.                          Tang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A822B-E0A4-441A-B1F1-B9B383ADC0AF}"/>
              </a:ext>
            </a:extLst>
          </p:cNvPr>
          <p:cNvSpPr txBox="1"/>
          <p:nvPr/>
        </p:nvSpPr>
        <p:spPr>
          <a:xfrm>
            <a:off x="1016000" y="2030012"/>
            <a:ext cx="1200578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  xưa.                 Gió       lên,          trăng         sáng       trời           mây.              Miền    quê       em       nắng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BAB3E-9AB8-4571-9BF1-A8D64EEF9F14}"/>
              </a:ext>
            </a:extLst>
          </p:cNvPr>
          <p:cNvSpPr txBox="1"/>
          <p:nvPr/>
        </p:nvSpPr>
        <p:spPr>
          <a:xfrm>
            <a:off x="1163551" y="3685782"/>
            <a:ext cx="1120160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tình     tang       tinh       tính          tang.                  Tang            tang        tình         tình       tình       tinh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79D9A-5245-4B1D-A004-E6DD65121E14}"/>
              </a:ext>
            </a:extLst>
          </p:cNvPr>
          <p:cNvSpPr txBox="1"/>
          <p:nvPr/>
        </p:nvSpPr>
        <p:spPr>
          <a:xfrm>
            <a:off x="649537" y="4495069"/>
            <a:ext cx="110744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          tang.                                         Tang                             tang              tình           tình          tình        tinh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3AB136-2180-4C1A-ACA5-E2FA57DBE22D}"/>
              </a:ext>
            </a:extLst>
          </p:cNvPr>
          <p:cNvSpPr txBox="1"/>
          <p:nvPr/>
        </p:nvSpPr>
        <p:spPr>
          <a:xfrm>
            <a:off x="1185818" y="5363117"/>
            <a:ext cx="1041114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tang.               Nắng     lên         ai               gánh        lúa            về.               Lúa          thơm  mùi        nếp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2E354-BE74-40CC-AF7A-9A756F32CAA9}"/>
              </a:ext>
            </a:extLst>
          </p:cNvPr>
          <p:cNvSpPr txBox="1"/>
          <p:nvPr/>
        </p:nvSpPr>
        <p:spPr>
          <a:xfrm>
            <a:off x="974862" y="6163681"/>
            <a:ext cx="110744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     mới.          Mai    ngày   lúa     lại       trổ         bông.      Tang    tình     tang     tính         tính        tang.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AB6E82-0E0A-4A57-BBE4-7C4680F14F1B}"/>
              </a:ext>
            </a:extLst>
          </p:cNvPr>
          <p:cNvSpPr/>
          <p:nvPr/>
        </p:nvSpPr>
        <p:spPr>
          <a:xfrm>
            <a:off x="4265142" y="68451"/>
            <a:ext cx="1795043" cy="47198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2667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Lí đất giồng</a:t>
            </a:r>
            <a:endParaRPr lang="en-US" sz="2667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2CB434-B2E5-452B-A00A-037DFA5FBE46}"/>
              </a:ext>
            </a:extLst>
          </p:cNvPr>
          <p:cNvSpPr/>
          <p:nvPr/>
        </p:nvSpPr>
        <p:spPr>
          <a:xfrm>
            <a:off x="7171805" y="181341"/>
            <a:ext cx="2744167" cy="55399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1600" i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Dân ca Nam Bộ</a:t>
            </a:r>
          </a:p>
          <a:p>
            <a:pPr algn="ctr" defTabSz="609630">
              <a:defRPr/>
            </a:pPr>
            <a:r>
              <a:rPr lang="vi-VN" sz="1600" i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Đặt lời: Đỗ Minh</a:t>
            </a:r>
            <a:endParaRPr lang="en-US" sz="1600" i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7949E9-F4FF-43BB-8DDB-F6D3CB225C26}"/>
              </a:ext>
            </a:extLst>
          </p:cNvPr>
          <p:cNvSpPr/>
          <p:nvPr/>
        </p:nvSpPr>
        <p:spPr>
          <a:xfrm>
            <a:off x="941265" y="530168"/>
            <a:ext cx="2744167" cy="307777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1600" i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Vừa phải</a:t>
            </a:r>
            <a:endParaRPr lang="en-US" sz="1600" i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D1F276-02F5-4823-936F-AB531A25F477}"/>
              </a:ext>
            </a:extLst>
          </p:cNvPr>
          <p:cNvSpPr/>
          <p:nvPr/>
        </p:nvSpPr>
        <p:spPr>
          <a:xfrm>
            <a:off x="1655702" y="15431"/>
            <a:ext cx="24886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 nhỏ và song loan</a:t>
            </a:r>
            <a:endParaRPr kumimoji="0" lang="en-US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FCCE0DC1-6DED-4BB2-84D5-08BA9474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92" y="0"/>
            <a:ext cx="3727508" cy="6858000"/>
          </a:xfrm>
          <a:prstGeom prst="rect">
            <a:avLst/>
          </a:prstGeom>
        </p:spPr>
      </p:pic>
      <p:pic>
        <p:nvPicPr>
          <p:cNvPr id="4" name="图片 10" descr="2659f7d1966f7424a7bb26eb2650b6f3">
            <a:extLst>
              <a:ext uri="{FF2B5EF4-FFF2-40B4-BE49-F238E27FC236}">
                <a16:creationId xmlns:a16="http://schemas.microsoft.com/office/drawing/2014/main" id="{297A0B0A-0D35-434C-A00C-338852456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5064"/>
            <a:ext cx="12192000" cy="1572936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406F0D71-0EB1-4589-9DCA-DC3A4C4D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pic>
        <p:nvPicPr>
          <p:cNvPr id="7" name="图片 19" descr="4e7355571030e572ee5dbaf8f75acb32">
            <a:extLst>
              <a:ext uri="{FF2B5EF4-FFF2-40B4-BE49-F238E27FC236}">
                <a16:creationId xmlns:a16="http://schemas.microsoft.com/office/drawing/2014/main" id="{4C13AAB2-C07E-475F-99DF-907190FFB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2" y="220661"/>
            <a:ext cx="1050608" cy="112680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0776E67C-4603-4A84-9DA2-8FE27D2306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1" y="4446166"/>
            <a:ext cx="1074739" cy="185352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6D32959-3CC2-486E-BD95-29544C1BE0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0" y="5207142"/>
            <a:ext cx="1549196" cy="137170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74148FB-6F39-4EE2-B0F1-D754103F6E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35" y="5207142"/>
            <a:ext cx="1573797" cy="1371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17D84C-8EF7-44CC-96C5-30E360442F09}"/>
              </a:ext>
            </a:extLst>
          </p:cNvPr>
          <p:cNvSpPr/>
          <p:nvPr/>
        </p:nvSpPr>
        <p:spPr>
          <a:xfrm>
            <a:off x="1071272" y="1816057"/>
            <a:ext cx="8969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các nhóm lên trình bày hòa tấu 2 loại nhạc cụ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227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Times New Roman</vt:lpstr>
      <vt:lpstr>Office Theme</vt:lpstr>
      <vt:lpstr>更多模版请关注:尚佳素材公社shop64427429.taobao.com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TAM</cp:lastModifiedBy>
  <cp:revision>7</cp:revision>
  <dcterms:created xsi:type="dcterms:W3CDTF">2024-06-11T09:28:57Z</dcterms:created>
  <dcterms:modified xsi:type="dcterms:W3CDTF">2024-10-28T02:16:05Z</dcterms:modified>
</cp:coreProperties>
</file>