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78" r:id="rId4"/>
  </p:sldMasterIdLst>
  <p:notesMasterIdLst>
    <p:notesMasterId r:id="rId16"/>
  </p:notesMasterIdLst>
  <p:sldIdLst>
    <p:sldId id="294" r:id="rId5"/>
    <p:sldId id="295" r:id="rId6"/>
    <p:sldId id="302" r:id="rId7"/>
    <p:sldId id="669" r:id="rId8"/>
    <p:sldId id="670" r:id="rId9"/>
    <p:sldId id="267" r:id="rId10"/>
    <p:sldId id="256" r:id="rId11"/>
    <p:sldId id="296" r:id="rId12"/>
    <p:sldId id="297" r:id="rId13"/>
    <p:sldId id="298" r:id="rId14"/>
    <p:sldId id="671" r:id="rId1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13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256" autoAdjust="0"/>
    <p:restoredTop sz="94660"/>
  </p:normalViewPr>
  <p:slideViewPr>
    <p:cSldViewPr snapToGrid="0">
      <p:cViewPr varScale="1">
        <p:scale>
          <a:sx n="73" d="100"/>
          <a:sy n="73" d="100"/>
        </p:scale>
        <p:origin x="1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8C547E-EBBC-44F6-ABE9-BFC9F28B24C2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F99AB-13B3-47B3-9B48-0076AF8AACE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5610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50FF53-CCBF-43FC-A463-409A9E1FD34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7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614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9088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116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17" Type="http://schemas.microsoft.com/office/2007/relationships/hdphoto" Target="../media/hdphoto1.wdp"/><Relationship Id="rId2" Type="http://schemas.openxmlformats.org/officeDocument/2006/relationships/image" Target="../media/image15.png"/><Relationship Id="rId16" Type="http://schemas.openxmlformats.org/officeDocument/2006/relationships/image" Target="../media/image29.png"/><Relationship Id="rId20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3.png"/><Relationship Id="rId11" Type="http://schemas.openxmlformats.org/officeDocument/2006/relationships/image" Target="../media/image17.png"/><Relationship Id="rId5" Type="http://schemas.openxmlformats.org/officeDocument/2006/relationships/image" Target="../media/image22.pn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20.png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953FB-F4DE-4030-A84B-2EAE72724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9C175D-BAEC-4B26-B75C-B27F416F09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E8EBB8-8E6C-4680-9F6F-AB01CDA2E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56B3F9-FED5-4774-BD06-043868A6F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5D132-005A-4D0C-A8BB-0AA0216C3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981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1034A-A0F5-46E2-8CF2-5AC49F7591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9486CB-0412-4C40-97E8-391100299F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CB1A8-5181-4D6F-A725-5FC6C15E0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C5AF7-DBFE-4564-AD96-073FE6B4D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B14811-9FEE-40A5-8F2B-C50B00FD1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41385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383B51-FCA2-4C30-9DF1-945F213E34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915466-71D4-4C85-8E74-2077C2A847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EC37A-0DE6-421C-AC3C-3A032FFF0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D5F38D-97A8-4694-AD0C-9F5660B19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3D0A89-257D-472B-BD26-46D5B7A98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94961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B88132-1FA0-4DC6-8575-DBE859422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C00CA69-2AAD-45DC-9A4D-1285915397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E33BEF-DFFD-4118-9BA3-8A5B6B96B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906B44A-594E-479B-8FA6-3553C31D9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820990-C83B-4113-94AE-CCB301E9F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47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D4B6A1-85CD-470E-9F26-E615FA57C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543304-F64E-4F36-AA2D-70BBE0B633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E08AB7-DFFB-43FC-AB73-FC98B302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5F73B2-D97F-4342-94D4-BABAE6E64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FC1C550-FE22-4BE9-8FB3-17C7141431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545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41C231-A11F-4683-A17E-D8DAEF094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48EF03-BD83-4650-A20F-DFAAC5F18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D01234-67F7-4B4F-8CA4-681C89C81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0C4AFD-EEA5-49EC-8153-EA303680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DD884E-D9F8-404F-B617-2373C3638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694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6F9A12-C733-4610-9B69-3189E91E6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516F118-B7DE-40B0-83F2-43BC4C02E4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39ACDC-E1D1-4675-9E27-92D763E7B6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D4622C-81FE-46F5-AA6A-993A425C4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C53A154-AF0A-4479-8630-951C026FE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13F0D1-5DAC-4E20-9B9D-960265868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011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5FEC56-AE0B-4CF0-BD3D-268B252BC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5671A47-D91D-461D-AFED-71BFEAB56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678193D-35D7-400C-953E-44E4495C50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D42E13-AF0A-40DE-99C0-EF1C631C28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0117654-9518-40A9-A1F4-694BC6CDB8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F8D009A-506F-4597-88F9-3169FC54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7AF462-E307-4DD5-8AA5-602760E6CF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A7B6144-E7B8-4F83-9924-9383D014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98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20F317-E49A-42DF-8F16-B844BAF21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2F46DED-05EE-4963-A1A9-2B226AD7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E421CB-8A48-4AED-863E-15576C65F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C8CD375-74EE-422C-8ADE-C6B33930E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137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FCA0996-7A47-4C4B-9BB3-62B97CB33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F600E86-42AB-4403-8BC3-F154D13C4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531D08D-8AC7-4227-93D1-BFCC368FA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811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ECB4BF2-249F-4CE1-A510-D8FB3293F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596FB8E-DDAE-4B22-823D-752E7D8466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4BC784D-0B30-4AF6-95F0-6064F10D7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E2E951-2039-4ADB-A4A1-5FF43E26B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A4F5F2A-A409-4A89-A05B-978F0FA4E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D831B96-8BEC-4D47-900D-A81105C5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535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684F2-83AD-4BEA-8912-7B4524FBC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0B837-E8BF-4AF1-8E3E-7E7F5592C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EBC7D-C99F-4EE6-992A-B5B05D032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42D01F-52CE-4615-86A8-ABF7572A1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C1DEA-8A70-405B-862E-53FF2C5849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279437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AFB990-F2B6-48BF-8F72-4A6D33E82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B9E48D3-087F-454F-B679-2AF4ED0DD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982417-DA74-40DE-8B7A-E765E8DE0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D7EA045-A5F0-457A-918C-AB69166FFA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6DB46B0-8F62-411F-AA51-7BEB6F537E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F2FFE9A-830C-4BAE-89F7-F24612CAEE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9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928B93-BB74-4248-89FC-AD34D2BFE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A9FD5D8-AAE5-41B7-814C-BBC9653FDA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2225B-669C-46FD-8955-F66787760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4D014E-D503-46BA-AA20-17243AB91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8D783A-8CDF-445F-B2CA-F3F8F7164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633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C22B0AB-7D16-4CA9-AAF8-2BFFBAEE50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DE1E0A9-2600-453B-9212-6866A59F9F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E2977D-D42E-440F-9876-85C7BA864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97C6E-553A-4EE5-9381-5576B9E69067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6F7D12-23CD-4C31-95A4-8E208BF76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E7E9ED-BE8A-478C-8888-F9BABD174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571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65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/>
          <p:cNvSpPr txBox="1"/>
          <p:nvPr userDrawn="1"/>
        </p:nvSpPr>
        <p:spPr>
          <a:xfrm>
            <a:off x="-3889109" y="7845491"/>
            <a:ext cx="1304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bg1"/>
                </a:solidFill>
              </a:rPr>
              <a:t>Contents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98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TextBox 16"/>
          <p:cNvSpPr txBox="1"/>
          <p:nvPr userDrawn="1"/>
        </p:nvSpPr>
        <p:spPr>
          <a:xfrm>
            <a:off x="-3889109" y="7845491"/>
            <a:ext cx="1656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err="1">
                <a:solidFill>
                  <a:schemeClr val="bg1"/>
                </a:solidFill>
              </a:rPr>
              <a:t>Contents_N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grpSp>
        <p:nvGrpSpPr>
          <p:cNvPr id="4" name="kite_group"/>
          <p:cNvGrpSpPr/>
          <p:nvPr userDrawn="1"/>
        </p:nvGrpSpPr>
        <p:grpSpPr>
          <a:xfrm>
            <a:off x="-240704" y="-158010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5419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3.08642E-6 L 0.0375 0.01975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75 L 0.02969 -0.01235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" y="-16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06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9054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718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94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8EEAA-3F7F-42F1-9889-7254F0933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982AFC-CEE8-4FA9-A402-5211B6AB3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DC01D-EF70-4ED7-8DD6-D5172BBC4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49755-FCD0-40D2-A21D-A909D9CAD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3C15F6-E24C-44F3-8CC5-D502AE29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64865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968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234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17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383486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84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9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95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351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198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452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97A93-B4A3-450D-94D7-76C3FF26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1184EB-D357-4AA0-BCEE-AFF3C71962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015F33-40B0-4447-955E-2BED75BFEC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CDD1A2-1B29-4E2C-BD51-6FEC4CC5B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655EDD-343C-44E4-AB9F-EF2FA00A5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20906D-1FE0-4945-82FB-4520A7727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7794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C2D06-8F97-433A-8DAB-AE82A2C1B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3938FA-2106-49EF-89F9-E68C170BA7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39E837-4FAF-4626-A932-670180AA5E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C0FBE8-84D3-49C4-AF7E-91110859B4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07DDD7-A25F-4696-88E7-866DDFB0DC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7E0343-A959-47F7-B6AC-F58C88F65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B6FA6C-33BA-454C-A49D-AF670BB0C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AF0FF6-4261-46DE-80A4-B48590137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6407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739DED-F5F8-4689-B5E6-B7E11E43F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2FF485-7DDD-476A-BAED-0C5478DD2A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3887A1-4C7B-45A9-9FDE-545970CF8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0C179-2833-461E-BE50-523C4A51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413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176E71-524E-4975-AD0D-AAD9F6107D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6DD8C2-5946-4345-849D-10EC7A05B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2BCF64-E63C-48AF-B550-1547091AC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1308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0672A-D68D-47C7-997E-907071E0C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0E9C64-3F15-4227-9083-96A43DE90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B414A4-9214-467C-B0FF-73A0BAD7B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37FA6C-EACF-4B0A-B300-D9D90A690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528BF-AC28-49D1-B8B0-3CEBD066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1FBE4-40CD-4022-828A-593505233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6880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403349-B65C-4978-A959-6E7DF0D3D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5A6FD21-1775-4FDE-B253-3091F456A8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27D0F8-D747-4C77-96C3-B06D09AEFC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1A48A1-DD9F-42B8-B53A-3E2EC8395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18688-554E-4981-8C7A-41589DFA686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CB7F34-2D3A-441B-A0E4-004FBC61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258D91-F390-4D42-BD23-1D1D86C4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3550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6A6E94A-0801-46F5-8A1F-8611DA67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033E2D-174E-4D8B-92B9-0DB1088A3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D1B13-D522-49B9-9B8A-75B7ADEB29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918688-554E-4981-8C7A-41589DFA6865}" type="datetimeFigureOut">
              <a:rPr lang="vi-VN" smtClean="0"/>
              <a:t>04/10/2024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E74DEA-C523-41FA-9E12-E648BA4EDC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82F05-91DC-4456-B8B2-A2F9E5A54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901485-E576-494A-8720-3998A96FD5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5012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91D7DF6-B202-4A94-88CC-96A81AC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1829C9B-345C-40CB-8C6B-AEE75C39C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C18E260-1CE4-4E5E-9D59-A0B455A64A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D97C6E-553A-4EE5-9381-5576B9E69067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3C4543-70C2-4E11-A999-4EA8AD800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75C3A-3247-4B66-A45B-C2C3F12DEE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5D237-9879-4F55-9491-6E4DA51CB3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710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626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2024/10/4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05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9.png"/><Relationship Id="rId18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12" Type="http://schemas.microsoft.com/office/2007/relationships/hdphoto" Target="../media/hdphoto3.wdp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33.png"/><Relationship Id="rId15" Type="http://schemas.openxmlformats.org/officeDocument/2006/relationships/image" Target="../media/image50.png"/><Relationship Id="rId10" Type="http://schemas.openxmlformats.org/officeDocument/2006/relationships/image" Target="../media/image47.png"/><Relationship Id="rId19" Type="http://schemas.openxmlformats.org/officeDocument/2006/relationships/image" Target="../media/image54.png"/><Relationship Id="rId4" Type="http://schemas.openxmlformats.org/officeDocument/2006/relationships/image" Target="../media/image42.png"/><Relationship Id="rId9" Type="http://schemas.openxmlformats.org/officeDocument/2006/relationships/image" Target="../media/image46.png"/><Relationship Id="rId1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58.png"/><Relationship Id="rId7" Type="http://schemas.openxmlformats.org/officeDocument/2006/relationships/image" Target="../media/image5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6.png"/><Relationship Id="rId3" Type="http://schemas.openxmlformats.org/officeDocument/2006/relationships/image" Target="../media/image35.png"/><Relationship Id="rId7" Type="http://schemas.openxmlformats.org/officeDocument/2006/relationships/image" Target="../media/image62.png"/><Relationship Id="rId12" Type="http://schemas.microsoft.com/office/2007/relationships/hdphoto" Target="../media/hdphoto7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11" Type="http://schemas.openxmlformats.org/officeDocument/2006/relationships/image" Target="../media/image65.png"/><Relationship Id="rId5" Type="http://schemas.openxmlformats.org/officeDocument/2006/relationships/image" Target="../media/image53.png"/><Relationship Id="rId10" Type="http://schemas.microsoft.com/office/2007/relationships/hdphoto" Target="../media/hdphoto6.wdp"/><Relationship Id="rId4" Type="http://schemas.openxmlformats.org/officeDocument/2006/relationships/image" Target="../media/image52.png"/><Relationship Id="rId9" Type="http://schemas.openxmlformats.org/officeDocument/2006/relationships/image" Target="../media/image64.png"/><Relationship Id="rId14" Type="http://schemas.microsoft.com/office/2007/relationships/hdphoto" Target="../media/hdphoto8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07" y="-4488"/>
            <a:ext cx="12192000" cy="69209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6F2AD78-7202-4666-BCBE-94F6153DE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0085"/>
            <a:ext cx="12158443" cy="23297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648" y="2531814"/>
            <a:ext cx="6965917" cy="3937684"/>
          </a:xfrm>
          <a:prstGeom prst="rect">
            <a:avLst/>
          </a:prstGeom>
        </p:spPr>
      </p:pic>
      <p:sp>
        <p:nvSpPr>
          <p:cNvPr id="30" name="Rectangle 8">
            <a:extLst>
              <a:ext uri="{FF2B5EF4-FFF2-40B4-BE49-F238E27FC236}">
                <a16:creationId xmlns:a16="http://schemas.microsoft.com/office/drawing/2014/main" id="{917AC82F-2C6A-4755-81F3-300CBDD419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7290" y="3774976"/>
            <a:ext cx="422584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vi-VN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隶书" panose="02010509060101010101" pitchFamily="49" charset="-122"/>
                <a:cs typeface="+mn-cs"/>
              </a:rPr>
              <a:t>KHỞI ĐỘNG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隶书" panose="02010509060101010101" pitchFamily="49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10C21E2-B31A-4AC6-9D1B-A4B7083733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515">
            <a:off x="-89191" y="2381159"/>
            <a:ext cx="5909100" cy="343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408603"/>
      </p:ext>
    </p:extLst>
  </p:cSld>
  <p:clrMapOvr>
    <a:masterClrMapping/>
  </p:clrMapOvr>
  <p:transition spd="slow" advClick="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3E1BBE39-A2DF-4DBF-A7F6-CEECA426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2866"/>
            <a:ext cx="12192000" cy="4165135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6290" y="4907560"/>
            <a:ext cx="2181852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343948"/>
            <a:ext cx="12309445" cy="1526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0ADA27-EE84-415B-940D-87D8010CED4D}"/>
              </a:ext>
            </a:extLst>
          </p:cNvPr>
          <p:cNvSpPr txBox="1"/>
          <p:nvPr/>
        </p:nvSpPr>
        <p:spPr>
          <a:xfrm>
            <a:off x="533853" y="1516602"/>
            <a:ext cx="9833112" cy="579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1" u="none" strike="noStrike" kern="1200" cap="none" spc="0" normalizeH="0" baseline="0" noProof="0">
                <a:ln>
                  <a:noFill/>
                </a:ln>
                <a:uLnTx/>
                <a:uFillTx/>
                <a:latin typeface="Times New Roman" panose="02020603050405020304" pitchFamily="18" charset="0"/>
              </a:rPr>
              <a:t>a) Biểu diễn bài hát theo ý tưởng sáng tạo của nhóm/ cá nhân.</a:t>
            </a:r>
            <a:endParaRPr kumimoji="0" lang="vi-VN" sz="24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3358256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>
            <a:extLst>
              <a:ext uri="{FF2B5EF4-FFF2-40B4-BE49-F238E27FC236}">
                <a16:creationId xmlns:a16="http://schemas.microsoft.com/office/drawing/2014/main" id="{8F3C5098-0B4C-42F5-A360-BAA54D627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26" y="4983912"/>
            <a:ext cx="12499596" cy="2329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09740E-D498-4BEA-A84F-5EEE6D9DD433}"/>
              </a:ext>
            </a:extLst>
          </p:cNvPr>
          <p:cNvSpPr txBox="1"/>
          <p:nvPr/>
        </p:nvSpPr>
        <p:spPr>
          <a:xfrm>
            <a:off x="153144" y="207027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 đề 1: Khúc ca ngày mới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838DC-85E0-4DF0-8E5C-4971F17EE66F}"/>
              </a:ext>
            </a:extLst>
          </p:cNvPr>
          <p:cNvSpPr txBox="1"/>
          <p:nvPr/>
        </p:nvSpPr>
        <p:spPr>
          <a:xfrm>
            <a:off x="4580545" y="1005379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2FFEB-40DD-421C-9DE3-4D686CBE8B98}"/>
              </a:ext>
            </a:extLst>
          </p:cNvPr>
          <p:cNvSpPr txBox="1"/>
          <p:nvPr/>
        </p:nvSpPr>
        <p:spPr>
          <a:xfrm>
            <a:off x="2358888" y="1607747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Tổ chức hoạt động Vận dụng - Sáng tạo</a:t>
            </a:r>
            <a:endParaRPr kumimoji="0" lang="vi-VN" sz="2800" b="1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49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tiết học - Bài 53">
            <a:hlinkClick r:id="" action="ppaction://media"/>
            <a:extLst>
              <a:ext uri="{FF2B5EF4-FFF2-40B4-BE49-F238E27FC236}">
                <a16:creationId xmlns:a16="http://schemas.microsoft.com/office/drawing/2014/main" id="{DD31BCCB-23B4-4243-816E-2C525F6BC5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912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3E1BBE39-A2DF-4DBF-A7F6-CEECA426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5535"/>
            <a:ext cx="12192000" cy="3302466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6290" y="4907560"/>
            <a:ext cx="2181852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343948"/>
            <a:ext cx="12309445" cy="15267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850328-E0C5-4D9C-995F-413864A05D74}"/>
              </a:ext>
            </a:extLst>
          </p:cNvPr>
          <p:cNvSpPr txBox="1"/>
          <p:nvPr/>
        </p:nvSpPr>
        <p:spPr>
          <a:xfrm>
            <a:off x="506496" y="957690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Kiểm tra bài cũ: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272C2-713F-4B94-8EBF-70404D9D51E4}"/>
              </a:ext>
            </a:extLst>
          </p:cNvPr>
          <p:cNvSpPr txBox="1"/>
          <p:nvPr/>
        </p:nvSpPr>
        <p:spPr>
          <a:xfrm>
            <a:off x="729597" y="1600384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 </a:t>
            </a: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hãy cho biết đây là giai điệu của bài học nào?</a:t>
            </a:r>
            <a:endParaRPr kumimoji="0" lang="vi-VN" sz="24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87E08E-3318-4CE2-8FC5-AA1A44AA98C9}"/>
              </a:ext>
            </a:extLst>
          </p:cNvPr>
          <p:cNvSpPr txBox="1"/>
          <p:nvPr/>
        </p:nvSpPr>
        <p:spPr>
          <a:xfrm>
            <a:off x="2565519" y="2766833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 là giai điệu của bài đọc nhạc số 1</a:t>
            </a:r>
            <a:endParaRPr kumimoji="0" lang="vi-VN" sz="24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779445-0C41-4AAE-9A40-D754F1695C8A}"/>
              </a:ext>
            </a:extLst>
          </p:cNvPr>
          <p:cNvSpPr txBox="1"/>
          <p:nvPr/>
        </p:nvSpPr>
        <p:spPr>
          <a:xfrm>
            <a:off x="2717919" y="3802292"/>
            <a:ext cx="9833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 là giai điệu của bài hát “Chim sơn ca”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     </a:t>
            </a:r>
            <a:r>
              <a:rPr lang="vi-VN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Nhạc và lời: Y Vân</a:t>
            </a:r>
            <a:endParaRPr kumimoji="0" lang="vi-VN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462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CBF8FA8-78EF-4DED-8242-30179EC32E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7" y="3619239"/>
            <a:ext cx="1910641" cy="2895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54" y="3331943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119204" y="4515184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830"/>
            <a:ext cx="12190992" cy="13191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669" y="1568209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119204" y="2607358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397010" y="119012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1477369" y="393078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" name="Hình ảnh 2" descr="sol">
            <a:extLst>
              <a:ext uri="{FF2B5EF4-FFF2-40B4-BE49-F238E27FC236}">
                <a16:creationId xmlns:a16="http://schemas.microsoft.com/office/drawing/2014/main" id="{7EECEA92-64F6-485A-926A-096D5D5381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48275" y="3169088"/>
            <a:ext cx="579120" cy="293370"/>
          </a:xfrm>
          <a:prstGeom prst="rect">
            <a:avLst/>
          </a:prstGeom>
        </p:spPr>
      </p:pic>
      <p:pic>
        <p:nvPicPr>
          <p:cNvPr id="17" name="Hình ảnh 3" descr="la">
            <a:extLst>
              <a:ext uri="{FF2B5EF4-FFF2-40B4-BE49-F238E27FC236}">
                <a16:creationId xmlns:a16="http://schemas.microsoft.com/office/drawing/2014/main" id="{DC7ACF12-030A-45B7-A4AB-857AC58D45F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2902" y="3177343"/>
            <a:ext cx="498475" cy="276860"/>
          </a:xfrm>
          <a:prstGeom prst="rect">
            <a:avLst/>
          </a:prstGeom>
        </p:spPr>
      </p:pic>
      <p:pic>
        <p:nvPicPr>
          <p:cNvPr id="18" name="Hình ảnh 15" descr="do">
            <a:extLst>
              <a:ext uri="{FF2B5EF4-FFF2-40B4-BE49-F238E27FC236}">
                <a16:creationId xmlns:a16="http://schemas.microsoft.com/office/drawing/2014/main" id="{199D0A23-8DA4-4E2E-A164-022C043E54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01363" y="3194369"/>
            <a:ext cx="558800" cy="266700"/>
          </a:xfrm>
          <a:prstGeom prst="rect">
            <a:avLst/>
          </a:prstGeom>
        </p:spPr>
      </p:pic>
      <p:pic>
        <p:nvPicPr>
          <p:cNvPr id="19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EEA73BF6-99E1-43E3-93E5-7982E8F9A6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765" y="4901406"/>
            <a:ext cx="560070" cy="440055"/>
          </a:xfrm>
          <a:prstGeom prst="rect">
            <a:avLst/>
          </a:prstGeom>
        </p:spPr>
      </p:pic>
      <p:pic>
        <p:nvPicPr>
          <p:cNvPr id="20" name="Hình ảnh 18" descr="Ảnh có chứa Đồ họa, tác phẩm nghệ thuật&#10;&#10;Mô tả được tạo tự động">
            <a:extLst>
              <a:ext uri="{FF2B5EF4-FFF2-40B4-BE49-F238E27FC236}">
                <a16:creationId xmlns:a16="http://schemas.microsoft.com/office/drawing/2014/main" id="{2AEBBD6B-CA0D-4CDE-A35B-AFC4C6F0BEB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667" b="96667" l="385" r="90000">
                        <a14:foregroundMark x1="13846" y1="18333" x2="769" y2="49444"/>
                        <a14:foregroundMark x1="769" y1="49444" x2="11154" y2="68889"/>
                        <a14:foregroundMark x1="15385" y1="21111" x2="32308" y2="7778"/>
                        <a14:foregroundMark x1="32308" y1="7778" x2="16154" y2="20000"/>
                        <a14:foregroundMark x1="17692" y1="17222" x2="38462" y2="7222"/>
                        <a14:foregroundMark x1="33077" y1="8333" x2="15769" y2="16667"/>
                        <a14:foregroundMark x1="1154" y1="56111" x2="12308" y2="71667"/>
                        <a14:foregroundMark x1="13462" y1="70000" x2="20769" y2="96667"/>
                        <a14:foregroundMark x1="20769" y1="96667" x2="32308" y2="95000"/>
                        <a14:foregroundMark x1="11538" y1="66111" x2="7692" y2="93889"/>
                        <a14:foregroundMark x1="7692" y1="93889" x2="10385" y2="96667"/>
                        <a14:foregroundMark x1="11923" y1="70556" x2="6154" y2="95556"/>
                        <a14:foregroundMark x1="12692" y1="68889" x2="7308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9646" y="3136913"/>
            <a:ext cx="529682" cy="366531"/>
          </a:xfrm>
          <a:prstGeom prst="rect">
            <a:avLst/>
          </a:prstGeom>
        </p:spPr>
      </p:pic>
      <p:pic>
        <p:nvPicPr>
          <p:cNvPr id="21" name="Hình ảnh 19" descr="sol">
            <a:extLst>
              <a:ext uri="{FF2B5EF4-FFF2-40B4-BE49-F238E27FC236}">
                <a16:creationId xmlns:a16="http://schemas.microsoft.com/office/drawing/2014/main" id="{E8B44506-EBF1-45DA-BFEC-6A8321C048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33003" y="3169088"/>
            <a:ext cx="579120" cy="293370"/>
          </a:xfrm>
          <a:prstGeom prst="rect">
            <a:avLst/>
          </a:prstGeom>
        </p:spPr>
      </p:pic>
      <p:pic>
        <p:nvPicPr>
          <p:cNvPr id="22" name="Hình ảnh 20" descr="sol">
            <a:extLst>
              <a:ext uri="{FF2B5EF4-FFF2-40B4-BE49-F238E27FC236}">
                <a16:creationId xmlns:a16="http://schemas.microsoft.com/office/drawing/2014/main" id="{A5839012-44E8-4551-9EBE-8A5696B0EF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4053" y="3186995"/>
            <a:ext cx="579120" cy="293370"/>
          </a:xfrm>
          <a:prstGeom prst="rect">
            <a:avLst/>
          </a:prstGeom>
        </p:spPr>
      </p:pic>
      <p:pic>
        <p:nvPicPr>
          <p:cNvPr id="23" name="Hình ảnh 23" descr="la">
            <a:extLst>
              <a:ext uri="{FF2B5EF4-FFF2-40B4-BE49-F238E27FC236}">
                <a16:creationId xmlns:a16="http://schemas.microsoft.com/office/drawing/2014/main" id="{9AE5C2A2-D428-40FE-BBCA-0429E4629B0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5961" y="3179644"/>
            <a:ext cx="498475" cy="276860"/>
          </a:xfrm>
          <a:prstGeom prst="rect">
            <a:avLst/>
          </a:prstGeom>
        </p:spPr>
      </p:pic>
      <p:pic>
        <p:nvPicPr>
          <p:cNvPr id="24" name="Hình ảnh 24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84EAA9DB-26FE-4CB8-AD75-93F33D428BA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9012" y="5685930"/>
            <a:ext cx="560070" cy="440055"/>
          </a:xfrm>
          <a:prstGeom prst="rect">
            <a:avLst/>
          </a:prstGeom>
        </p:spPr>
      </p:pic>
      <p:pic>
        <p:nvPicPr>
          <p:cNvPr id="25" name="Hình ảnh 25" descr="sol">
            <a:extLst>
              <a:ext uri="{FF2B5EF4-FFF2-40B4-BE49-F238E27FC236}">
                <a16:creationId xmlns:a16="http://schemas.microsoft.com/office/drawing/2014/main" id="{9B42F9CF-CAF2-4D89-AF3D-5CB93FFB49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5994" y="3177343"/>
            <a:ext cx="579120" cy="293370"/>
          </a:xfrm>
          <a:prstGeom prst="rect">
            <a:avLst/>
          </a:prstGeom>
        </p:spPr>
      </p:pic>
      <p:pic>
        <p:nvPicPr>
          <p:cNvPr id="26" name="Hình ảnh 26" descr="la">
            <a:extLst>
              <a:ext uri="{FF2B5EF4-FFF2-40B4-BE49-F238E27FC236}">
                <a16:creationId xmlns:a16="http://schemas.microsoft.com/office/drawing/2014/main" id="{0F997AC3-22CE-4E65-A85F-328F795403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87098" y="5064601"/>
            <a:ext cx="498475" cy="276860"/>
          </a:xfrm>
          <a:prstGeom prst="rect">
            <a:avLst/>
          </a:prstGeom>
        </p:spPr>
      </p:pic>
      <p:pic>
        <p:nvPicPr>
          <p:cNvPr id="27" name="Hình ảnh 27" descr="mi">
            <a:extLst>
              <a:ext uri="{FF2B5EF4-FFF2-40B4-BE49-F238E27FC236}">
                <a16:creationId xmlns:a16="http://schemas.microsoft.com/office/drawing/2014/main" id="{0D4EF16B-6211-404A-991B-73EABBEE17F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99792" y="3221158"/>
            <a:ext cx="664845" cy="233045"/>
          </a:xfrm>
          <a:prstGeom prst="rect">
            <a:avLst/>
          </a:prstGeom>
        </p:spPr>
      </p:pic>
      <p:pic>
        <p:nvPicPr>
          <p:cNvPr id="28" name="Hình ảnh 23" descr="la">
            <a:extLst>
              <a:ext uri="{FF2B5EF4-FFF2-40B4-BE49-F238E27FC236}">
                <a16:creationId xmlns:a16="http://schemas.microsoft.com/office/drawing/2014/main" id="{B7E710DD-9CEF-4262-A8EB-EBE7FF6522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68513" y="3169088"/>
            <a:ext cx="498475" cy="276860"/>
          </a:xfrm>
          <a:prstGeom prst="rect">
            <a:avLst/>
          </a:prstGeom>
        </p:spPr>
      </p:pic>
      <p:pic>
        <p:nvPicPr>
          <p:cNvPr id="29" name="Hình ảnh 15" descr="do">
            <a:extLst>
              <a:ext uri="{FF2B5EF4-FFF2-40B4-BE49-F238E27FC236}">
                <a16:creationId xmlns:a16="http://schemas.microsoft.com/office/drawing/2014/main" id="{4AB720A7-6456-41F7-AFEE-DB80CF29516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61818" y="5038165"/>
            <a:ext cx="558800" cy="266700"/>
          </a:xfrm>
          <a:prstGeom prst="rect">
            <a:avLst/>
          </a:prstGeom>
        </p:spPr>
      </p:pic>
      <p:pic>
        <p:nvPicPr>
          <p:cNvPr id="30" name="Hình ảnh 15" descr="do">
            <a:extLst>
              <a:ext uri="{FF2B5EF4-FFF2-40B4-BE49-F238E27FC236}">
                <a16:creationId xmlns:a16="http://schemas.microsoft.com/office/drawing/2014/main" id="{509D9425-BC7E-4A24-9802-2E4EFD28D71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4982" y="5040917"/>
            <a:ext cx="558800" cy="266700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id="{DA9EEE02-2447-453E-88B9-290062962EE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840858" y="4977205"/>
            <a:ext cx="485775" cy="388620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5BE6245F-33BA-4BC9-B549-061D6D9089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2509" y="5052278"/>
            <a:ext cx="558800" cy="266700"/>
          </a:xfrm>
          <a:prstGeom prst="rect">
            <a:avLst/>
          </a:prstGeom>
        </p:spPr>
      </p:pic>
      <p:pic>
        <p:nvPicPr>
          <p:cNvPr id="33" name="Hình ảnh 20" descr="sol">
            <a:extLst>
              <a:ext uri="{FF2B5EF4-FFF2-40B4-BE49-F238E27FC236}">
                <a16:creationId xmlns:a16="http://schemas.microsoft.com/office/drawing/2014/main" id="{CE6F59A1-1863-4E32-B816-7AC83913E9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87625" y="5039285"/>
            <a:ext cx="579120" cy="293370"/>
          </a:xfrm>
          <a:prstGeom prst="rect">
            <a:avLst/>
          </a:prstGeom>
        </p:spPr>
      </p:pic>
      <p:pic>
        <p:nvPicPr>
          <p:cNvPr id="34" name="Hình ảnh 26" descr="la">
            <a:extLst>
              <a:ext uri="{FF2B5EF4-FFF2-40B4-BE49-F238E27FC236}">
                <a16:creationId xmlns:a16="http://schemas.microsoft.com/office/drawing/2014/main" id="{3CE82640-518F-4DC8-AF2F-00688F14EF7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8326" y="5042858"/>
            <a:ext cx="498475" cy="276860"/>
          </a:xfrm>
          <a:prstGeom prst="rect">
            <a:avLst/>
          </a:prstGeom>
        </p:spPr>
      </p:pic>
      <p:pic>
        <p:nvPicPr>
          <p:cNvPr id="35" name="Hình ảnh 20" descr="sol">
            <a:extLst>
              <a:ext uri="{FF2B5EF4-FFF2-40B4-BE49-F238E27FC236}">
                <a16:creationId xmlns:a16="http://schemas.microsoft.com/office/drawing/2014/main" id="{8678CD96-48CC-45A5-91AD-728E10511D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16366" y="5052278"/>
            <a:ext cx="579120" cy="293370"/>
          </a:xfrm>
          <a:prstGeom prst="rect">
            <a:avLst/>
          </a:prstGeom>
        </p:spPr>
      </p:pic>
      <p:pic>
        <p:nvPicPr>
          <p:cNvPr id="36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34A94FD7-1A1A-4348-B61E-85012612C92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6408" y="4892600"/>
            <a:ext cx="560070" cy="440055"/>
          </a:xfrm>
          <a:prstGeom prst="rect">
            <a:avLst/>
          </a:prstGeom>
        </p:spPr>
      </p:pic>
      <p:pic>
        <p:nvPicPr>
          <p:cNvPr id="37" name="Hình ảnh 15" descr="do">
            <a:extLst>
              <a:ext uri="{FF2B5EF4-FFF2-40B4-BE49-F238E27FC236}">
                <a16:creationId xmlns:a16="http://schemas.microsoft.com/office/drawing/2014/main" id="{F95048FE-1E1C-4041-AAAE-41913B718C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8152" y="5059257"/>
            <a:ext cx="558800" cy="266700"/>
          </a:xfrm>
          <a:prstGeom prst="rect">
            <a:avLst/>
          </a:prstGeom>
        </p:spPr>
      </p:pic>
      <p:pic>
        <p:nvPicPr>
          <p:cNvPr id="38" name="Picture 9" descr="F:\未标题-1.png">
            <a:extLst>
              <a:ext uri="{FF2B5EF4-FFF2-40B4-BE49-F238E27FC236}">
                <a16:creationId xmlns:a16="http://schemas.microsoft.com/office/drawing/2014/main" id="{618BE2B6-5FAB-42DB-A2E3-A6370D862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F:\未标题-1.png">
            <a:extLst>
              <a:ext uri="{FF2B5EF4-FFF2-40B4-BE49-F238E27FC236}">
                <a16:creationId xmlns:a16="http://schemas.microsoft.com/office/drawing/2014/main" id="{16FC40C2-5925-4168-BDDF-3CA4BC184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id="{5E4F2423-B873-4B1D-B544-6182C7B438A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M SƠN CA KARAOKE II ÂM NHẠC LỚP 5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3D9B30A7-781C-400D-A669-F64D549661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4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8">
            <a:extLst>
              <a:ext uri="{FF2B5EF4-FFF2-40B4-BE49-F238E27FC236}">
                <a16:creationId xmlns:a16="http://schemas.microsoft.com/office/drawing/2014/main" id="{8F3C5098-0B4C-42F5-A360-BAA54D6279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426" y="4983912"/>
            <a:ext cx="12499596" cy="23297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09740E-D498-4BEA-A84F-5EEE6D9DD433}"/>
              </a:ext>
            </a:extLst>
          </p:cNvPr>
          <p:cNvSpPr txBox="1"/>
          <p:nvPr/>
        </p:nvSpPr>
        <p:spPr>
          <a:xfrm>
            <a:off x="153144" y="207027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1: Khúc ca ngày mới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AE838DC-85E0-4DF0-8E5C-4971F17EE66F}"/>
              </a:ext>
            </a:extLst>
          </p:cNvPr>
          <p:cNvSpPr txBox="1"/>
          <p:nvPr/>
        </p:nvSpPr>
        <p:spPr>
          <a:xfrm>
            <a:off x="4580545" y="1005379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  <a:endParaRPr kumimoji="0" lang="vi-VN" sz="28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E2FFEB-40DD-421C-9DE3-4D686CBE8B98}"/>
              </a:ext>
            </a:extLst>
          </p:cNvPr>
          <p:cNvSpPr txBox="1"/>
          <p:nvPr/>
        </p:nvSpPr>
        <p:spPr>
          <a:xfrm>
            <a:off x="2358888" y="1607747"/>
            <a:ext cx="98331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Tổ chức hoạt động Vận dụng - Sáng tạo</a:t>
            </a:r>
            <a:endParaRPr kumimoji="0" lang="vi-VN" sz="28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022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3E1BBE39-A2DF-4DBF-A7F6-CEECA426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207"/>
            <a:ext cx="12192000" cy="3510794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96290" y="4907560"/>
            <a:ext cx="2181852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343948"/>
            <a:ext cx="12309445" cy="15267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AA52AA-5C43-435B-84D3-59A68BCDC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085" y="1752024"/>
            <a:ext cx="9875131" cy="2134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94FE9F-09B9-4E7C-A589-7721826295AB}"/>
              </a:ext>
            </a:extLst>
          </p:cNvPr>
          <p:cNvSpPr txBox="1"/>
          <p:nvPr/>
        </p:nvSpPr>
        <p:spPr>
          <a:xfrm>
            <a:off x="2091001" y="2461109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Son              đô                               son                               son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DCF159-A7BC-44DB-94FC-EC6484D88379}"/>
              </a:ext>
            </a:extLst>
          </p:cNvPr>
          <p:cNvSpPr txBox="1"/>
          <p:nvPr/>
        </p:nvSpPr>
        <p:spPr>
          <a:xfrm>
            <a:off x="496532" y="978906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1. </a:t>
            </a: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 tên các nốt nhạc là phách mạnh trong đoạn nhạc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C9675D0-C584-4041-8858-A2AFB5EEB4AC}"/>
              </a:ext>
            </a:extLst>
          </p:cNvPr>
          <p:cNvSpPr txBox="1"/>
          <p:nvPr/>
        </p:nvSpPr>
        <p:spPr>
          <a:xfrm>
            <a:off x="1666189" y="3748468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Son</a:t>
            </a:r>
            <a:r>
              <a:rPr kumimoji="0" lang="vi-VN" sz="2400" b="1" i="0" u="none" strike="noStrike" kern="120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la                       si                                  đô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465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4">
            <a:extLst>
              <a:ext uri="{FF2B5EF4-FFF2-40B4-BE49-F238E27FC236}">
                <a16:creationId xmlns:a16="http://schemas.microsoft.com/office/drawing/2014/main" id="{3E1BBE39-A2DF-4DBF-A7F6-CEECA426F9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82147"/>
            <a:ext cx="12192000" cy="3024232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36" y="5069739"/>
            <a:ext cx="2255186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343948"/>
            <a:ext cx="12309445" cy="9850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D70D96-6D72-45DF-A819-B6DD8BA5221C}"/>
              </a:ext>
            </a:extLst>
          </p:cNvPr>
          <p:cNvSpPr txBox="1"/>
          <p:nvPr/>
        </p:nvSpPr>
        <p:spPr>
          <a:xfrm>
            <a:off x="267214" y="278555"/>
            <a:ext cx="98331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2. </a:t>
            </a: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 nhạc bài số 1 theo nhóm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61C6ED-ED11-4DA7-BCE7-797756218E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7214" y="3438407"/>
            <a:ext cx="11353910" cy="131916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52AB5A1-EA5B-42E3-BDD7-F0BEC0570CB6}"/>
              </a:ext>
            </a:extLst>
          </p:cNvPr>
          <p:cNvSpPr/>
          <p:nvPr/>
        </p:nvSpPr>
        <p:spPr>
          <a:xfrm>
            <a:off x="1487900" y="4320652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9563AC1-C4E7-417D-BD54-18038D04FA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17445" y="2058744"/>
            <a:ext cx="11655604" cy="148905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94F564D-A199-4863-8CD6-DD39474BF160}"/>
              </a:ext>
            </a:extLst>
          </p:cNvPr>
          <p:cNvSpPr/>
          <p:nvPr/>
        </p:nvSpPr>
        <p:spPr>
          <a:xfrm>
            <a:off x="1811729" y="2903157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92">
              <a:defRPr/>
            </a:pPr>
            <a:r>
              <a:rPr lang="vi-VN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8">
            <a:extLst>
              <a:ext uri="{FF2B5EF4-FFF2-40B4-BE49-F238E27FC236}">
                <a16:creationId xmlns:a16="http://schemas.microsoft.com/office/drawing/2014/main" id="{376B7F14-302A-4DE4-A7EE-54AECF49BBDA}"/>
              </a:ext>
            </a:extLst>
          </p:cNvPr>
          <p:cNvSpPr txBox="1"/>
          <p:nvPr/>
        </p:nvSpPr>
        <p:spPr>
          <a:xfrm>
            <a:off x="3805573" y="156364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r>
              <a:rPr lang="vi-VN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số 1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59C42BE-4AF3-4520-97FD-0381A4552093}"/>
              </a:ext>
            </a:extLst>
          </p:cNvPr>
          <p:cNvSpPr/>
          <p:nvPr/>
        </p:nvSpPr>
        <p:spPr>
          <a:xfrm>
            <a:off x="692566" y="2203884"/>
            <a:ext cx="5332220" cy="131916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A420B770-F9BE-428A-A22B-B22A9D0A8D2B}"/>
              </a:ext>
            </a:extLst>
          </p:cNvPr>
          <p:cNvSpPr/>
          <p:nvPr/>
        </p:nvSpPr>
        <p:spPr>
          <a:xfrm>
            <a:off x="692564" y="3668191"/>
            <a:ext cx="5403436" cy="142320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21BF13F-E14C-4B5E-B70C-C690E6EF29F0}"/>
              </a:ext>
            </a:extLst>
          </p:cNvPr>
          <p:cNvSpPr/>
          <p:nvPr/>
        </p:nvSpPr>
        <p:spPr>
          <a:xfrm>
            <a:off x="6095998" y="2205913"/>
            <a:ext cx="4849542" cy="1341882"/>
          </a:xfrm>
          <a:prstGeom prst="roundRect">
            <a:avLst/>
          </a:prstGeom>
          <a:noFill/>
          <a:ln w="57150">
            <a:solidFill>
              <a:srgbClr val="F513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0C88E00-AAD3-4565-B2A8-2E223C9ED4FD}"/>
              </a:ext>
            </a:extLst>
          </p:cNvPr>
          <p:cNvSpPr/>
          <p:nvPr/>
        </p:nvSpPr>
        <p:spPr>
          <a:xfrm>
            <a:off x="6184630" y="3627342"/>
            <a:ext cx="4849542" cy="1421825"/>
          </a:xfrm>
          <a:prstGeom prst="roundRect">
            <a:avLst/>
          </a:prstGeom>
          <a:noFill/>
          <a:ln w="57150">
            <a:solidFill>
              <a:srgbClr val="F513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14B6EEF-8E3D-4D02-AE28-457CC3728F8A}"/>
              </a:ext>
            </a:extLst>
          </p:cNvPr>
          <p:cNvSpPr txBox="1"/>
          <p:nvPr/>
        </p:nvSpPr>
        <p:spPr>
          <a:xfrm>
            <a:off x="387765" y="696091"/>
            <a:ext cx="983311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2400" i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 1 đọc các ô nhịp có màu xanh và gõ đệm theo nhịp.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+mn-cs"/>
              </a:rPr>
              <a:t>- </a:t>
            </a:r>
            <a:r>
              <a:rPr kumimoji="0" lang="vi-VN" sz="2400" i="1" u="none" strike="noStrike" kern="1200" cap="none" spc="0" normalizeH="0" baseline="0" noProof="0">
                <a:ln>
                  <a:noFill/>
                </a:ln>
                <a:uLnTx/>
                <a:uFillTx/>
                <a:latin typeface="Times New Roman" panose="02020603050405020304" pitchFamily="18" charset="0"/>
                <a:cs typeface="+mn-cs"/>
              </a:rPr>
              <a:t>Nhóm 2 đọc các ô nhịp có màu hồng và gõ đệm theo tiết tấu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6BD877E-D437-49AC-8514-D3330D7937E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1565" y="3251920"/>
            <a:ext cx="343072" cy="303879"/>
          </a:xfrm>
          <a:prstGeom prst="rect">
            <a:avLst/>
          </a:prstGeom>
        </p:spPr>
      </p:pic>
      <p:pic>
        <p:nvPicPr>
          <p:cNvPr id="2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F2CB6BE-0281-4692-8495-AD1FA868FA9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3905" y="3240639"/>
            <a:ext cx="343072" cy="303879"/>
          </a:xfrm>
          <a:prstGeom prst="rect">
            <a:avLst/>
          </a:prstGeom>
        </p:spPr>
      </p:pic>
      <p:pic>
        <p:nvPicPr>
          <p:cNvPr id="2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F979363-DA1E-466F-ACA9-2140897EFC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40193" y="4718027"/>
            <a:ext cx="343072" cy="303879"/>
          </a:xfrm>
          <a:prstGeom prst="rect">
            <a:avLst/>
          </a:prstGeom>
        </p:spPr>
      </p:pic>
      <p:pic>
        <p:nvPicPr>
          <p:cNvPr id="2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4082C7E-DF9D-49FD-A1D4-A76E430A65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66940" y="4725430"/>
            <a:ext cx="343072" cy="303879"/>
          </a:xfrm>
          <a:prstGeom prst="rect">
            <a:avLst/>
          </a:prstGeom>
        </p:spPr>
      </p:pic>
      <p:pic>
        <p:nvPicPr>
          <p:cNvPr id="2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B57707A-9875-404C-B424-C50299667D4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3031" y="3258437"/>
            <a:ext cx="343072" cy="303879"/>
          </a:xfrm>
          <a:prstGeom prst="rect">
            <a:avLst/>
          </a:prstGeom>
        </p:spPr>
      </p:pic>
      <p:pic>
        <p:nvPicPr>
          <p:cNvPr id="3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2100426-18D0-4D78-AC29-9F3309C32F1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8824" y="3242528"/>
            <a:ext cx="343072" cy="303879"/>
          </a:xfrm>
          <a:prstGeom prst="rect">
            <a:avLst/>
          </a:prstGeom>
        </p:spPr>
      </p:pic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83A954F-5FB0-4C6E-967C-40D0774585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4617" y="3226619"/>
            <a:ext cx="343072" cy="303879"/>
          </a:xfrm>
          <a:prstGeom prst="rect">
            <a:avLst/>
          </a:prstGeom>
        </p:spPr>
      </p:pic>
      <p:pic>
        <p:nvPicPr>
          <p:cNvPr id="3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1C81E72-22AF-48BD-97FB-4962A94475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76514" y="3242527"/>
            <a:ext cx="324714" cy="303879"/>
          </a:xfrm>
          <a:prstGeom prst="rect">
            <a:avLst/>
          </a:prstGeom>
        </p:spPr>
      </p:pic>
      <p:pic>
        <p:nvPicPr>
          <p:cNvPr id="3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59426E5-4C86-497F-8513-FDED88606A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21996" y="3225254"/>
            <a:ext cx="324714" cy="303879"/>
          </a:xfrm>
          <a:prstGeom prst="rect">
            <a:avLst/>
          </a:prstGeom>
        </p:spPr>
      </p:pic>
      <p:pic>
        <p:nvPicPr>
          <p:cNvPr id="3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6D8C3C5-2E1E-47A2-B28A-C32C69B3B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56147" y="3242526"/>
            <a:ext cx="324714" cy="303879"/>
          </a:xfrm>
          <a:prstGeom prst="rect">
            <a:avLst/>
          </a:prstGeom>
        </p:spPr>
      </p:pic>
      <p:pic>
        <p:nvPicPr>
          <p:cNvPr id="3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AF61D96-2BE7-4A70-924C-8141A89980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1842" y="4726459"/>
            <a:ext cx="343072" cy="303879"/>
          </a:xfrm>
          <a:prstGeom prst="rect">
            <a:avLst/>
          </a:prstGeom>
        </p:spPr>
      </p:pic>
      <p:pic>
        <p:nvPicPr>
          <p:cNvPr id="3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9845144-9447-48CA-9D56-4AFFA5F749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1086" y="4720484"/>
            <a:ext cx="343072" cy="303879"/>
          </a:xfrm>
          <a:prstGeom prst="rect">
            <a:avLst/>
          </a:prstGeom>
        </p:spPr>
      </p:pic>
      <p:pic>
        <p:nvPicPr>
          <p:cNvPr id="3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185BE1F5-2D5A-40B8-BCEA-5CD3AEBCBA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59329" y="4713143"/>
            <a:ext cx="343072" cy="303879"/>
          </a:xfrm>
          <a:prstGeom prst="rect">
            <a:avLst/>
          </a:prstGeom>
        </p:spPr>
      </p:pic>
      <p:pic>
        <p:nvPicPr>
          <p:cNvPr id="3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8DC4129-D9C6-464F-85CE-9E8DFAD7B6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259715" y="4720484"/>
            <a:ext cx="324714" cy="303879"/>
          </a:xfrm>
          <a:prstGeom prst="rect">
            <a:avLst/>
          </a:prstGeom>
        </p:spPr>
      </p:pic>
      <p:pic>
        <p:nvPicPr>
          <p:cNvPr id="3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4B3EB15-189B-43E1-B0EA-B8DE41791F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4743" y="4720484"/>
            <a:ext cx="324714" cy="303879"/>
          </a:xfrm>
          <a:prstGeom prst="rect">
            <a:avLst/>
          </a:prstGeom>
        </p:spPr>
      </p:pic>
      <p:pic>
        <p:nvPicPr>
          <p:cNvPr id="40" name="图片 36">
            <a:extLst>
              <a:ext uri="{FF2B5EF4-FFF2-40B4-BE49-F238E27FC236}">
                <a16:creationId xmlns:a16="http://schemas.microsoft.com/office/drawing/2014/main" id="{906AC231-855E-4302-8530-A5AE33D1AC3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429" y="4965458"/>
            <a:ext cx="3072114" cy="1901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937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9">
            <a:extLst>
              <a:ext uri="{FF2B5EF4-FFF2-40B4-BE49-F238E27FC236}">
                <a16:creationId xmlns:a16="http://schemas.microsoft.com/office/drawing/2014/main" id="{25A0347E-6821-429B-88BC-3BB01E99A66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8" y="4512525"/>
            <a:ext cx="1788570" cy="2134998"/>
          </a:xfrm>
          <a:prstGeom prst="rect">
            <a:avLst/>
          </a:prstGeom>
        </p:spPr>
      </p:pic>
      <p:pic>
        <p:nvPicPr>
          <p:cNvPr id="6" name="图片 13">
            <a:extLst>
              <a:ext uri="{FF2B5EF4-FFF2-40B4-BE49-F238E27FC236}">
                <a16:creationId xmlns:a16="http://schemas.microsoft.com/office/drawing/2014/main" id="{B526BA5C-9F1F-4F08-8859-9BE44AF96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-117445" y="-191043"/>
            <a:ext cx="12309445" cy="12016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B8462C9-5398-4723-8BDC-EF5E58400542}"/>
              </a:ext>
            </a:extLst>
          </p:cNvPr>
          <p:cNvSpPr txBox="1"/>
          <p:nvPr/>
        </p:nvSpPr>
        <p:spPr>
          <a:xfrm>
            <a:off x="525464" y="493144"/>
            <a:ext cx="9833112" cy="11335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3. </a:t>
            </a:r>
            <a:r>
              <a:rPr lang="vi-VN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Hát bài “Chim sơn ca” kết hợp một trong hai hình thức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1" u="none" strike="noStrike" kern="1200" cap="none" spc="0" normalizeH="0" baseline="0" noProof="0">
                <a:ln>
                  <a:noFill/>
                </a:ln>
                <a:uLnTx/>
                <a:uFillTx/>
                <a:latin typeface="Times New Roman" panose="02020603050405020304" pitchFamily="18" charset="0"/>
              </a:rPr>
              <a:t>  a) Kết hợp gõ đệm theo nhóm</a:t>
            </a:r>
            <a:endParaRPr kumimoji="0" lang="vi-VN" sz="2400" i="1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</a:endParaRPr>
          </a:p>
        </p:txBody>
      </p:sp>
      <p:pic>
        <p:nvPicPr>
          <p:cNvPr id="8" name="Picture 9" descr="F:\未标题-1.png">
            <a:extLst>
              <a:ext uri="{FF2B5EF4-FFF2-40B4-BE49-F238E27FC236}">
                <a16:creationId xmlns:a16="http://schemas.microsoft.com/office/drawing/2014/main" id="{59757F60-4BA2-471F-8B80-D55FD4B821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6045624"/>
            <a:ext cx="12161270" cy="81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id="{8C8C1DCD-5A3A-4ABC-AA6D-07F056CF58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A384AE2C-E51B-4B2C-AE8C-922B67FE03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913" y="382528"/>
            <a:ext cx="2672936" cy="711001"/>
          </a:xfrm>
          <a:prstGeom prst="rect">
            <a:avLst/>
          </a:prstGeom>
        </p:spPr>
      </p:pic>
      <p:pic>
        <p:nvPicPr>
          <p:cNvPr id="11" name="图片 8">
            <a:extLst>
              <a:ext uri="{FF2B5EF4-FFF2-40B4-BE49-F238E27FC236}">
                <a16:creationId xmlns:a16="http://schemas.microsoft.com/office/drawing/2014/main" id="{460AFF2E-DEF9-4195-BAB7-8E2FFF81DFB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0898195" y="-510538"/>
            <a:ext cx="1247813" cy="28556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B63E96-90B6-4544-A9B3-AA8423A61B0B}"/>
              </a:ext>
            </a:extLst>
          </p:cNvPr>
          <p:cNvSpPr txBox="1"/>
          <p:nvPr/>
        </p:nvSpPr>
        <p:spPr>
          <a:xfrm>
            <a:off x="1978493" y="2039032"/>
            <a:ext cx="909651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1FD8F9-54F9-45C2-A7DB-EEDFF9DDEAD0}"/>
              </a:ext>
            </a:extLst>
          </p:cNvPr>
          <p:cNvSpPr txBox="1"/>
          <p:nvPr/>
        </p:nvSpPr>
        <p:spPr>
          <a:xfrm>
            <a:off x="1453130" y="2910433"/>
            <a:ext cx="1073887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lo   líu        lo         chim   trên       cành      rộn           ràng      theo  bước  chân        em…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140D32-1420-40F0-8D11-B1A506AB3F7C}"/>
              </a:ext>
            </a:extLst>
          </p:cNvPr>
          <p:cNvSpPr txBox="1"/>
          <p:nvPr/>
        </p:nvSpPr>
        <p:spPr>
          <a:xfrm>
            <a:off x="1733002" y="3734055"/>
            <a:ext cx="1004514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  thân.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BDCC93-D4A3-4E6B-BA9D-DBE3F6B8FBA2}"/>
              </a:ext>
            </a:extLst>
          </p:cNvPr>
          <p:cNvSpPr txBox="1"/>
          <p:nvPr/>
        </p:nvSpPr>
        <p:spPr>
          <a:xfrm>
            <a:off x="1892317" y="4728851"/>
            <a:ext cx="972651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Ríu     rít     ríu      rít    với     bạn      bè         như   là  bầy   sơn    ca.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6FB806-9D73-4F42-BB87-9EBFB1DA8F42}"/>
              </a:ext>
            </a:extLst>
          </p:cNvPr>
          <p:cNvSpPr txBox="1"/>
          <p:nvPr/>
        </p:nvSpPr>
        <p:spPr>
          <a:xfrm>
            <a:off x="106209" y="1753895"/>
            <a:ext cx="1249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1:</a:t>
            </a:r>
            <a:endParaRPr lang="vi-VN" sz="2400" b="1">
              <a:solidFill>
                <a:srgbClr val="C00000"/>
              </a:solidFill>
              <a:latin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85A2F9-4B2F-42A9-B5DA-6DCC5F6CDFC4}"/>
              </a:ext>
            </a:extLst>
          </p:cNvPr>
          <p:cNvSpPr txBox="1"/>
          <p:nvPr/>
        </p:nvSpPr>
        <p:spPr>
          <a:xfrm>
            <a:off x="528542" y="3665308"/>
            <a:ext cx="12496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 2:</a:t>
            </a:r>
            <a:endParaRPr lang="vi-VN" sz="2400" b="1">
              <a:solidFill>
                <a:srgbClr val="C00000"/>
              </a:solidFill>
              <a:latin typeface="Arial"/>
            </a:endParaRPr>
          </a:p>
        </p:txBody>
      </p:sp>
      <p:sp>
        <p:nvSpPr>
          <p:cNvPr id="19" name="Freeform 3">
            <a:extLst>
              <a:ext uri="{FF2B5EF4-FFF2-40B4-BE49-F238E27FC236}">
                <a16:creationId xmlns:a16="http://schemas.microsoft.com/office/drawing/2014/main" id="{C99D3CB8-5122-4AC6-BA30-D45D59C60349}"/>
              </a:ext>
            </a:extLst>
          </p:cNvPr>
          <p:cNvSpPr/>
          <p:nvPr/>
        </p:nvSpPr>
        <p:spPr>
          <a:xfrm flipH="1">
            <a:off x="10950482" y="5249891"/>
            <a:ext cx="1336690" cy="1858425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30B4564-9CDC-45A3-8ADB-4DC9DB34CFB7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4095173" y="3255148"/>
            <a:ext cx="370840" cy="52516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A3B469C-FD2C-43A4-9BF7-AA98309CAACD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52435" y="2381372"/>
            <a:ext cx="653980" cy="57316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B86E840-9B93-4058-AD14-F30009EFFCB3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4788303" y="3255147"/>
            <a:ext cx="370840" cy="52516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1B51A84-E8EA-40E8-9E1F-446AADC996ED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5721942" y="3247370"/>
            <a:ext cx="370840" cy="52516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C912EAC-A37E-416D-B4B9-4A605DCE3E8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54564" y="2310912"/>
            <a:ext cx="392083" cy="66884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6F0429A-55BA-42F2-BE5F-026637D0DB9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487594" y="2319769"/>
            <a:ext cx="470247" cy="66884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05E23B96-4951-49BD-AEB1-103DC2E6AA1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44407" y="2368381"/>
            <a:ext cx="392083" cy="66884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BBFFDD5-0024-4051-84C5-9507A3A031C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877437" y="2377238"/>
            <a:ext cx="470247" cy="66884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91A3E00-5DD1-4CDA-B5CA-7BA9B92EA08B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8597" y="2431760"/>
            <a:ext cx="653980" cy="5731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4B32B67-13B4-4FF7-A94E-6FFD06656305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9342361" y="3297770"/>
            <a:ext cx="370840" cy="52516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1415A66-5517-4C8B-A785-51C133E19305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10035491" y="3297769"/>
            <a:ext cx="370840" cy="5251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3CDEE0C1-C44F-4702-A572-6AC85E9FA147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10969130" y="3289992"/>
            <a:ext cx="370840" cy="52516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B9F0E642-8E6C-48D7-A09F-7F15C62141EE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3861" y="4154619"/>
            <a:ext cx="653980" cy="5731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42E818D-AD37-4B45-804C-11CD0FCAACBC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26613" y="4125023"/>
            <a:ext cx="653980" cy="57316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1EE1AE0-6C49-46CA-8BB9-9335903FDCAA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5180919" y="4142513"/>
            <a:ext cx="370840" cy="52516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41B598-1DE0-443E-AC08-11275CB9FA80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5874049" y="4142512"/>
            <a:ext cx="370840" cy="52516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D3A0EF6-D4B5-498D-8A45-57F0C49FF2F7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67247" y="4101388"/>
            <a:ext cx="653980" cy="57316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0FCB1A0-DF2A-4F21-BD64-56323EF42609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609500" y="4125021"/>
            <a:ext cx="653980" cy="57316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8EC452D-A71D-44C9-9CBC-6EDFD3C2BED6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10246645" y="4131897"/>
            <a:ext cx="370840" cy="52516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EA37903-A2F6-4838-B809-1E1E46D3E702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10982274" y="4131897"/>
            <a:ext cx="370840" cy="52516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EBA7E04-6367-4541-885D-E0F6F3D5230B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23176" y="5083832"/>
            <a:ext cx="653980" cy="57316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AAEE360-3BB7-4D34-A7E1-C34A9DB30D62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17896" y="5114558"/>
            <a:ext cx="653980" cy="57316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3854C9A-DE3D-4B68-A3FD-C89D941A944F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6170666" y="5166905"/>
            <a:ext cx="370840" cy="52516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28B53D8-4458-4DEF-8803-2F61D58EDE59}"/>
              </a:ext>
            </a:extLst>
          </p:cNvPr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62" b="97350" l="3244" r="96421">
                        <a14:foregroundMark x1="48210" y1="97350" x2="48210" y2="90316"/>
                        <a14:foregroundMark x1="78076" y1="7645" x2="96532" y2="17431"/>
                        <a14:foregroundMark x1="10179" y1="26300" x2="21700" y2="12130"/>
                        <a14:foregroundMark x1="8949" y1="34353" x2="3244" y2="20082"/>
                        <a14:foregroundMark x1="72371" y1="11213" x2="95414" y2="32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50101">
            <a:off x="5392074" y="5132048"/>
            <a:ext cx="370840" cy="52516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14DA97BD-B41A-4268-ADCC-CD5F97740605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52090" y="5143910"/>
            <a:ext cx="653980" cy="5731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792FF3EA-213E-48FC-ACA8-12A448BA64CF}"/>
              </a:ext>
            </a:extLst>
          </p:cNvPr>
          <p:cNvPicPr/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9317" y="5158266"/>
            <a:ext cx="653980" cy="57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7270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318</Words>
  <Application>Microsoft Office PowerPoint</Application>
  <PresentationFormat>Widescreen</PresentationFormat>
  <Paragraphs>38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等线</vt:lpstr>
      <vt:lpstr>宋体</vt:lpstr>
      <vt:lpstr>Arial</vt:lpstr>
      <vt:lpstr>Calibri</vt:lpstr>
      <vt:lpstr>Calibri Light</vt:lpstr>
      <vt:lpstr>等线 Light</vt:lpstr>
      <vt:lpstr>隶书</vt:lpstr>
      <vt:lpstr>Times New Roman</vt:lpstr>
      <vt:lpstr>Wingdings</vt:lpstr>
      <vt:lpstr>Office Theme</vt:lpstr>
      <vt:lpstr>Office 主题​​</vt:lpstr>
      <vt:lpstr>1_Office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TAM</cp:lastModifiedBy>
  <cp:revision>14</cp:revision>
  <dcterms:created xsi:type="dcterms:W3CDTF">2024-06-06T13:46:34Z</dcterms:created>
  <dcterms:modified xsi:type="dcterms:W3CDTF">2024-10-04T00:52:46Z</dcterms:modified>
</cp:coreProperties>
</file>