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mf" ContentType="image/x-wmf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30"/>
  </p:notesMasterIdLst>
  <p:sldIdLst>
    <p:sldId id="285" r:id="rId4"/>
    <p:sldId id="286" r:id="rId5"/>
    <p:sldId id="290" r:id="rId6"/>
    <p:sldId id="267" r:id="rId7"/>
    <p:sldId id="295" r:id="rId8"/>
    <p:sldId id="266" r:id="rId9"/>
    <p:sldId id="292" r:id="rId10"/>
    <p:sldId id="293" r:id="rId11"/>
    <p:sldId id="294" r:id="rId12"/>
    <p:sldId id="291" r:id="rId13"/>
    <p:sldId id="276" r:id="rId14"/>
    <p:sldId id="309" r:id="rId15"/>
    <p:sldId id="310" r:id="rId16"/>
    <p:sldId id="265" r:id="rId17"/>
    <p:sldId id="296" r:id="rId18"/>
    <p:sldId id="297" r:id="rId19"/>
    <p:sldId id="298" r:id="rId20"/>
    <p:sldId id="277" r:id="rId21"/>
    <p:sldId id="300" r:id="rId22"/>
    <p:sldId id="304" r:id="rId23"/>
    <p:sldId id="264" r:id="rId24"/>
    <p:sldId id="306" r:id="rId25"/>
    <p:sldId id="278" r:id="rId26"/>
    <p:sldId id="263" r:id="rId27"/>
    <p:sldId id="280" r:id="rId28"/>
    <p:sldId id="28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858" y="72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notesMaster" Target="notesMasters/notes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ch Giao kh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14282" y="1357299"/>
            <a:ext cx="8572560" cy="5500702"/>
          </a:xfrm>
          <a:prstGeom prst="rect">
            <a:avLst/>
          </a:prstGeo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28650" y="635635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ED1B6-5194-4F95-A4AB-92CB7278F7D0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028950" y="6356351"/>
            <a:ext cx="30861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457950" y="6356351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FF4E3-169A-455A-AD58-FDA1FFEA4EB6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E2A63-D6DB-4B71-98D8-214CD97DAB3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A97EC-FE99-47EE-AB62-7B8056D585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07CB7-5F54-4807-B881-CC163DA427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04B7B-9A41-4650-9A2E-93ED7D2478D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0"/>
          <p:cNvGrpSpPr/>
          <p:nvPr/>
        </p:nvGrpSpPr>
        <p:grpSpPr bwMode="auto">
          <a:xfrm rot="10800000">
            <a:off x="203547" y="6082779"/>
            <a:ext cx="8751194" cy="342900"/>
            <a:chOff x="0" y="0"/>
            <a:chExt cx="5952" cy="387"/>
          </a:xfrm>
        </p:grpSpPr>
        <p:pic>
          <p:nvPicPr>
            <p:cNvPr id="6" name="Picture 101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2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4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5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6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804620" y="1685606"/>
            <a:ext cx="176196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55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Bài</a:t>
            </a:r>
            <a:r>
              <a:rPr lang="en-US" altLang="en-US" sz="2550" b="1" dirty="0">
                <a:solidFill>
                  <a:schemeClr val="accent1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2550" b="1" dirty="0" err="1" smtClean="0">
                <a:solidFill>
                  <a:schemeClr val="accent1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cũ</a:t>
            </a:r>
            <a:r>
              <a:rPr lang="en-US" altLang="en-US" sz="25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:</a:t>
            </a:r>
            <a:endParaRPr lang="en-US" altLang="en-US" sz="2550" b="1" dirty="0">
              <a:solidFill>
                <a:schemeClr val="accent1"/>
              </a:solidFill>
              <a:latin typeface="Times New Roman" panose="02020603050405020304" pitchFamily="18" charset="0"/>
              <a:ea typeface="HP001 5H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4" name="Hộp Văn bản 1"/>
          <p:cNvSpPr txBox="1"/>
          <p:nvPr/>
        </p:nvSpPr>
        <p:spPr>
          <a:xfrm>
            <a:off x="674094" y="736700"/>
            <a:ext cx="7490736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alt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300" y="381000"/>
            <a:ext cx="8929688" cy="6172200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25" y="953503"/>
            <a:ext cx="907118" cy="9744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81185"/>
            <a:ext cx="2964114" cy="2223086"/>
          </a:xfrm>
          <a:prstGeom prst="rect">
            <a:avLst/>
          </a:prstGeom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981200" y="1619147"/>
            <a:ext cx="52372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5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Chăm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sóc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giúp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đỡ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em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nhỏ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HP001 5H" panose="020B0603050302020204" pitchFamily="34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970" y="2514600"/>
            <a:ext cx="4724400" cy="357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Callout 4"/>
          <p:cNvSpPr/>
          <p:nvPr/>
        </p:nvSpPr>
        <p:spPr>
          <a:xfrm>
            <a:off x="5274581" y="2286000"/>
            <a:ext cx="3869419" cy="2667000"/>
          </a:xfrm>
          <a:prstGeom prst="cloudCallout">
            <a:avLst>
              <a:gd name="adj1" fmla="val -61923"/>
              <a:gd name="adj2" fmla="val 58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1170801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1" t="70402" r="49412" b="19072"/>
          <a:stretch>
            <a:fillRect/>
          </a:stretch>
        </p:blipFill>
        <p:spPr bwMode="auto">
          <a:xfrm>
            <a:off x="304654" y="1737783"/>
            <a:ext cx="2452515" cy="1819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5000" y="-22860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8" t="70402" r="30439" b="19072"/>
          <a:stretch>
            <a:fillRect/>
          </a:stretch>
        </p:blipFill>
        <p:spPr bwMode="auto">
          <a:xfrm>
            <a:off x="463138" y="3537465"/>
            <a:ext cx="2294031" cy="1561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2" t="80928" r="57661" b="7377"/>
          <a:stretch>
            <a:fillRect/>
          </a:stretch>
        </p:blipFill>
        <p:spPr bwMode="auto">
          <a:xfrm>
            <a:off x="435428" y="5098472"/>
            <a:ext cx="2321741" cy="191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4" t="80928" r="39513" b="7377"/>
          <a:stretch>
            <a:fillRect/>
          </a:stretch>
        </p:blipFill>
        <p:spPr bwMode="auto">
          <a:xfrm>
            <a:off x="5067300" y="1798203"/>
            <a:ext cx="2408775" cy="198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7" t="80928" r="20067" b="7377"/>
          <a:stretch>
            <a:fillRect/>
          </a:stretch>
        </p:blipFill>
        <p:spPr bwMode="auto">
          <a:xfrm>
            <a:off x="5110768" y="3990424"/>
            <a:ext cx="2405926" cy="206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5-Point Star 14"/>
          <p:cNvSpPr/>
          <p:nvPr/>
        </p:nvSpPr>
        <p:spPr>
          <a:xfrm>
            <a:off x="381000" y="1093717"/>
            <a:ext cx="533400" cy="609600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19680" y="2286000"/>
            <a:ext cx="25378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7000" y="4038600"/>
            <a:ext cx="2177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36387" y="5522893"/>
            <a:ext cx="17363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09374" y="4500265"/>
            <a:ext cx="16225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86747" y="2726323"/>
            <a:ext cx="1433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71800" y="0"/>
            <a:ext cx="61722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305361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828800"/>
            <a:ext cx="298948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5525" y="1905000"/>
            <a:ext cx="30384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71800" y="0"/>
            <a:ext cx="61722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143000"/>
            <a:ext cx="497871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041694" y="5914462"/>
            <a:ext cx="1510388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788" y="4994564"/>
            <a:ext cx="838200" cy="8852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724891"/>
            <a:ext cx="1752843" cy="5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71800" y="0"/>
            <a:ext cx="61722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4999" y="1156854"/>
            <a:ext cx="5293919" cy="5701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5029200"/>
            <a:ext cx="914400" cy="9213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67172" y="6154203"/>
            <a:ext cx="1934256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724891"/>
            <a:ext cx="1752843" cy="5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71800" y="0"/>
            <a:ext cx="61722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295161"/>
            <a:ext cx="5410200" cy="556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936936" y="5943600"/>
            <a:ext cx="1902264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4800600"/>
            <a:ext cx="990600" cy="9975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724891"/>
            <a:ext cx="1752843" cy="5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971800" y="0"/>
            <a:ext cx="61722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305361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828800"/>
            <a:ext cx="2989489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5525" y="1905000"/>
            <a:ext cx="30384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717094" y="5943600"/>
            <a:ext cx="1510388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36936" y="5943600"/>
            <a:ext cx="1902264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5210738"/>
            <a:ext cx="658576" cy="6566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656" y="5047197"/>
            <a:ext cx="685800" cy="6927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5105400"/>
            <a:ext cx="685800" cy="69279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516428" y="5943600"/>
            <a:ext cx="1934256" cy="533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7094" y="1194954"/>
            <a:ext cx="1721306" cy="3532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965803" y="1347354"/>
            <a:ext cx="1721306" cy="3532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26047" y="1323109"/>
            <a:ext cx="1721306" cy="3532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0"/>
            <a:ext cx="272472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ounded Rectangle 17"/>
          <p:cNvSpPr/>
          <p:nvPr/>
        </p:nvSpPr>
        <p:spPr>
          <a:xfrm>
            <a:off x="990600" y="2209800"/>
            <a:ext cx="7696200" cy="2286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i học - Nhạc Thiếu Nhi Hay Nhất - Voi TV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749,070312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8222" y="0"/>
            <a:ext cx="917222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0"/>
          <p:cNvGrpSpPr/>
          <p:nvPr/>
        </p:nvGrpSpPr>
        <p:grpSpPr bwMode="auto">
          <a:xfrm rot="10800000">
            <a:off x="203547" y="6082779"/>
            <a:ext cx="8751194" cy="342900"/>
            <a:chOff x="0" y="0"/>
            <a:chExt cx="5952" cy="387"/>
          </a:xfrm>
        </p:grpSpPr>
        <p:pic>
          <p:nvPicPr>
            <p:cNvPr id="6" name="Picture 101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2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4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5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6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804620" y="1685606"/>
            <a:ext cx="176196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550" b="1" dirty="0" err="1">
                <a:solidFill>
                  <a:schemeClr val="accent1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Bài</a:t>
            </a:r>
            <a:r>
              <a:rPr lang="en-US" altLang="en-US" sz="2550" b="1" dirty="0">
                <a:solidFill>
                  <a:schemeClr val="accent1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255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10:</a:t>
            </a:r>
            <a:endParaRPr lang="en-US" altLang="en-US" sz="2550" b="1" dirty="0">
              <a:solidFill>
                <a:schemeClr val="accent1"/>
              </a:solidFill>
              <a:latin typeface="Times New Roman" panose="02020603050405020304" pitchFamily="18" charset="0"/>
              <a:ea typeface="HP001 5H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4" name="Hộp Văn bản 1"/>
          <p:cNvSpPr txBox="1"/>
          <p:nvPr/>
        </p:nvSpPr>
        <p:spPr>
          <a:xfrm>
            <a:off x="674094" y="736700"/>
            <a:ext cx="74907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5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55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5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255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255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55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5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 </a:t>
            </a:r>
            <a:r>
              <a:rPr lang="en-US" sz="255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55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5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11 </a:t>
            </a:r>
            <a:r>
              <a:rPr lang="en-US" sz="255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55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2023</a:t>
            </a:r>
            <a:endParaRPr lang="en-US" sz="255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550" b="1" u="sng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Đạo</a:t>
            </a:r>
            <a:r>
              <a:rPr lang="en-US" sz="2550" b="1" u="sng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50" b="1" u="sng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đức</a:t>
            </a:r>
            <a:endParaRPr lang="vi-VN" sz="255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300" y="381000"/>
            <a:ext cx="8929688" cy="6172200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25" y="953503"/>
            <a:ext cx="907118" cy="974477"/>
          </a:xfrm>
          <a:prstGeom prst="rect">
            <a:avLst/>
          </a:prstGeom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981200" y="1619147"/>
            <a:ext cx="523720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5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Đi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HP001 5H" panose="020B0603050302020204" pitchFamily="34" charset="-127"/>
                <a:cs typeface="Times New Roman" panose="02020603050405020304" pitchFamily="18" charset="0"/>
              </a:rPr>
              <a:t>giờ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HP001 5H" panose="020B06030503020202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6800" y="3112788"/>
            <a:ext cx="7781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2959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7709" y="27709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094509" y="1524000"/>
            <a:ext cx="7010400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nl-NL" sz="3200" b="1" i="1" dirty="0" smtClean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Được </a:t>
            </a:r>
            <a:r>
              <a:rPr lang="nl-NL" sz="3200" b="1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 học là quyền lợi của trẻ em. Đi học đúng giờ giúp em thực hiện tốt quyền được đi học của mình.</a:t>
            </a:r>
            <a:endParaRPr lang="en-US" sz="2800" b="1" dirty="0">
              <a:solidFill>
                <a:schemeClr val="tx2"/>
              </a:solidFill>
              <a:effectLst/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30577" y="2057400"/>
            <a:ext cx="8213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2959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ounded Rectangular Callout 7"/>
          <p:cNvSpPr/>
          <p:nvPr/>
        </p:nvSpPr>
        <p:spPr>
          <a:xfrm>
            <a:off x="2573655" y="990600"/>
            <a:ext cx="6570345" cy="1981200"/>
          </a:xfrm>
          <a:prstGeom prst="wedgeRoundRectCallout">
            <a:avLst>
              <a:gd name="adj1" fmla="val -52863"/>
              <a:gd name="adj2" fmla="val 6410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667000"/>
            <a:ext cx="2497455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 bwMode="auto">
          <a:xfrm>
            <a:off x="0" y="102870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10904" y="2095500"/>
            <a:ext cx="556260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Picture39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8" y="800100"/>
            <a:ext cx="890230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a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07719"/>
            <a:ext cx="1178719" cy="1393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hvidblomst0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857250"/>
            <a:ext cx="14859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01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85850"/>
            <a:ext cx="1314450" cy="127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 descr="gachngangd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8" y="-183356"/>
            <a:ext cx="8902303" cy="154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9" descr="gachngangd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04" y="5866210"/>
            <a:ext cx="9207104" cy="16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9" descr="gachngangd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82553" y="3445668"/>
            <a:ext cx="6553200" cy="11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gachngangd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56684" y="3644504"/>
            <a:ext cx="6553201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48" descr="fleurs-roses-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19" y="5064919"/>
            <a:ext cx="650081" cy="93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AutoShape 3"/>
          <p:cNvSpPr>
            <a:spLocks noChangeArrowheads="1"/>
          </p:cNvSpPr>
          <p:nvPr/>
        </p:nvSpPr>
        <p:spPr bwMode="auto">
          <a:xfrm>
            <a:off x="1357312" y="1828800"/>
            <a:ext cx="6482954" cy="20002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76200" cap="rnd" cmpd="tri">
            <a:solidFill>
              <a:srgbClr val="0099FF"/>
            </a:solidFill>
            <a:prstDash val="sysDot"/>
            <a:round/>
          </a:ln>
        </p:spPr>
        <p:txBody>
          <a:bodyPr wrap="none" anchor="ctr"/>
          <a:lstStyle/>
          <a:p>
            <a:pPr algn="ctr">
              <a:defRPr/>
            </a:pPr>
            <a:endParaRPr lang="vi-VN" altLang="en-US" sz="5400" b="1">
              <a:solidFill>
                <a:srgbClr val="FF00FF"/>
              </a:solidFill>
              <a:latin typeface=".VnTime" pitchFamily="34" charset="0"/>
            </a:endParaRPr>
          </a:p>
        </p:txBody>
      </p:sp>
      <p:sp>
        <p:nvSpPr>
          <p:cNvPr id="28684" name="WordArt 4" descr="50%"/>
          <p:cNvSpPr>
            <a:spLocks noChangeArrowheads="1" noChangeShapeType="1" noTextEdit="1"/>
          </p:cNvSpPr>
          <p:nvPr/>
        </p:nvSpPr>
        <p:spPr bwMode="auto">
          <a:xfrm>
            <a:off x="1752600" y="2171700"/>
            <a:ext cx="57150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100" i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ơn!</a:t>
            </a:r>
            <a:endParaRPr lang="vi-VN" sz="2100" i="1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100" i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quý </a:t>
            </a:r>
            <a:r>
              <a:rPr lang="en-US" sz="2100" i="1" kern="10" dirty="0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100" i="1" kern="10" dirty="0" smtClean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hầy </a:t>
            </a:r>
            <a:r>
              <a:rPr lang="vi-VN" sz="2100" i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vi-VN" sz="2100" i="1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100" i="1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khoẻ!</a:t>
            </a:r>
            <a:endParaRPr lang="en-US" sz="2100" i="1" kern="10" dirty="0">
              <a:ln w="9525">
                <a:solidFill>
                  <a:srgbClr val="0000FF"/>
                </a:solidFill>
                <a:rou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00"/>
          <p:cNvGrpSpPr/>
          <p:nvPr/>
        </p:nvGrpSpPr>
        <p:grpSpPr bwMode="auto">
          <a:xfrm rot="10800000">
            <a:off x="203547" y="6082779"/>
            <a:ext cx="8751194" cy="342900"/>
            <a:chOff x="0" y="0"/>
            <a:chExt cx="5952" cy="387"/>
          </a:xfrm>
        </p:grpSpPr>
        <p:pic>
          <p:nvPicPr>
            <p:cNvPr id="6" name="Picture 101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2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008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6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4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024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5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032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6" descr="CLRPENCL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5040" y="0"/>
              <a:ext cx="912" cy="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Hộp Văn bản 1"/>
          <p:cNvSpPr txBox="1"/>
          <p:nvPr/>
        </p:nvSpPr>
        <p:spPr>
          <a:xfrm>
            <a:off x="674094" y="736700"/>
            <a:ext cx="749073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5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55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50" b="1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sáu</a:t>
            </a:r>
            <a:r>
              <a:rPr lang="en-US" sz="255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255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55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5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24 </a:t>
            </a:r>
            <a:r>
              <a:rPr lang="en-US" sz="255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55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50" b="1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11 </a:t>
            </a:r>
            <a:r>
              <a:rPr lang="en-US" sz="255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550" b="1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2023</a:t>
            </a:r>
            <a:endParaRPr lang="en-US" sz="255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550" b="1" u="sng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Đạo</a:t>
            </a:r>
            <a:r>
              <a:rPr lang="en-US" sz="2550" b="1" u="sng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50" b="1" u="sng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đức</a:t>
            </a:r>
            <a:endParaRPr lang="vi-VN" sz="255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4300" y="381000"/>
            <a:ext cx="8929688" cy="6172200"/>
          </a:xfrm>
          <a:prstGeom prst="rect">
            <a:avLst/>
          </a:prstGeom>
          <a:noFill/>
          <a:ln w="508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1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625" y="953503"/>
            <a:ext cx="907118" cy="974477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/>
          <a:srcRect l="6687" t="59460" r="28109"/>
          <a:stretch>
            <a:fillRect/>
          </a:stretch>
        </p:blipFill>
        <p:spPr bwMode="auto">
          <a:xfrm>
            <a:off x="1437204" y="1635210"/>
            <a:ext cx="5878312" cy="181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1" y="-76200"/>
            <a:ext cx="3810001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295400"/>
            <a:ext cx="9144000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05000"/>
            <a:ext cx="914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85800" y="1905000"/>
            <a:ext cx="3048000" cy="241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05000"/>
            <a:ext cx="30099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95801"/>
            <a:ext cx="309710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399" y="4572000"/>
            <a:ext cx="276210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4648201"/>
            <a:ext cx="291693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39758" y="2667000"/>
            <a:ext cx="5034823" cy="399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loud Callout 5"/>
          <p:cNvSpPr/>
          <p:nvPr/>
        </p:nvSpPr>
        <p:spPr>
          <a:xfrm>
            <a:off x="5274581" y="2286000"/>
            <a:ext cx="3869419" cy="2667000"/>
          </a:xfrm>
          <a:prstGeom prst="cloudCallout">
            <a:avLst>
              <a:gd name="adj1" fmla="val -61923"/>
              <a:gd name="adj2" fmla="val 58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362200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Callout 4"/>
          <p:cNvSpPr/>
          <p:nvPr/>
        </p:nvSpPr>
        <p:spPr>
          <a:xfrm>
            <a:off x="5274581" y="2286000"/>
            <a:ext cx="3869419" cy="2667000"/>
          </a:xfrm>
          <a:prstGeom prst="cloudCallout">
            <a:avLst>
              <a:gd name="adj1" fmla="val -61923"/>
              <a:gd name="adj2" fmla="val 58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362200"/>
            <a:ext cx="5638800" cy="430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Callout 4"/>
          <p:cNvSpPr/>
          <p:nvPr/>
        </p:nvSpPr>
        <p:spPr>
          <a:xfrm>
            <a:off x="5943600" y="2743200"/>
            <a:ext cx="3200400" cy="2667000"/>
          </a:xfrm>
          <a:prstGeom prst="cloudCallout">
            <a:avLst>
              <a:gd name="adj1" fmla="val -61923"/>
              <a:gd name="adj2" fmla="val 58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71600"/>
            <a:ext cx="914400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2757170" cy="1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438400"/>
            <a:ext cx="5876466" cy="377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Callout 4"/>
          <p:cNvSpPr/>
          <p:nvPr/>
        </p:nvSpPr>
        <p:spPr>
          <a:xfrm>
            <a:off x="5867400" y="2895600"/>
            <a:ext cx="3564619" cy="2667000"/>
          </a:xfrm>
          <a:prstGeom prst="cloudCallout">
            <a:avLst>
              <a:gd name="adj1" fmla="val -61923"/>
              <a:gd name="adj2" fmla="val 5875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1476</Words>
  <Application>WPS Presentation</Application>
  <PresentationFormat>On-screen Show (4:3)</PresentationFormat>
  <Paragraphs>117</Paragraphs>
  <Slides>26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6" baseType="lpstr">
      <vt:lpstr>Arial</vt:lpstr>
      <vt:lpstr>SimSun</vt:lpstr>
      <vt:lpstr>Wingdings</vt:lpstr>
      <vt:lpstr>Times New Roman</vt:lpstr>
      <vt:lpstr>字魂59号-创粗黑</vt:lpstr>
      <vt:lpstr>HP001 5 hàng</vt:lpstr>
      <vt:lpstr>Segoe Print</vt:lpstr>
      <vt:lpstr>Calibri</vt:lpstr>
      <vt:lpstr>HP001 5H</vt:lpstr>
      <vt:lpstr>Malgun Gothic</vt:lpstr>
      <vt:lpstr>HP001 4 hàng</vt:lpstr>
      <vt:lpstr>Microsoft YaHei</vt:lpstr>
      <vt:lpstr>Arial Unicode MS</vt:lpstr>
      <vt:lpstr>方正粗圆简体</vt:lpstr>
      <vt:lpstr>Goudy Old Style</vt:lpstr>
      <vt:lpstr>Gill Sans MT</vt:lpstr>
      <vt:lpstr>VNI-Times</vt:lpstr>
      <vt:lpstr>.VnTime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khám phá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AutoBVT</dc:creator>
  <cp:lastModifiedBy>Kiều Trang Nguyễn</cp:lastModifiedBy>
  <cp:revision>63</cp:revision>
  <dcterms:created xsi:type="dcterms:W3CDTF">2020-08-27T01:24:00Z</dcterms:created>
  <dcterms:modified xsi:type="dcterms:W3CDTF">2024-11-23T13:27:28Z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1033-12.2.0.18911</vt:lpwstr>
  </property>
  <property fmtid="{D5CDD505-2E9C-101B-9397-08002B2CF9AE}" pid="3" name="ICV">
    <vt:lpwstr>2D79A266E4A14B7395EABDDC271226C1_12</vt:lpwstr>
  </property>
</Properties>
</file>