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4" r:id="rId5"/>
    <p:sldId id="258" r:id="rId6"/>
    <p:sldId id="263" r:id="rId7"/>
    <p:sldId id="273" r:id="rId8"/>
    <p:sldId id="275" r:id="rId9"/>
    <p:sldId id="265" r:id="rId10"/>
    <p:sldId id="272" r:id="rId11"/>
    <p:sldId id="274" r:id="rId12"/>
    <p:sldId id="267" r:id="rId13"/>
    <p:sldId id="266" r:id="rId14"/>
    <p:sldId id="269" r:id="rId15"/>
    <p:sldId id="268" r:id="rId16"/>
    <p:sldId id="261" r:id="rId17"/>
    <p:sldId id="262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6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70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2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6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7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0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2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1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8E708-7D7F-41C5-A1D4-8A59970748DB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38E9E-78F6-418C-A56C-DB83ACC88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4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619" y="437495"/>
            <a:ext cx="62616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lgerian" panose="04020705040A02060702" pitchFamily="82" charset="0"/>
              </a:rPr>
              <a:t>TRƯỜNG TIỂU HỌC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Tân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Viên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6552" y="1626215"/>
            <a:ext cx="4933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MÔN: MĨ THUẬT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9712" y="2967335"/>
            <a:ext cx="15381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9501" y="3932535"/>
            <a:ext cx="51678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Giáo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viên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: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Nguyễn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Thị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Yến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85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228" t="17264" r="55110" b="17264"/>
          <a:stretch/>
        </p:blipFill>
        <p:spPr>
          <a:xfrm>
            <a:off x="1310640" y="436880"/>
            <a:ext cx="4439920" cy="6106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489" y="436880"/>
            <a:ext cx="4497951" cy="61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5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991" r="67062" b="62877"/>
          <a:stretch/>
        </p:blipFill>
        <p:spPr>
          <a:xfrm>
            <a:off x="1094711" y="528319"/>
            <a:ext cx="2343164" cy="2499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6112" r="56422" b="33250"/>
          <a:stretch/>
        </p:blipFill>
        <p:spPr>
          <a:xfrm>
            <a:off x="3803636" y="589280"/>
            <a:ext cx="3623323" cy="2316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6750" r="49177" b="-585"/>
          <a:stretch/>
        </p:blipFill>
        <p:spPr>
          <a:xfrm>
            <a:off x="7792720" y="528319"/>
            <a:ext cx="3403601" cy="2600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260" b="43351"/>
          <a:stretch/>
        </p:blipFill>
        <p:spPr>
          <a:xfrm>
            <a:off x="2771111" y="3027678"/>
            <a:ext cx="3562363" cy="3419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1317" t="58333" r="4055" b="8337"/>
          <a:stretch/>
        </p:blipFill>
        <p:spPr>
          <a:xfrm>
            <a:off x="7426959" y="3416428"/>
            <a:ext cx="3108959" cy="24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86654"/>
            <a:ext cx="3972559" cy="3978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786" y="1386654"/>
            <a:ext cx="3703454" cy="397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551" r="43468" b="19977"/>
          <a:stretch/>
        </p:blipFill>
        <p:spPr>
          <a:xfrm>
            <a:off x="905995" y="792480"/>
            <a:ext cx="3605045" cy="5344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569" t="82217" r="40281"/>
          <a:stretch/>
        </p:blipFill>
        <p:spPr>
          <a:xfrm>
            <a:off x="4627880" y="792480"/>
            <a:ext cx="2753360" cy="1656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5736" t="7435" r="-1143" b="56663"/>
          <a:stretch/>
        </p:blipFill>
        <p:spPr>
          <a:xfrm>
            <a:off x="7752080" y="609599"/>
            <a:ext cx="3159760" cy="2651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7844" t="42710" r="6505" b="28130"/>
          <a:stretch/>
        </p:blipFill>
        <p:spPr>
          <a:xfrm>
            <a:off x="5095240" y="3139440"/>
            <a:ext cx="2072640" cy="2727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4339" t="70459" r="2363"/>
          <a:stretch/>
        </p:blipFill>
        <p:spPr>
          <a:xfrm>
            <a:off x="7381240" y="3484880"/>
            <a:ext cx="3246120" cy="23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" y="1513840"/>
            <a:ext cx="6268720" cy="3688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119" y="1550876"/>
            <a:ext cx="3628139" cy="361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544" t="11066" r="49847" b="52489"/>
          <a:stretch/>
        </p:blipFill>
        <p:spPr>
          <a:xfrm>
            <a:off x="1351280" y="325491"/>
            <a:ext cx="2834639" cy="3708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911" t="8176" r="13391" b="43177"/>
          <a:stretch/>
        </p:blipFill>
        <p:spPr>
          <a:xfrm>
            <a:off x="4886961" y="264160"/>
            <a:ext cx="2600960" cy="3769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6388" r="58271"/>
          <a:stretch/>
        </p:blipFill>
        <p:spPr>
          <a:xfrm>
            <a:off x="8107680" y="325491"/>
            <a:ext cx="2499359" cy="3708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0044" t="57305" b="2557"/>
          <a:stretch/>
        </p:blipFill>
        <p:spPr>
          <a:xfrm>
            <a:off x="3332480" y="3951868"/>
            <a:ext cx="3976911" cy="267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661920" y="477520"/>
            <a:ext cx="6035040" cy="183896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THỰC HÀNH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3181" y="2631440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9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468880" y="1402079"/>
            <a:ext cx="7142480" cy="314898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</a:p>
        </p:txBody>
      </p:sp>
    </p:spTree>
    <p:extLst>
      <p:ext uri="{BB962C8B-B14F-4D97-AF65-F5344CB8AC3E}">
        <p14:creationId xmlns:p14="http://schemas.microsoft.com/office/powerpoint/2010/main" val="9592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9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10676" y="823575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é Học Màu Sắc - Học Màu Sắc Cùng Voi TV - Voi T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42" end="1167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1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3253" y="1006455"/>
            <a:ext cx="9862956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MÀU CƠ BẢN TRONG MĨ THUẬT</a:t>
            </a:r>
          </a:p>
          <a:p>
            <a:pPr algn="ctr"/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02001" y="1868229"/>
            <a:ext cx="1625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2367" y="1873795"/>
            <a:ext cx="11315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loud 3"/>
          <p:cNvSpPr/>
          <p:nvPr/>
        </p:nvSpPr>
        <p:spPr>
          <a:xfrm>
            <a:off x="3007360" y="477520"/>
            <a:ext cx="6243163" cy="129032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7029" y="3271520"/>
            <a:ext cx="8635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30400" y="1168400"/>
            <a:ext cx="8188960" cy="229616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ĐỒ DÙNG HỌC TẬP</a:t>
            </a:r>
          </a:p>
        </p:txBody>
      </p:sp>
    </p:spTree>
    <p:extLst>
      <p:ext uri="{BB962C8B-B14F-4D97-AF65-F5344CB8AC3E}">
        <p14:creationId xmlns:p14="http://schemas.microsoft.com/office/powerpoint/2010/main" val="55506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20" y="858520"/>
            <a:ext cx="5120640" cy="5120640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5699760" y="799812"/>
            <a:ext cx="2550160" cy="53848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04233" y="542985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6776720" y="4506714"/>
            <a:ext cx="2357120" cy="79248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flipH="1">
            <a:off x="8463279" y="4610566"/>
            <a:ext cx="276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lbow Connector 10"/>
          <p:cNvCxnSpPr/>
          <p:nvPr/>
        </p:nvCxnSpPr>
        <p:spPr>
          <a:xfrm rot="10800000">
            <a:off x="2418080" y="4687341"/>
            <a:ext cx="1920240" cy="52399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5961" y="4025791"/>
            <a:ext cx="200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6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476" y="775970"/>
            <a:ext cx="5084566" cy="3379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015" y="3790631"/>
            <a:ext cx="2591117" cy="262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78" t="15167" r="35670" b="9778"/>
          <a:stretch/>
        </p:blipFill>
        <p:spPr>
          <a:xfrm>
            <a:off x="6900042" y="979170"/>
            <a:ext cx="3036351" cy="34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7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32" t="25573" r="71600" b="30267"/>
          <a:stretch/>
        </p:blipFill>
        <p:spPr>
          <a:xfrm>
            <a:off x="1595120" y="983449"/>
            <a:ext cx="1324530" cy="1330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1731" t="25354" b="30049"/>
          <a:stretch/>
        </p:blipFill>
        <p:spPr>
          <a:xfrm>
            <a:off x="4763846" y="1061745"/>
            <a:ext cx="1270838" cy="1252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6668" t="26421" r="36134" b="29408"/>
          <a:stretch/>
        </p:blipFill>
        <p:spPr>
          <a:xfrm>
            <a:off x="8441244" y="1061745"/>
            <a:ext cx="1322705" cy="1342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120" y="2943184"/>
            <a:ext cx="1358062" cy="1338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846" y="2969797"/>
            <a:ext cx="1291514" cy="1312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120" y="5003717"/>
            <a:ext cx="1358062" cy="1366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6160" y="5003717"/>
            <a:ext cx="1357022" cy="138243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6831050" y="14905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3476640" y="1424848"/>
            <a:ext cx="490840" cy="50554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3621504" y="3395120"/>
            <a:ext cx="474020" cy="4615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831050" y="3369720"/>
            <a:ext cx="1049270" cy="486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19"/>
          <p:cNvSpPr/>
          <p:nvPr/>
        </p:nvSpPr>
        <p:spPr>
          <a:xfrm>
            <a:off x="3660468" y="5514298"/>
            <a:ext cx="515291" cy="39882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868797" y="5428487"/>
            <a:ext cx="104927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35535" t="26853" r="35388" b="28346"/>
          <a:stretch/>
        </p:blipFill>
        <p:spPr>
          <a:xfrm>
            <a:off x="8449022" y="2838070"/>
            <a:ext cx="1368304" cy="14439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27333" t="22356" r="52934" b="40133"/>
          <a:stretch/>
        </p:blipFill>
        <p:spPr>
          <a:xfrm>
            <a:off x="8536933" y="4987501"/>
            <a:ext cx="1437849" cy="136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109" t="9449" r="6954" b="2048"/>
          <a:stretch/>
        </p:blipFill>
        <p:spPr>
          <a:xfrm>
            <a:off x="995680" y="294640"/>
            <a:ext cx="10048240" cy="63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103</Words>
  <Application>Microsoft Office PowerPoint</Application>
  <PresentationFormat>Widescreen</PresentationFormat>
  <Paragraphs>18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57</cp:revision>
  <dcterms:created xsi:type="dcterms:W3CDTF">2024-11-05T12:20:15Z</dcterms:created>
  <dcterms:modified xsi:type="dcterms:W3CDTF">2024-11-22T13:54:29Z</dcterms:modified>
</cp:coreProperties>
</file>