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270" r:id="rId2"/>
    <p:sldId id="2007577275" r:id="rId3"/>
    <p:sldId id="2007577300" r:id="rId4"/>
    <p:sldId id="2007577301" r:id="rId5"/>
    <p:sldId id="2007577302" r:id="rId6"/>
    <p:sldId id="2007577233" r:id="rId7"/>
    <p:sldId id="2007577274" r:id="rId8"/>
    <p:sldId id="2007577273" r:id="rId9"/>
    <p:sldId id="549" r:id="rId10"/>
    <p:sldId id="2007577306" r:id="rId11"/>
    <p:sldId id="2007577297" r:id="rId12"/>
    <p:sldId id="2007577296" r:id="rId13"/>
    <p:sldId id="2007577295" r:id="rId14"/>
    <p:sldId id="2007577298" r:id="rId15"/>
    <p:sldId id="2007577307" r:id="rId16"/>
    <p:sldId id="2007577280" r:id="rId17"/>
    <p:sldId id="2007577303" r:id="rId18"/>
    <p:sldId id="2007577304" r:id="rId19"/>
    <p:sldId id="2007577305" r:id="rId20"/>
    <p:sldId id="4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3B6CE18D-B147-F8CB-56F3-66FE9506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18.png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912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108063" y="5875600"/>
            <a:ext cx="3816247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Vietnamese.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pic>
        <p:nvPicPr>
          <p:cNvPr id="10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7830E4D2-58B1-A108-44FC-340D95CE47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4475098" y="1245060"/>
            <a:ext cx="2687964" cy="295423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22246-FAA2-FCCA-E2A2-25466EC7E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206" y="5437449"/>
            <a:ext cx="616352" cy="6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02461" y="5875600"/>
            <a:ext cx="3221849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English.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B8BDA-18FF-5E79-A21C-55887CB50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206" y="5437449"/>
            <a:ext cx="616352" cy="61635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pic>
        <p:nvPicPr>
          <p:cNvPr id="10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ACAC420F-C65F-65D8-A248-8038DA8222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4398196" y="1230628"/>
            <a:ext cx="2841769" cy="29831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CE1627-C526-96B9-453A-59EE2BC96806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3A5AB7A-5998-B43D-42E9-15CDBB687D3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18138EF6-0B81-5D8E-9E8D-6BBF35EB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853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5" y="5136460"/>
            <a:ext cx="6289635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02461" y="5875600"/>
            <a:ext cx="3221849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maths.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pic>
        <p:nvPicPr>
          <p:cNvPr id="17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0C231363-16A7-203A-3BB2-FC89B9A1F2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4467028" y="1239495"/>
            <a:ext cx="2704105" cy="296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84361-5D1A-336B-16B3-B8E9D2DD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957" y="5410780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74A58-0B2B-30D0-525D-A80EA30FB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11" y="5715463"/>
            <a:ext cx="434457" cy="4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6347508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02461" y="5875600"/>
            <a:ext cx="3221849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science.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7AAF7A2C-2DEC-8B1A-425A-E7D65E3DD0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4528212" y="1333038"/>
            <a:ext cx="2581737" cy="277828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08BB1-7EC9-09AB-54C2-3E953455E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957" y="5410780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457C7-4263-8B33-DF1C-F268012D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11" y="5715463"/>
            <a:ext cx="434457" cy="4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5D4097-F034-B3A2-652E-7BF890045861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3A113BC-4BCB-442B-5081-D67C7374FA8F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C95400F-E5F0-7A46-35AE-C12FB4E77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ECCA0-C586-926C-AAFF-FDC0A571BFE0}"/>
              </a:ext>
            </a:extLst>
          </p:cNvPr>
          <p:cNvGrpSpPr/>
          <p:nvPr/>
        </p:nvGrpSpPr>
        <p:grpSpPr>
          <a:xfrm>
            <a:off x="2986062" y="1127152"/>
            <a:ext cx="5641809" cy="4686092"/>
            <a:chOff x="2986062" y="1127152"/>
            <a:chExt cx="5641809" cy="4686092"/>
          </a:xfrm>
        </p:grpSpPr>
        <p:pic>
          <p:nvPicPr>
            <p:cNvPr id="12" name="MsPham-0936082789" descr="A picture containing text, person, screenshot, graphic design&#10;&#10;Description automatically generated">
              <a:extLst>
                <a:ext uri="{FF2B5EF4-FFF2-40B4-BE49-F238E27FC236}">
                  <a16:creationId xmlns:a16="http://schemas.microsoft.com/office/drawing/2014/main" id="{AB86E7EA-39C8-C82A-0074-0BC31DB15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7" t="12826" r="25013" b="9570"/>
            <a:stretch/>
          </p:blipFill>
          <p:spPr>
            <a:xfrm>
              <a:off x="6958900" y="4045756"/>
              <a:ext cx="1588951" cy="1709917"/>
            </a:xfrm>
            <a:prstGeom prst="rect">
              <a:avLst/>
            </a:prstGeom>
          </p:spPr>
        </p:pic>
        <p:pic>
          <p:nvPicPr>
            <p:cNvPr id="19" name="MsPham-0936082789" descr="A book with cartoon characters on it&#10;&#10;Description automatically generated with low confidence">
              <a:extLst>
                <a:ext uri="{FF2B5EF4-FFF2-40B4-BE49-F238E27FC236}">
                  <a16:creationId xmlns:a16="http://schemas.microsoft.com/office/drawing/2014/main" id="{609F22C6-292B-567E-D80D-8B42D6C8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8" t="11795" r="28977" b="14864"/>
            <a:stretch/>
          </p:blipFill>
          <p:spPr>
            <a:xfrm>
              <a:off x="2986062" y="3988184"/>
              <a:ext cx="1664263" cy="1825060"/>
            </a:xfrm>
            <a:prstGeom prst="rect">
              <a:avLst/>
            </a:prstGeom>
          </p:spPr>
        </p:pic>
        <p:pic>
          <p:nvPicPr>
            <p:cNvPr id="14" name="MsPham-0936082789" descr="A picture containing text, screenshot, cartoon, graphic design&#10;&#10;Description automatically generated">
              <a:extLst>
                <a:ext uri="{FF2B5EF4-FFF2-40B4-BE49-F238E27FC236}">
                  <a16:creationId xmlns:a16="http://schemas.microsoft.com/office/drawing/2014/main" id="{5A52EE32-5C24-335B-C6C3-913DC1C8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1" t="17804" r="30886" b="16184"/>
            <a:stretch/>
          </p:blipFill>
          <p:spPr>
            <a:xfrm>
              <a:off x="2991028" y="1127152"/>
              <a:ext cx="1654330" cy="1818211"/>
            </a:xfrm>
            <a:prstGeom prst="rect">
              <a:avLst/>
            </a:prstGeom>
          </p:spPr>
        </p:pic>
        <p:pic>
          <p:nvPicPr>
            <p:cNvPr id="16" name="MsPham-0936082789" descr="A picture containing screenshot, text, outdoor, beach&#10;&#10;Description automatically generated">
              <a:extLst>
                <a:ext uri="{FF2B5EF4-FFF2-40B4-BE49-F238E27FC236}">
                  <a16:creationId xmlns:a16="http://schemas.microsoft.com/office/drawing/2014/main" id="{033BAD6E-79F2-F2E4-C4CE-D7EE99EF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14276" r="27011" b="10023"/>
            <a:stretch/>
          </p:blipFill>
          <p:spPr>
            <a:xfrm>
              <a:off x="6878880" y="1128347"/>
              <a:ext cx="1748991" cy="1835974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440503" y="3118502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466" y="310824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440503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515466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C73D2E-EEC0-A313-ADFA-545031B9356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D797634-23E1-E307-1B88-63DA50F88DF1}"/>
              </a:ext>
            </a:extLst>
          </p:cNvPr>
          <p:cNvSpPr txBox="1">
            <a:spLocks/>
          </p:cNvSpPr>
          <p:nvPr/>
        </p:nvSpPr>
        <p:spPr>
          <a:xfrm>
            <a:off x="6719806" y="472683"/>
            <a:ext cx="5066194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What subjects do you have today?</a:t>
            </a:r>
            <a:endParaRPr lang="en-US" sz="20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AEAF516-BDD2-A178-2C22-FCED9C587EDE}"/>
              </a:ext>
            </a:extLst>
          </p:cNvPr>
          <p:cNvSpPr txBox="1">
            <a:spLocks/>
          </p:cNvSpPr>
          <p:nvPr/>
        </p:nvSpPr>
        <p:spPr>
          <a:xfrm>
            <a:off x="8091369" y="1108406"/>
            <a:ext cx="3114037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I have Vietnamese.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04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488367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English.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37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488367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maths.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922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646788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Vietnamese.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80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793566" y="3111891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1C71D7-C755-EE4B-4724-F4AAF8137179}"/>
              </a:ext>
            </a:extLst>
          </p:cNvPr>
          <p:cNvGrpSpPr/>
          <p:nvPr/>
        </p:nvGrpSpPr>
        <p:grpSpPr>
          <a:xfrm>
            <a:off x="-447552" y="762108"/>
            <a:ext cx="12192000" cy="6636240"/>
            <a:chOff x="-447552" y="762108"/>
            <a:chExt cx="12192000" cy="6636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CC24C-22ED-8F50-7077-6ACB49F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552" y="762108"/>
              <a:ext cx="12192000" cy="6457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F133B-1DDB-109A-8F98-80AB9662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95" y="2437080"/>
              <a:ext cx="2865766" cy="4961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AC515-3BD4-BC92-6AC3-B153E4B53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8448" y="1814943"/>
              <a:ext cx="2986390" cy="29863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F4A49-C788-5450-DD7B-56DB53A1D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812" y="4798900"/>
            <a:ext cx="1737420" cy="1238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9AD16-4AAA-21A4-045F-A0EA44F1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5" y="4657858"/>
            <a:ext cx="1418651" cy="1379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A0E3DC-D489-EA9B-76F9-11F06F865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012" y="4829623"/>
            <a:ext cx="1645493" cy="1227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CA186F-D8CA-F461-DE0E-AB67BCA1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2462">
            <a:off x="8453123" y="4799316"/>
            <a:ext cx="1910522" cy="124007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55DECD8-D03A-0374-7D0F-0EFA8AD1647B}"/>
              </a:ext>
            </a:extLst>
          </p:cNvPr>
          <p:cNvSpPr txBox="1">
            <a:spLocks/>
          </p:cNvSpPr>
          <p:nvPr/>
        </p:nvSpPr>
        <p:spPr>
          <a:xfrm>
            <a:off x="1677012" y="926962"/>
            <a:ext cx="6321094" cy="1359269"/>
          </a:xfrm>
          <a:custGeom>
            <a:avLst/>
            <a:gdLst>
              <a:gd name="connsiteX0" fmla="*/ 0 w 6153273"/>
              <a:gd name="connsiteY0" fmla="*/ 91442 h 548640"/>
              <a:gd name="connsiteX1" fmla="*/ 91442 w 6153273"/>
              <a:gd name="connsiteY1" fmla="*/ 0 h 548640"/>
              <a:gd name="connsiteX2" fmla="*/ 1025546 w 6153273"/>
              <a:gd name="connsiteY2" fmla="*/ 0 h 548640"/>
              <a:gd name="connsiteX3" fmla="*/ 1025546 w 6153273"/>
              <a:gd name="connsiteY3" fmla="*/ 0 h 548640"/>
              <a:gd name="connsiteX4" fmla="*/ 2563864 w 6153273"/>
              <a:gd name="connsiteY4" fmla="*/ 0 h 548640"/>
              <a:gd name="connsiteX5" fmla="*/ 6061831 w 6153273"/>
              <a:gd name="connsiteY5" fmla="*/ 0 h 548640"/>
              <a:gd name="connsiteX6" fmla="*/ 6153273 w 6153273"/>
              <a:gd name="connsiteY6" fmla="*/ 91442 h 548640"/>
              <a:gd name="connsiteX7" fmla="*/ 6153273 w 6153273"/>
              <a:gd name="connsiteY7" fmla="*/ 320040 h 548640"/>
              <a:gd name="connsiteX8" fmla="*/ 6153273 w 6153273"/>
              <a:gd name="connsiteY8" fmla="*/ 320040 h 548640"/>
              <a:gd name="connsiteX9" fmla="*/ 6153273 w 6153273"/>
              <a:gd name="connsiteY9" fmla="*/ 457200 h 548640"/>
              <a:gd name="connsiteX10" fmla="*/ 6153273 w 6153273"/>
              <a:gd name="connsiteY10" fmla="*/ 457198 h 548640"/>
              <a:gd name="connsiteX11" fmla="*/ 6061831 w 6153273"/>
              <a:gd name="connsiteY11" fmla="*/ 548640 h 548640"/>
              <a:gd name="connsiteX12" fmla="*/ 2563864 w 6153273"/>
              <a:gd name="connsiteY12" fmla="*/ 548640 h 548640"/>
              <a:gd name="connsiteX13" fmla="*/ -56549 w 6153273"/>
              <a:gd name="connsiteY13" fmla="*/ 954156 h 548640"/>
              <a:gd name="connsiteX14" fmla="*/ 1025546 w 6153273"/>
              <a:gd name="connsiteY14" fmla="*/ 548640 h 548640"/>
              <a:gd name="connsiteX15" fmla="*/ 91442 w 6153273"/>
              <a:gd name="connsiteY15" fmla="*/ 548640 h 548640"/>
              <a:gd name="connsiteX16" fmla="*/ 0 w 6153273"/>
              <a:gd name="connsiteY16" fmla="*/ 457198 h 548640"/>
              <a:gd name="connsiteX17" fmla="*/ 0 w 6153273"/>
              <a:gd name="connsiteY17" fmla="*/ 457200 h 548640"/>
              <a:gd name="connsiteX18" fmla="*/ 0 w 6153273"/>
              <a:gd name="connsiteY18" fmla="*/ 320040 h 548640"/>
              <a:gd name="connsiteX19" fmla="*/ 0 w 6153273"/>
              <a:gd name="connsiteY19" fmla="*/ 320040 h 548640"/>
              <a:gd name="connsiteX20" fmla="*/ 0 w 6153273"/>
              <a:gd name="connsiteY20" fmla="*/ 91442 h 548640"/>
              <a:gd name="connsiteX0" fmla="*/ 56549 w 6209822"/>
              <a:gd name="connsiteY0" fmla="*/ 91442 h 954156"/>
              <a:gd name="connsiteX1" fmla="*/ 147991 w 6209822"/>
              <a:gd name="connsiteY1" fmla="*/ 0 h 954156"/>
              <a:gd name="connsiteX2" fmla="*/ 1082095 w 6209822"/>
              <a:gd name="connsiteY2" fmla="*/ 0 h 954156"/>
              <a:gd name="connsiteX3" fmla="*/ 1082095 w 6209822"/>
              <a:gd name="connsiteY3" fmla="*/ 0 h 954156"/>
              <a:gd name="connsiteX4" fmla="*/ 2620413 w 6209822"/>
              <a:gd name="connsiteY4" fmla="*/ 0 h 954156"/>
              <a:gd name="connsiteX5" fmla="*/ 6118380 w 6209822"/>
              <a:gd name="connsiteY5" fmla="*/ 0 h 954156"/>
              <a:gd name="connsiteX6" fmla="*/ 6209822 w 6209822"/>
              <a:gd name="connsiteY6" fmla="*/ 91442 h 954156"/>
              <a:gd name="connsiteX7" fmla="*/ 6209822 w 6209822"/>
              <a:gd name="connsiteY7" fmla="*/ 320040 h 954156"/>
              <a:gd name="connsiteX8" fmla="*/ 6209822 w 6209822"/>
              <a:gd name="connsiteY8" fmla="*/ 320040 h 954156"/>
              <a:gd name="connsiteX9" fmla="*/ 6209822 w 6209822"/>
              <a:gd name="connsiteY9" fmla="*/ 457200 h 954156"/>
              <a:gd name="connsiteX10" fmla="*/ 6209822 w 6209822"/>
              <a:gd name="connsiteY10" fmla="*/ 457198 h 954156"/>
              <a:gd name="connsiteX11" fmla="*/ 6118380 w 6209822"/>
              <a:gd name="connsiteY11" fmla="*/ 548640 h 954156"/>
              <a:gd name="connsiteX12" fmla="*/ 1324049 w 6209822"/>
              <a:gd name="connsiteY12" fmla="*/ 571789 h 954156"/>
              <a:gd name="connsiteX13" fmla="*/ 0 w 6209822"/>
              <a:gd name="connsiteY13" fmla="*/ 954156 h 954156"/>
              <a:gd name="connsiteX14" fmla="*/ 1082095 w 6209822"/>
              <a:gd name="connsiteY14" fmla="*/ 548640 h 954156"/>
              <a:gd name="connsiteX15" fmla="*/ 147991 w 6209822"/>
              <a:gd name="connsiteY15" fmla="*/ 548640 h 954156"/>
              <a:gd name="connsiteX16" fmla="*/ 56549 w 6209822"/>
              <a:gd name="connsiteY16" fmla="*/ 457198 h 954156"/>
              <a:gd name="connsiteX17" fmla="*/ 56549 w 6209822"/>
              <a:gd name="connsiteY17" fmla="*/ 457200 h 954156"/>
              <a:gd name="connsiteX18" fmla="*/ 56549 w 6209822"/>
              <a:gd name="connsiteY18" fmla="*/ 320040 h 954156"/>
              <a:gd name="connsiteX19" fmla="*/ 56549 w 6209822"/>
              <a:gd name="connsiteY19" fmla="*/ 320040 h 954156"/>
              <a:gd name="connsiteX20" fmla="*/ 56549 w 6209822"/>
              <a:gd name="connsiteY20" fmla="*/ 91442 h 954156"/>
              <a:gd name="connsiteX0" fmla="*/ 21825 w 6175098"/>
              <a:gd name="connsiteY0" fmla="*/ 91442 h 1220373"/>
              <a:gd name="connsiteX1" fmla="*/ 113267 w 6175098"/>
              <a:gd name="connsiteY1" fmla="*/ 0 h 1220373"/>
              <a:gd name="connsiteX2" fmla="*/ 1047371 w 6175098"/>
              <a:gd name="connsiteY2" fmla="*/ 0 h 1220373"/>
              <a:gd name="connsiteX3" fmla="*/ 1047371 w 6175098"/>
              <a:gd name="connsiteY3" fmla="*/ 0 h 1220373"/>
              <a:gd name="connsiteX4" fmla="*/ 2585689 w 6175098"/>
              <a:gd name="connsiteY4" fmla="*/ 0 h 1220373"/>
              <a:gd name="connsiteX5" fmla="*/ 6083656 w 6175098"/>
              <a:gd name="connsiteY5" fmla="*/ 0 h 1220373"/>
              <a:gd name="connsiteX6" fmla="*/ 6175098 w 6175098"/>
              <a:gd name="connsiteY6" fmla="*/ 91442 h 1220373"/>
              <a:gd name="connsiteX7" fmla="*/ 6175098 w 6175098"/>
              <a:gd name="connsiteY7" fmla="*/ 320040 h 1220373"/>
              <a:gd name="connsiteX8" fmla="*/ 6175098 w 6175098"/>
              <a:gd name="connsiteY8" fmla="*/ 320040 h 1220373"/>
              <a:gd name="connsiteX9" fmla="*/ 6175098 w 6175098"/>
              <a:gd name="connsiteY9" fmla="*/ 457200 h 1220373"/>
              <a:gd name="connsiteX10" fmla="*/ 6175098 w 6175098"/>
              <a:gd name="connsiteY10" fmla="*/ 457198 h 1220373"/>
              <a:gd name="connsiteX11" fmla="*/ 6083656 w 6175098"/>
              <a:gd name="connsiteY11" fmla="*/ 548640 h 1220373"/>
              <a:gd name="connsiteX12" fmla="*/ 1289325 w 6175098"/>
              <a:gd name="connsiteY12" fmla="*/ 571789 h 1220373"/>
              <a:gd name="connsiteX13" fmla="*/ 0 w 6175098"/>
              <a:gd name="connsiteY13" fmla="*/ 1220373 h 1220373"/>
              <a:gd name="connsiteX14" fmla="*/ 1047371 w 6175098"/>
              <a:gd name="connsiteY14" fmla="*/ 548640 h 1220373"/>
              <a:gd name="connsiteX15" fmla="*/ 113267 w 6175098"/>
              <a:gd name="connsiteY15" fmla="*/ 548640 h 1220373"/>
              <a:gd name="connsiteX16" fmla="*/ 21825 w 6175098"/>
              <a:gd name="connsiteY16" fmla="*/ 457198 h 1220373"/>
              <a:gd name="connsiteX17" fmla="*/ 21825 w 6175098"/>
              <a:gd name="connsiteY17" fmla="*/ 457200 h 1220373"/>
              <a:gd name="connsiteX18" fmla="*/ 21825 w 6175098"/>
              <a:gd name="connsiteY18" fmla="*/ 320040 h 1220373"/>
              <a:gd name="connsiteX19" fmla="*/ 21825 w 6175098"/>
              <a:gd name="connsiteY19" fmla="*/ 320040 h 1220373"/>
              <a:gd name="connsiteX20" fmla="*/ 21825 w 6175098"/>
              <a:gd name="connsiteY20" fmla="*/ 91442 h 1220373"/>
              <a:gd name="connsiteX0" fmla="*/ 0 w 6153273"/>
              <a:gd name="connsiteY0" fmla="*/ 91442 h 1359269"/>
              <a:gd name="connsiteX1" fmla="*/ 91442 w 6153273"/>
              <a:gd name="connsiteY1" fmla="*/ 0 h 1359269"/>
              <a:gd name="connsiteX2" fmla="*/ 1025546 w 6153273"/>
              <a:gd name="connsiteY2" fmla="*/ 0 h 1359269"/>
              <a:gd name="connsiteX3" fmla="*/ 1025546 w 6153273"/>
              <a:gd name="connsiteY3" fmla="*/ 0 h 1359269"/>
              <a:gd name="connsiteX4" fmla="*/ 2563864 w 6153273"/>
              <a:gd name="connsiteY4" fmla="*/ 0 h 1359269"/>
              <a:gd name="connsiteX5" fmla="*/ 6061831 w 6153273"/>
              <a:gd name="connsiteY5" fmla="*/ 0 h 1359269"/>
              <a:gd name="connsiteX6" fmla="*/ 6153273 w 6153273"/>
              <a:gd name="connsiteY6" fmla="*/ 91442 h 1359269"/>
              <a:gd name="connsiteX7" fmla="*/ 6153273 w 6153273"/>
              <a:gd name="connsiteY7" fmla="*/ 320040 h 1359269"/>
              <a:gd name="connsiteX8" fmla="*/ 6153273 w 6153273"/>
              <a:gd name="connsiteY8" fmla="*/ 320040 h 1359269"/>
              <a:gd name="connsiteX9" fmla="*/ 6153273 w 6153273"/>
              <a:gd name="connsiteY9" fmla="*/ 457200 h 1359269"/>
              <a:gd name="connsiteX10" fmla="*/ 6153273 w 6153273"/>
              <a:gd name="connsiteY10" fmla="*/ 457198 h 1359269"/>
              <a:gd name="connsiteX11" fmla="*/ 6061831 w 6153273"/>
              <a:gd name="connsiteY11" fmla="*/ 548640 h 1359269"/>
              <a:gd name="connsiteX12" fmla="*/ 1267500 w 6153273"/>
              <a:gd name="connsiteY12" fmla="*/ 571789 h 1359269"/>
              <a:gd name="connsiteX13" fmla="*/ 209669 w 6153273"/>
              <a:gd name="connsiteY13" fmla="*/ 1359269 h 1359269"/>
              <a:gd name="connsiteX14" fmla="*/ 1025546 w 6153273"/>
              <a:gd name="connsiteY14" fmla="*/ 548640 h 1359269"/>
              <a:gd name="connsiteX15" fmla="*/ 91442 w 6153273"/>
              <a:gd name="connsiteY15" fmla="*/ 548640 h 1359269"/>
              <a:gd name="connsiteX16" fmla="*/ 0 w 6153273"/>
              <a:gd name="connsiteY16" fmla="*/ 457198 h 1359269"/>
              <a:gd name="connsiteX17" fmla="*/ 0 w 6153273"/>
              <a:gd name="connsiteY17" fmla="*/ 457200 h 1359269"/>
              <a:gd name="connsiteX18" fmla="*/ 0 w 6153273"/>
              <a:gd name="connsiteY18" fmla="*/ 320040 h 1359269"/>
              <a:gd name="connsiteX19" fmla="*/ 0 w 6153273"/>
              <a:gd name="connsiteY19" fmla="*/ 320040 h 1359269"/>
              <a:gd name="connsiteX20" fmla="*/ 0 w 6153273"/>
              <a:gd name="connsiteY20" fmla="*/ 91442 h 13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3273" h="1359269">
                <a:moveTo>
                  <a:pt x="0" y="91442"/>
                </a:moveTo>
                <a:cubicBezTo>
                  <a:pt x="0" y="40940"/>
                  <a:pt x="40940" y="0"/>
                  <a:pt x="91442" y="0"/>
                </a:cubicBezTo>
                <a:lnTo>
                  <a:pt x="1025546" y="0"/>
                </a:lnTo>
                <a:lnTo>
                  <a:pt x="1025546" y="0"/>
                </a:lnTo>
                <a:lnTo>
                  <a:pt x="2563864" y="0"/>
                </a:lnTo>
                <a:lnTo>
                  <a:pt x="6061831" y="0"/>
                </a:lnTo>
                <a:cubicBezTo>
                  <a:pt x="6112333" y="0"/>
                  <a:pt x="6153273" y="40940"/>
                  <a:pt x="6153273" y="91442"/>
                </a:cubicBezTo>
                <a:lnTo>
                  <a:pt x="6153273" y="320040"/>
                </a:lnTo>
                <a:lnTo>
                  <a:pt x="6153273" y="320040"/>
                </a:lnTo>
                <a:lnTo>
                  <a:pt x="6153273" y="457200"/>
                </a:lnTo>
                <a:lnTo>
                  <a:pt x="6153273" y="457198"/>
                </a:lnTo>
                <a:cubicBezTo>
                  <a:pt x="6153273" y="507700"/>
                  <a:pt x="6112333" y="548640"/>
                  <a:pt x="6061831" y="548640"/>
                </a:cubicBezTo>
                <a:lnTo>
                  <a:pt x="1267500" y="571789"/>
                </a:lnTo>
                <a:lnTo>
                  <a:pt x="209669" y="1359269"/>
                </a:lnTo>
                <a:lnTo>
                  <a:pt x="1025546" y="548640"/>
                </a:lnTo>
                <a:lnTo>
                  <a:pt x="91442" y="548640"/>
                </a:lnTo>
                <a:cubicBezTo>
                  <a:pt x="40940" y="548640"/>
                  <a:pt x="0" y="507700"/>
                  <a:pt x="0" y="457198"/>
                </a:cubicBezTo>
                <a:lnTo>
                  <a:pt x="0" y="457200"/>
                </a:lnTo>
                <a:lnTo>
                  <a:pt x="0" y="320040"/>
                </a:lnTo>
                <a:lnTo>
                  <a:pt x="0" y="320040"/>
                </a:lnTo>
                <a:lnTo>
                  <a:pt x="0" y="91442"/>
                </a:lnTo>
                <a:close/>
              </a:path>
            </a:pathLst>
          </a:cu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700"/>
              <a:t>What subjects do you have today?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81F65E0-4F60-6832-8391-45B0891BF26F}"/>
              </a:ext>
            </a:extLst>
          </p:cNvPr>
          <p:cNvSpPr txBox="1">
            <a:spLocks/>
          </p:cNvSpPr>
          <p:nvPr/>
        </p:nvSpPr>
        <p:spPr>
          <a:xfrm>
            <a:off x="8212420" y="1500636"/>
            <a:ext cx="3488367" cy="548640"/>
          </a:xfrm>
          <a:prstGeom prst="wedgeRoundRectCallout">
            <a:avLst>
              <a:gd name="adj1" fmla="val -58152"/>
              <a:gd name="adj2" fmla="val 44436"/>
              <a:gd name="adj3" fmla="val 16667"/>
            </a:avLst>
          </a:prstGeom>
          <a:solidFill>
            <a:srgbClr val="FFE5E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science.</a:t>
            </a:r>
            <a:endParaRPr lang="en-US" sz="2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ABB2C-068D-3172-13BF-1B4D609BA57F}"/>
              </a:ext>
            </a:extLst>
          </p:cNvPr>
          <p:cNvGrpSpPr/>
          <p:nvPr/>
        </p:nvGrpSpPr>
        <p:grpSpPr>
          <a:xfrm>
            <a:off x="9446182" y="376002"/>
            <a:ext cx="2137612" cy="757108"/>
            <a:chOff x="4142213" y="3532361"/>
            <a:chExt cx="1400827" cy="496151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754D48C8-C7B5-64EA-2076-C74D768879D1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38BBFEED-0857-7DE2-3463-B36DF23F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442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459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6" y="42477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541226" y="1724696"/>
            <a:ext cx="3923623" cy="22201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058428" y="1724696"/>
            <a:ext cx="1406421" cy="22245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704310" cy="217989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253757" cy="215412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__________.</a:t>
            </a:r>
            <a:endParaRPr lang="en-US" sz="2700" dirty="0"/>
          </a:p>
        </p:txBody>
      </p:sp>
      <p:pic>
        <p:nvPicPr>
          <p:cNvPr id="15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A26967D6-7AB7-04FC-7FB4-5A2E4871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9295064" y="3949279"/>
            <a:ext cx="1588951" cy="1709917"/>
          </a:xfrm>
          <a:prstGeom prst="rect">
            <a:avLst/>
          </a:prstGeom>
        </p:spPr>
      </p:pic>
      <p:pic>
        <p:nvPicPr>
          <p:cNvPr id="16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471A25D-59EF-E6BA-6AE0-B95C442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6619235" y="3891707"/>
            <a:ext cx="1664263" cy="1825060"/>
          </a:xfrm>
          <a:prstGeom prst="rect">
            <a:avLst/>
          </a:prstGeom>
        </p:spPr>
      </p:pic>
      <p:pic>
        <p:nvPicPr>
          <p:cNvPr id="1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62A5644-AFE8-038C-684B-306E7C3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192782" y="3895132"/>
            <a:ext cx="1654330" cy="1818211"/>
          </a:xfrm>
          <a:prstGeom prst="rect">
            <a:avLst/>
          </a:prstGeom>
        </p:spPr>
      </p:pic>
      <p:pic>
        <p:nvPicPr>
          <p:cNvPr id="18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FED2F84D-0D28-D832-802F-26EF84B6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858678" y="3886250"/>
            <a:ext cx="1748991" cy="183597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/ˌviːetnəˈmiːz/</a:t>
            </a:r>
            <a:endParaRPr lang="en-US" sz="1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Vietnamese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562C6F13-E28A-A9F5-7512-6D53C7664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653154" y="1810515"/>
            <a:ext cx="3445307" cy="37866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969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/ˈɪŋɡlɪʃ/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English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E34132E9-3156-86BA-6EB3-84445AFA6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1653154" y="1660753"/>
            <a:ext cx="3642447" cy="38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/mæ</a:t>
            </a:r>
            <a:r>
              <a:rPr lang="el-GR"/>
              <a:t>θ</a:t>
            </a:r>
            <a:r>
              <a:rPr lang="en-US"/>
              <a:t>s/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maths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9478A3E2-E935-E982-27F9-EC795D6D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1642809" y="1803382"/>
            <a:ext cx="3465996" cy="38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khoa học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/ˈsaɪəns/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science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BA8BC729-949B-3A97-C726-4E08B6141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1721232" y="1923280"/>
            <a:ext cx="3309150" cy="35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989C146-FD46-F6CF-C9D0-5C198FCF0F8F}"/>
              </a:ext>
            </a:extLst>
          </p:cNvPr>
          <p:cNvGrpSpPr/>
          <p:nvPr/>
        </p:nvGrpSpPr>
        <p:grpSpPr>
          <a:xfrm>
            <a:off x="2117066" y="2497963"/>
            <a:ext cx="1322799" cy="1874503"/>
            <a:chOff x="4131377" y="3183324"/>
            <a:chExt cx="866861" cy="12284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A098E553-A81C-DA4E-E36B-77FD6F17CC2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95C141B9-03FE-F1D9-4277-8B5BAD704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AD540-290F-728C-E686-6C77A4B12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69" y="1743310"/>
            <a:ext cx="11132261" cy="3371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1208E3-AC62-BF8B-0A2D-6A5072ADA9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25" t="70056" r="62234" b="18271"/>
          <a:stretch/>
        </p:blipFill>
        <p:spPr>
          <a:xfrm>
            <a:off x="3159889" y="4105154"/>
            <a:ext cx="1574157" cy="393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FB2AC7-7CE1-FEF8-DAC3-1C2F20357C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631" t="86880" r="10039" b="2478"/>
          <a:stretch/>
        </p:blipFill>
        <p:spPr>
          <a:xfrm>
            <a:off x="7836062" y="4672314"/>
            <a:ext cx="2708476" cy="358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3C534-6BEF-03C3-961E-CD3B618392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701" t="2764" r="10143" b="77323"/>
          <a:stretch/>
        </p:blipFill>
        <p:spPr>
          <a:xfrm>
            <a:off x="8623139" y="1836516"/>
            <a:ext cx="1909823" cy="671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1FB1E-46EC-29CE-FE10-DA86619B2D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56" t="2422" r="59323" b="79038"/>
          <a:stretch/>
        </p:blipFill>
        <p:spPr>
          <a:xfrm>
            <a:off x="2083442" y="1824942"/>
            <a:ext cx="2974695" cy="625033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D23C5C1-359D-0C59-998F-CF5D9F3F2155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4512EBE-1101-5EA5-BEF6-EFFBCFD7DD5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FD8E1E1-08CE-0A5A-300B-43415E279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5133667"/>
            <a:ext cx="588935" cy="583901"/>
          </a:xfrm>
          <a:prstGeom prst="rect">
            <a:avLst/>
          </a:prstGeom>
        </p:spPr>
      </p:pic>
      <p:pic>
        <p:nvPicPr>
          <p:cNvPr id="2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CACF6AA-7CB7-0673-38D8-59DDB49E3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75" y="5207896"/>
            <a:ext cx="588935" cy="58390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90895-35C7-FD6F-CD04-118AEBC0A2EE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A85F839D-2BB3-9904-F0C4-C1C288DE2282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AC7AC37C-92FB-98F2-3F8E-9C9361D9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59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7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7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Structure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037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96764" y="4019873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10090400" cy="712756"/>
            <a:chOff x="1105774" y="247259"/>
            <a:chExt cx="10090399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378194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xem hôm nay bạn có môn học gì: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537427" y="1259598"/>
            <a:ext cx="6334179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subjects do you have today?</a:t>
            </a:r>
          </a:p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I have _____________.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871606" y="1414180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nay, bạn có môn học gì?)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991323" y="4144298"/>
            <a:ext cx="6036216" cy="618007"/>
          </a:xfrm>
          <a:prstGeom prst="wedgeRoundRectCallout">
            <a:avLst>
              <a:gd name="adj1" fmla="val 53960"/>
              <a:gd name="adj2" fmla="val -549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subjects do you have today?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2314938" y="5012616"/>
            <a:ext cx="5014698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have English and maths.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7913566" y="1995703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môn __________.)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420DB-8621-2F4A-19E5-15B5531F0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6" t="-3981" r="21935" b="63198"/>
          <a:stretch/>
        </p:blipFill>
        <p:spPr>
          <a:xfrm>
            <a:off x="7246891" y="4342064"/>
            <a:ext cx="548640" cy="5043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370ED-A529-C2C0-ADE1-857184901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8" t="-2497" r="-6129" b="56738"/>
          <a:stretch/>
        </p:blipFill>
        <p:spPr>
          <a:xfrm>
            <a:off x="7740402" y="4713597"/>
            <a:ext cx="548640" cy="5212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63DA3BA-4351-AA3F-3709-09C656CA5F58}"/>
              </a:ext>
            </a:extLst>
          </p:cNvPr>
          <p:cNvGrpSpPr/>
          <p:nvPr/>
        </p:nvGrpSpPr>
        <p:grpSpPr>
          <a:xfrm>
            <a:off x="8738265" y="3395054"/>
            <a:ext cx="2596636" cy="2443837"/>
            <a:chOff x="8577050" y="3536976"/>
            <a:chExt cx="2215177" cy="2084825"/>
          </a:xfrm>
        </p:grpSpPr>
        <p:pic>
          <p:nvPicPr>
            <p:cNvPr id="23" name="MsPham-0936082789" descr="A book with cartoon characters on it&#10;&#10;Description automatically generated with low confidence">
              <a:extLst>
                <a:ext uri="{FF2B5EF4-FFF2-40B4-BE49-F238E27FC236}">
                  <a16:creationId xmlns:a16="http://schemas.microsoft.com/office/drawing/2014/main" id="{23CB2696-A93C-7770-7041-DE5992274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8" t="11795" r="28977" b="14864"/>
            <a:stretch/>
          </p:blipFill>
          <p:spPr>
            <a:xfrm rot="20447603">
              <a:off x="8577050" y="3536976"/>
              <a:ext cx="1664263" cy="1825060"/>
            </a:xfrm>
            <a:prstGeom prst="rect">
              <a:avLst/>
            </a:prstGeom>
          </p:spPr>
        </p:pic>
        <p:pic>
          <p:nvPicPr>
            <p:cNvPr id="24" name="MsPham-0936082789" descr="A picture containing screenshot, text, outdoor, beach&#10;&#10;Description automatically generated">
              <a:extLst>
                <a:ext uri="{FF2B5EF4-FFF2-40B4-BE49-F238E27FC236}">
                  <a16:creationId xmlns:a16="http://schemas.microsoft.com/office/drawing/2014/main" id="{59516AB9-35D1-1782-FDFF-2F23D63F5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1" t="14276" r="27011" b="10023"/>
            <a:stretch/>
          </p:blipFill>
          <p:spPr>
            <a:xfrm rot="1119263">
              <a:off x="9043236" y="3785827"/>
              <a:ext cx="1748991" cy="183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366</Words>
  <Application>Microsoft Office PowerPoint</Application>
  <PresentationFormat>Widescreen</PresentationFormat>
  <Paragraphs>163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.VnAristote</vt:lpstr>
      <vt:lpstr>.VnAvant</vt:lpstr>
      <vt:lpstr>.VnHelvetInsH</vt:lpstr>
      <vt:lpstr>Arial</vt:lpstr>
      <vt:lpstr>Calibri</vt:lpstr>
      <vt:lpstr>Calibri Light</vt:lpstr>
      <vt:lpstr>Century Gothic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62</cp:revision>
  <dcterms:created xsi:type="dcterms:W3CDTF">2023-06-30T01:39:38Z</dcterms:created>
  <dcterms:modified xsi:type="dcterms:W3CDTF">2024-11-25T15:00:45Z</dcterms:modified>
</cp:coreProperties>
</file>