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007577270" r:id="rId2"/>
    <p:sldId id="492" r:id="rId3"/>
    <p:sldId id="2007577275" r:id="rId4"/>
    <p:sldId id="2007577300" r:id="rId5"/>
    <p:sldId id="2007577301" r:id="rId6"/>
    <p:sldId id="2007577302" r:id="rId7"/>
    <p:sldId id="2007577233" r:id="rId8"/>
    <p:sldId id="2007577274" r:id="rId9"/>
    <p:sldId id="2007577273" r:id="rId10"/>
    <p:sldId id="549" r:id="rId11"/>
    <p:sldId id="2007577306" r:id="rId12"/>
    <p:sldId id="2007577297" r:id="rId13"/>
    <p:sldId id="2007577296" r:id="rId14"/>
    <p:sldId id="2007577295" r:id="rId15"/>
    <p:sldId id="2007577298" r:id="rId16"/>
    <p:sldId id="2007577319" r:id="rId17"/>
    <p:sldId id="2007577280" r:id="rId18"/>
    <p:sldId id="2007577309" r:id="rId19"/>
    <p:sldId id="2007577310" r:id="rId20"/>
    <p:sldId id="2007577311" r:id="rId21"/>
    <p:sldId id="484" r:id="rId22"/>
    <p:sldId id="2007577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1"/>
    <a:srgbClr val="178ECD"/>
    <a:srgbClr val="FFFFFF"/>
    <a:srgbClr val="CCFFFF"/>
    <a:srgbClr val="FFE5E5"/>
    <a:srgbClr val="FFFF99"/>
    <a:srgbClr val="E87557"/>
    <a:srgbClr val="FFCCCC"/>
    <a:srgbClr val="9E5BA9"/>
    <a:srgbClr val="955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86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3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2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9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3B6CE18D-B147-F8CB-56F3-66FE9506B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00C29EAB-C6D3-88C6-FEBB-CBE7FD6AB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7CA99-1406-EABA-AA1F-0529F02A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01250-84B0-8AE4-79AC-1C7A3D40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2F613-7E3C-1E0D-5F66-6E47B853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2CA5D-AE2F-13BE-8482-298BCC31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5B7CD-174E-4259-3D1F-DB2E6FCD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F9107-EA4A-2013-D901-59D36DD96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2E70B-A12C-9FA8-6777-11B941ADA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896D9-5781-29A9-2108-F2680082F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F72628AE-1B97-B8F4-63FA-2A3D84D657C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image" Target="../media/image23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24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2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7" Type="http://schemas.openxmlformats.org/officeDocument/2006/relationships/image" Target="../media/image28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10" Type="http://schemas.openxmlformats.org/officeDocument/2006/relationships/image" Target="../media/image18.png"/><Relationship Id="rId4" Type="http://schemas.openxmlformats.org/officeDocument/2006/relationships/audio" Target="../media/audio14.wav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2785050" y="2522395"/>
            <a:ext cx="6913190" cy="127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3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Our timetable</a:t>
            </a:r>
          </a:p>
        </p:txBody>
      </p:sp>
      <p:sp>
        <p:nvSpPr>
          <p:cNvPr id="19" name="Google Shape;1586;p38">
            <a:extLst>
              <a:ext uri="{FF2B5EF4-FFF2-40B4-BE49-F238E27FC236}">
                <a16:creationId xmlns:a16="http://schemas.microsoft.com/office/drawing/2014/main" id="{F9B68077-DF1C-DF77-8DD0-D80FB2F51F80}"/>
              </a:ext>
            </a:extLst>
          </p:cNvPr>
          <p:cNvSpPr txBox="1">
            <a:spLocks/>
          </p:cNvSpPr>
          <p:nvPr/>
        </p:nvSpPr>
        <p:spPr>
          <a:xfrm>
            <a:off x="4692351" y="1468175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7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8CDAF-425A-46CE-1A04-B58038B3A529}"/>
              </a:ext>
            </a:extLst>
          </p:cNvPr>
          <p:cNvGrpSpPr/>
          <p:nvPr/>
        </p:nvGrpSpPr>
        <p:grpSpPr>
          <a:xfrm>
            <a:off x="3924300" y="4216751"/>
            <a:ext cx="4577945" cy="525597"/>
            <a:chOff x="8403980" y="8626817"/>
            <a:chExt cx="9155889" cy="1051194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0B1757FE-53D1-DE5F-52E9-217EA501C8A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06F42C8E-9F75-4AE5-DEFE-2B40BA8EDA7C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Google Shape;1587;p38">
              <a:extLst>
                <a:ext uri="{FF2B5EF4-FFF2-40B4-BE49-F238E27FC236}">
                  <a16:creationId xmlns:a16="http://schemas.microsoft.com/office/drawing/2014/main" id="{AE414A3B-C718-923C-2634-5DC28A05BA57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1</a:t>
              </a:r>
            </a:p>
          </p:txBody>
        </p:sp>
      </p:grpSp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17B8A-3A4D-D8E8-26E0-EEE0347C8855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CAC2C6E-EBEF-2D56-0E1E-CD15BAFAF2C9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041C8A-5984-2D16-F60B-E4FE56B1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9353889" y="4337885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803742" y="268714"/>
            <a:ext cx="8876426" cy="712756"/>
            <a:chOff x="1105774" y="247259"/>
            <a:chExt cx="8876425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816422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bạn có thể làm gì hay không: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057400" y="1259598"/>
            <a:ext cx="5410200" cy="1293764"/>
          </a:xfrm>
          <a:prstGeom prst="roundRect">
            <a:avLst/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do you have ________?</a:t>
            </a:r>
          </a:p>
          <a:p>
            <a:pPr>
              <a:spcAft>
                <a:spcPts val="12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I have it on _____________.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803742" y="3083055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7871606" y="1414180"/>
            <a:ext cx="484837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(Khi nào bạn có môn ______?)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2333625" y="4144298"/>
            <a:ext cx="4571999" cy="618007"/>
          </a:xfrm>
          <a:prstGeom prst="wedgeRoundRectCallout">
            <a:avLst>
              <a:gd name="adj1" fmla="val 55859"/>
              <a:gd name="adj2" fmla="val -5493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do you have maths?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1803853" y="5204697"/>
            <a:ext cx="5584375" cy="618006"/>
          </a:xfrm>
          <a:prstGeom prst="wedgeRoundRectCallout">
            <a:avLst>
              <a:gd name="adj1" fmla="val 57058"/>
              <a:gd name="adj2" fmla="val -25788"/>
              <a:gd name="adj3" fmla="val 16667"/>
            </a:avLst>
          </a:prstGeom>
          <a:noFill/>
          <a:ln>
            <a:solidFill>
              <a:srgbClr val="E87557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have it on Mondays and Fridays.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E0206941-253F-EA2A-4E57-DE9E4EDF3A18}"/>
              </a:ext>
            </a:extLst>
          </p:cNvPr>
          <p:cNvSpPr txBox="1">
            <a:spLocks/>
          </p:cNvSpPr>
          <p:nvPr/>
        </p:nvSpPr>
        <p:spPr>
          <a:xfrm>
            <a:off x="7913566" y="1995703"/>
            <a:ext cx="4848378" cy="41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môn đó vào thứ _______.)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EDAD3-86E2-CFF4-B98B-02D887450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4" t="-4066" r="20238" b="64725"/>
          <a:stretch/>
        </p:blipFill>
        <p:spPr>
          <a:xfrm flipH="1">
            <a:off x="7156496" y="4407048"/>
            <a:ext cx="463464" cy="52506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45032C-CF02-2301-0FC0-F63DFD75CE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08" t="-2609" r="16577" b="65451"/>
          <a:stretch/>
        </p:blipFill>
        <p:spPr>
          <a:xfrm rot="729901">
            <a:off x="7787226" y="4983698"/>
            <a:ext cx="546117" cy="530562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8" grpId="0" animBg="1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Practice</a:t>
            </a: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CC89C6-C548-45A2-9152-226781A7B13B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CD32BE3-4FC7-DC5B-DE3B-9B18452F6913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04A266DE-A5E0-F8C0-F6C9-903510E71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28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5149914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/>
              <a:t>When do you have art?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048369" y="5875600"/>
            <a:ext cx="4875942" cy="548640"/>
          </a:xfrm>
          <a:prstGeom prst="wedgeRoundRectCallout">
            <a:avLst>
              <a:gd name="adj1" fmla="val 57743"/>
              <a:gd name="adj2" fmla="val -1869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I have it on Mondays.</a:t>
            </a:r>
            <a:endParaRPr lang="en-US" sz="28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76B077A-8AD4-38AC-BD52-979E1DB9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22246-FAA2-FCCA-E2A2-25466EC7E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218" y="5773787"/>
            <a:ext cx="616352" cy="616352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344CEF29-67D2-3A12-1059-196D7DE7A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410" y="1404471"/>
            <a:ext cx="4518389" cy="292404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33018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6" y="5136460"/>
            <a:ext cx="4733354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When do you have music?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412375" y="5875600"/>
            <a:ext cx="4511936" cy="54864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Wednesdays.</a:t>
            </a:r>
            <a:endParaRPr lang="en-US" sz="2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B0904F2-EDFF-B5CE-D782-79D11406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07" y="5231357"/>
            <a:ext cx="667982" cy="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0B8BDA-18FF-5E79-A21C-55887CB50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206" y="5437449"/>
            <a:ext cx="616352" cy="6163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4CE1627-C526-96B9-453A-59EE2BC96806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33A5AB7A-5998-B43D-42E9-15CDBB687D3A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18138EF6-0B81-5D8E-9E8D-6BBF35EB6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3CBF13BD-109A-350D-9103-34E186F57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934" y="1404471"/>
            <a:ext cx="4511935" cy="292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9853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201605" y="5136460"/>
            <a:ext cx="6289635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200"/>
              <a:t>When do you have history and geography?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281681" y="5875600"/>
            <a:ext cx="5642630" cy="548640"/>
          </a:xfrm>
          <a:prstGeom prst="wedgeRoundRectCallout">
            <a:avLst>
              <a:gd name="adj1" fmla="val 56305"/>
              <a:gd name="adj2" fmla="val -2795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Tuesdays and Fridays.</a:t>
            </a:r>
            <a:endParaRPr lang="en-US" sz="2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F84361-5D1A-336B-16B3-B8E9D2DD9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957" y="5410780"/>
            <a:ext cx="452535" cy="452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C74A58-0B2B-30D0-525D-A80EA30FB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011" y="5715463"/>
            <a:ext cx="434457" cy="434457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0FF117A-4F56-0B7A-2257-FBA230550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410" y="1404471"/>
            <a:ext cx="4518389" cy="292404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3708400" y="4158475"/>
            <a:ext cx="4206240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history and geography</a:t>
            </a:r>
          </a:p>
        </p:txBody>
      </p:sp>
    </p:spTree>
    <p:extLst>
      <p:ext uri="{BB962C8B-B14F-4D97-AF65-F5344CB8AC3E}">
        <p14:creationId xmlns:p14="http://schemas.microsoft.com/office/powerpoint/2010/main" val="8085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108063" y="229629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3008437" y="4998976"/>
            <a:ext cx="5180523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When do you have English?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008438" y="5674036"/>
            <a:ext cx="5312602" cy="822960"/>
          </a:xfrm>
          <a:prstGeom prst="wedgeRoundRectCallout">
            <a:avLst>
              <a:gd name="adj1" fmla="val 56706"/>
              <a:gd name="adj2" fmla="val -47093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Mondays, Tuesdays, Thursdays and Fridays.</a:t>
            </a:r>
            <a:endParaRPr lang="en-US" sz="2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4E8590-65A4-2BA7-C24A-AAA6708059E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08BB1-7EC9-09AB-54C2-3E953455E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788" y="5273296"/>
            <a:ext cx="452535" cy="452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457C7-4263-8B33-DF1C-F268012D1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3962" y="5330387"/>
            <a:ext cx="434457" cy="434457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180BC157-D656-624B-F35B-05871B442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410" y="1404471"/>
            <a:ext cx="4518389" cy="292404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501150" y="4158475"/>
            <a:ext cx="2635861" cy="41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17954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3A113BC-4BCB-442B-5081-D67C7374FA8F}"/>
              </a:ext>
            </a:extLst>
          </p:cNvPr>
          <p:cNvSpPr txBox="1"/>
          <p:nvPr/>
        </p:nvSpPr>
        <p:spPr>
          <a:xfrm>
            <a:off x="3214110" y="2345795"/>
            <a:ext cx="103425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5C95400F-E5F0-7A46-35AE-C12FB4E77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009" y="1741929"/>
            <a:ext cx="569125" cy="569127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796C713-0B37-8831-D27B-82CF639D1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371" y="1140332"/>
            <a:ext cx="3533775" cy="2286857"/>
          </a:xfrm>
          <a:prstGeom prst="rect">
            <a:avLst/>
          </a:prstGeom>
        </p:spPr>
      </p:pic>
      <p:pic>
        <p:nvPicPr>
          <p:cNvPr id="2050" name="Mspham-0936082789">
            <a:extLst>
              <a:ext uri="{FF2B5EF4-FFF2-40B4-BE49-F238E27FC236}">
                <a16:creationId xmlns:a16="http://schemas.microsoft.com/office/drawing/2014/main" id="{7D956D47-A1ED-40AF-9807-EE4E68507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0332"/>
            <a:ext cx="3528727" cy="22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128ECC9B-FA0C-37EA-3781-6D173FF4C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956" y="3857365"/>
            <a:ext cx="3533775" cy="2286857"/>
          </a:xfrm>
          <a:prstGeom prst="rect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75D7E5F2-6911-6B4B-5A1E-8B2CA61DA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3857365"/>
            <a:ext cx="3533775" cy="2286857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1943371" y="1140332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6019800" y="1140332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1960956" y="3857365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6037385" y="3857365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2440503" y="3230262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E5E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Art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6515466" y="3220005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E5E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music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2146041" y="5905843"/>
            <a:ext cx="3331105" cy="591635"/>
          </a:xfrm>
          <a:prstGeom prst="roundRect">
            <a:avLst>
              <a:gd name="adj" fmla="val 50000"/>
            </a:avLst>
          </a:prstGeom>
          <a:solidFill>
            <a:srgbClr val="FFE5E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/>
              <a:t>history</a:t>
            </a:r>
            <a:br>
              <a:rPr lang="en-US" sz="1800"/>
            </a:br>
            <a:r>
              <a:rPr lang="en-US" sz="1800"/>
              <a:t>and geography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6515466" y="5905844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E5E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English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7C73D2E-EEC0-A313-ADFA-545031B93566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D797634-23E1-E307-1B88-63DA50F88DF1}"/>
              </a:ext>
            </a:extLst>
          </p:cNvPr>
          <p:cNvSpPr txBox="1">
            <a:spLocks/>
          </p:cNvSpPr>
          <p:nvPr/>
        </p:nvSpPr>
        <p:spPr>
          <a:xfrm>
            <a:off x="6786482" y="421248"/>
            <a:ext cx="4138694" cy="41148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rgbClr val="CCFF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/>
              <a:t>When do you have ________?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AEAF516-BDD2-A178-2C22-FCED9C587EDE}"/>
              </a:ext>
            </a:extLst>
          </p:cNvPr>
          <p:cNvSpPr txBox="1">
            <a:spLocks/>
          </p:cNvSpPr>
          <p:nvPr/>
        </p:nvSpPr>
        <p:spPr>
          <a:xfrm>
            <a:off x="7811139" y="892047"/>
            <a:ext cx="3114037" cy="41148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rgbClr val="CCFF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I have it on _________.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3457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6537005" y="2985225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900015-1C61-986F-A204-F1B50E297738}"/>
              </a:ext>
            </a:extLst>
          </p:cNvPr>
          <p:cNvGrpSpPr/>
          <p:nvPr/>
        </p:nvGrpSpPr>
        <p:grpSpPr>
          <a:xfrm>
            <a:off x="889911" y="1311091"/>
            <a:ext cx="10508523" cy="5356200"/>
            <a:chOff x="889911" y="1311091"/>
            <a:chExt cx="10508523" cy="5356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8B213C-D267-B75F-12E4-68A2D6B48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9647" y="1311091"/>
              <a:ext cx="6878787" cy="312250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FE57C2-F487-A0AE-4BA3-5F85D1356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617"/>
            <a:stretch/>
          </p:blipFill>
          <p:spPr>
            <a:xfrm>
              <a:off x="2970958" y="3895621"/>
              <a:ext cx="2408524" cy="27716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8017DE-8B47-6FD4-8C25-D9B6F56BB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330"/>
            <a:stretch/>
          </p:blipFill>
          <p:spPr>
            <a:xfrm>
              <a:off x="889911" y="3895622"/>
              <a:ext cx="2142007" cy="2771669"/>
            </a:xfrm>
            <a:prstGeom prst="rect">
              <a:avLst/>
            </a:prstGeom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1D2751F-5E97-DA3F-5A37-2450B0EB0191}"/>
              </a:ext>
            </a:extLst>
          </p:cNvPr>
          <p:cNvSpPr txBox="1">
            <a:spLocks/>
          </p:cNvSpPr>
          <p:nvPr/>
        </p:nvSpPr>
        <p:spPr>
          <a:xfrm>
            <a:off x="1419107" y="866898"/>
            <a:ext cx="1466201" cy="2775044"/>
          </a:xfrm>
          <a:prstGeom prst="wedgeRoundRectCallout">
            <a:avLst>
              <a:gd name="adj1" fmla="val 468"/>
              <a:gd name="adj2" fmla="val 62134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When do you have English?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A9777-BEDE-4696-E1BE-51D95DFABB7A}"/>
              </a:ext>
            </a:extLst>
          </p:cNvPr>
          <p:cNvSpPr txBox="1">
            <a:spLocks/>
          </p:cNvSpPr>
          <p:nvPr/>
        </p:nvSpPr>
        <p:spPr>
          <a:xfrm>
            <a:off x="5567110" y="4728176"/>
            <a:ext cx="5649529" cy="822960"/>
          </a:xfrm>
          <a:prstGeom prst="wedgeRoundRectCallout">
            <a:avLst>
              <a:gd name="adj1" fmla="val -63586"/>
              <a:gd name="adj2" fmla="val -11291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Mondays, Tuesdays, Thursdays and Fridays.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374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6537005" y="2985225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900015-1C61-986F-A204-F1B50E297738}"/>
              </a:ext>
            </a:extLst>
          </p:cNvPr>
          <p:cNvGrpSpPr/>
          <p:nvPr/>
        </p:nvGrpSpPr>
        <p:grpSpPr>
          <a:xfrm>
            <a:off x="889911" y="1311091"/>
            <a:ext cx="10508523" cy="5356200"/>
            <a:chOff x="889911" y="1311091"/>
            <a:chExt cx="10508523" cy="5356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8B213C-D267-B75F-12E4-68A2D6B48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9647" y="1311091"/>
              <a:ext cx="6878787" cy="312250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FE57C2-F487-A0AE-4BA3-5F85D1356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617"/>
            <a:stretch/>
          </p:blipFill>
          <p:spPr>
            <a:xfrm>
              <a:off x="2970958" y="3895621"/>
              <a:ext cx="2408524" cy="27716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8017DE-8B47-6FD4-8C25-D9B6F56BB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330"/>
            <a:stretch/>
          </p:blipFill>
          <p:spPr>
            <a:xfrm>
              <a:off x="889911" y="3895622"/>
              <a:ext cx="2142007" cy="2771669"/>
            </a:xfrm>
            <a:prstGeom prst="rect">
              <a:avLst/>
            </a:prstGeom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1D2751F-5E97-DA3F-5A37-2450B0EB0191}"/>
              </a:ext>
            </a:extLst>
          </p:cNvPr>
          <p:cNvSpPr txBox="1">
            <a:spLocks/>
          </p:cNvSpPr>
          <p:nvPr/>
        </p:nvSpPr>
        <p:spPr>
          <a:xfrm>
            <a:off x="1080253" y="1238169"/>
            <a:ext cx="2242067" cy="2426853"/>
          </a:xfrm>
          <a:prstGeom prst="wedgeRoundRectCallout">
            <a:avLst>
              <a:gd name="adj1" fmla="val 468"/>
              <a:gd name="adj2" fmla="val 62134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When do you have history and geography?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A9777-BEDE-4696-E1BE-51D95DFABB7A}"/>
              </a:ext>
            </a:extLst>
          </p:cNvPr>
          <p:cNvSpPr txBox="1">
            <a:spLocks/>
          </p:cNvSpPr>
          <p:nvPr/>
        </p:nvSpPr>
        <p:spPr>
          <a:xfrm>
            <a:off x="5567110" y="4728176"/>
            <a:ext cx="5649529" cy="822960"/>
          </a:xfrm>
          <a:prstGeom prst="wedgeRoundRectCallout">
            <a:avLst>
              <a:gd name="adj1" fmla="val -63586"/>
              <a:gd name="adj2" fmla="val -11291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Wednesdays and Fridays.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679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6537005" y="2985225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900015-1C61-986F-A204-F1B50E297738}"/>
              </a:ext>
            </a:extLst>
          </p:cNvPr>
          <p:cNvGrpSpPr/>
          <p:nvPr/>
        </p:nvGrpSpPr>
        <p:grpSpPr>
          <a:xfrm>
            <a:off x="889911" y="1311091"/>
            <a:ext cx="10508523" cy="5356200"/>
            <a:chOff x="889911" y="1311091"/>
            <a:chExt cx="10508523" cy="5356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8B213C-D267-B75F-12E4-68A2D6B48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9647" y="1311091"/>
              <a:ext cx="6878787" cy="312250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FE57C2-F487-A0AE-4BA3-5F85D1356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617"/>
            <a:stretch/>
          </p:blipFill>
          <p:spPr>
            <a:xfrm>
              <a:off x="2970958" y="3895621"/>
              <a:ext cx="2408524" cy="27716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8017DE-8B47-6FD4-8C25-D9B6F56BB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330"/>
            <a:stretch/>
          </p:blipFill>
          <p:spPr>
            <a:xfrm>
              <a:off x="889911" y="3895622"/>
              <a:ext cx="2142007" cy="2771669"/>
            </a:xfrm>
            <a:prstGeom prst="rect">
              <a:avLst/>
            </a:prstGeom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1D2751F-5E97-DA3F-5A37-2450B0EB0191}"/>
              </a:ext>
            </a:extLst>
          </p:cNvPr>
          <p:cNvSpPr txBox="1">
            <a:spLocks/>
          </p:cNvSpPr>
          <p:nvPr/>
        </p:nvSpPr>
        <p:spPr>
          <a:xfrm>
            <a:off x="1251995" y="1503680"/>
            <a:ext cx="1771133" cy="2138262"/>
          </a:xfrm>
          <a:prstGeom prst="wedgeRoundRectCallout">
            <a:avLst>
              <a:gd name="adj1" fmla="val 468"/>
              <a:gd name="adj2" fmla="val 62134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When do you have music?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A9777-BEDE-4696-E1BE-51D95DFABB7A}"/>
              </a:ext>
            </a:extLst>
          </p:cNvPr>
          <p:cNvSpPr txBox="1">
            <a:spLocks/>
          </p:cNvSpPr>
          <p:nvPr/>
        </p:nvSpPr>
        <p:spPr>
          <a:xfrm>
            <a:off x="5567111" y="4728176"/>
            <a:ext cx="4216970" cy="727744"/>
          </a:xfrm>
          <a:prstGeom prst="wedgeRoundRectCallout">
            <a:avLst>
              <a:gd name="adj1" fmla="val -63586"/>
              <a:gd name="adj2" fmla="val -11291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Tuesdays.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776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93BC348B-32D8-91C0-7BB6-0C4B7DF8A09C}"/>
              </a:ext>
            </a:extLst>
          </p:cNvPr>
          <p:cNvGrpSpPr/>
          <p:nvPr/>
        </p:nvGrpSpPr>
        <p:grpSpPr>
          <a:xfrm>
            <a:off x="457200" y="1244600"/>
            <a:ext cx="2567031" cy="2397829"/>
            <a:chOff x="609600" y="2019300"/>
            <a:chExt cx="3850546" cy="359674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94046EA-7271-16A2-F0D4-7573C5FCC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433959B7-DF87-8F39-3BE4-5A9B774806B2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1D40902-5F9D-77CD-7CB9-D979B20B9523}"/>
              </a:ext>
            </a:extLst>
          </p:cNvPr>
          <p:cNvGrpSpPr/>
          <p:nvPr/>
        </p:nvGrpSpPr>
        <p:grpSpPr>
          <a:xfrm>
            <a:off x="3357547" y="1244600"/>
            <a:ext cx="2567031" cy="2397829"/>
            <a:chOff x="4960121" y="2019300"/>
            <a:chExt cx="3850546" cy="359674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77483CE-4EC7-E52C-D64C-9BCFC5E50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37" name="MsPham-0936082789">
              <a:extLst>
                <a:ext uri="{FF2B5EF4-FFF2-40B4-BE49-F238E27FC236}">
                  <a16:creationId xmlns:a16="http://schemas.microsoft.com/office/drawing/2014/main" id="{74EC68D7-53D9-9BF3-19F9-D8D04B355CE9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5B50F6-AEAC-AFD5-10DD-6DD9DF4E2962}"/>
              </a:ext>
            </a:extLst>
          </p:cNvPr>
          <p:cNvGrpSpPr/>
          <p:nvPr/>
        </p:nvGrpSpPr>
        <p:grpSpPr>
          <a:xfrm>
            <a:off x="6257895" y="1244600"/>
            <a:ext cx="2567031" cy="2397829"/>
            <a:chOff x="9310643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FD96E69-2CB5-D868-A65E-AA1A89DAC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64D86BD1-A334-7845-3FE9-6A3E6953B5B0}"/>
                </a:ext>
              </a:extLst>
            </p:cNvPr>
            <p:cNvSpPr/>
            <p:nvPr/>
          </p:nvSpPr>
          <p:spPr>
            <a:xfrm>
              <a:off x="9310643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69E71C1-B4BA-5D59-4A5B-2EAE0F928E78}"/>
              </a:ext>
            </a:extLst>
          </p:cNvPr>
          <p:cNvGrpSpPr/>
          <p:nvPr/>
        </p:nvGrpSpPr>
        <p:grpSpPr>
          <a:xfrm>
            <a:off x="9158243" y="1244600"/>
            <a:ext cx="2567031" cy="2397829"/>
            <a:chOff x="13661164" y="2019300"/>
            <a:chExt cx="3850546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B990B93-2B16-1403-1E0A-B6D950A63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E3E24BC4-64D2-5569-F042-04CA7DDEEB18}"/>
                </a:ext>
              </a:extLst>
            </p:cNvPr>
            <p:cNvSpPr/>
            <p:nvPr/>
          </p:nvSpPr>
          <p:spPr>
            <a:xfrm>
              <a:off x="13661164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E9BC77C-08F9-9340-52BA-E0F802D3ED4D}"/>
              </a:ext>
            </a:extLst>
          </p:cNvPr>
          <p:cNvGrpSpPr/>
          <p:nvPr/>
        </p:nvGrpSpPr>
        <p:grpSpPr>
          <a:xfrm>
            <a:off x="1740715" y="4028054"/>
            <a:ext cx="2567031" cy="2397829"/>
            <a:chOff x="2362200" y="1104900"/>
            <a:chExt cx="3237257" cy="302387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BD30991-7915-E3F6-060D-353AA8865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46" name="MsPham-0936082789">
              <a:extLst>
                <a:ext uri="{FF2B5EF4-FFF2-40B4-BE49-F238E27FC236}">
                  <a16:creationId xmlns:a16="http://schemas.microsoft.com/office/drawing/2014/main" id="{21A87934-2D02-311D-B326-D2E8B54BB54E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5B9D3E1-4EC2-E699-2522-616FF539D4FE}"/>
              </a:ext>
            </a:extLst>
          </p:cNvPr>
          <p:cNvGrpSpPr/>
          <p:nvPr/>
        </p:nvGrpSpPr>
        <p:grpSpPr>
          <a:xfrm>
            <a:off x="4641063" y="4028054"/>
            <a:ext cx="2567031" cy="2397829"/>
            <a:chOff x="2362200" y="1104900"/>
            <a:chExt cx="3237257" cy="302387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293881B-4E77-9BDD-442A-6C0B4E0C6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2ECA1056-8826-D115-7ED3-E705AC61D3F3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12FC20-0024-83EC-469F-60A755212B7A}"/>
              </a:ext>
            </a:extLst>
          </p:cNvPr>
          <p:cNvGrpSpPr/>
          <p:nvPr/>
        </p:nvGrpSpPr>
        <p:grpSpPr>
          <a:xfrm>
            <a:off x="7541410" y="4028054"/>
            <a:ext cx="2567031" cy="2397829"/>
            <a:chOff x="2362200" y="1104900"/>
            <a:chExt cx="3237257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4648855-C631-57F0-794C-262668C8C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F2993E3D-394F-4F11-CF8E-6C5609AB1DDB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97239FDE-0C78-2B04-BC65-005443B5BD61}"/>
              </a:ext>
            </a:extLst>
          </p:cNvPr>
          <p:cNvSpPr/>
          <p:nvPr/>
        </p:nvSpPr>
        <p:spPr>
          <a:xfrm>
            <a:off x="2867810" y="205914"/>
            <a:ext cx="6780170" cy="80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Days of a week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DE48E-0358-8504-F1DF-23CCEA640546}"/>
              </a:ext>
            </a:extLst>
          </p:cNvPr>
          <p:cNvGrpSpPr/>
          <p:nvPr/>
        </p:nvGrpSpPr>
        <p:grpSpPr>
          <a:xfrm>
            <a:off x="6537005" y="2985225"/>
            <a:ext cx="1422035" cy="887550"/>
            <a:chOff x="3709758" y="3204070"/>
            <a:chExt cx="1768014" cy="1103488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18CB6CE5-C921-F325-7017-6949391A8F8B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6145BF58-7382-972E-E552-3D06FA09C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59484A2-0866-C7AB-195C-8F69B0D6D42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900015-1C61-986F-A204-F1B50E297738}"/>
              </a:ext>
            </a:extLst>
          </p:cNvPr>
          <p:cNvGrpSpPr/>
          <p:nvPr/>
        </p:nvGrpSpPr>
        <p:grpSpPr>
          <a:xfrm>
            <a:off x="889911" y="1311091"/>
            <a:ext cx="10508523" cy="5356200"/>
            <a:chOff x="889911" y="1311091"/>
            <a:chExt cx="10508523" cy="5356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8B213C-D267-B75F-12E4-68A2D6B48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9647" y="1311091"/>
              <a:ext cx="6878787" cy="312250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FE57C2-F487-A0AE-4BA3-5F85D1356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617"/>
            <a:stretch/>
          </p:blipFill>
          <p:spPr>
            <a:xfrm>
              <a:off x="2970958" y="3895621"/>
              <a:ext cx="2408524" cy="27716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8017DE-8B47-6FD4-8C25-D9B6F56BB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330"/>
            <a:stretch/>
          </p:blipFill>
          <p:spPr>
            <a:xfrm>
              <a:off x="889911" y="3895622"/>
              <a:ext cx="2142007" cy="2771669"/>
            </a:xfrm>
            <a:prstGeom prst="rect">
              <a:avLst/>
            </a:prstGeom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1D2751F-5E97-DA3F-5A37-2450B0EB0191}"/>
              </a:ext>
            </a:extLst>
          </p:cNvPr>
          <p:cNvSpPr txBox="1">
            <a:spLocks/>
          </p:cNvSpPr>
          <p:nvPr/>
        </p:nvSpPr>
        <p:spPr>
          <a:xfrm>
            <a:off x="1429267" y="1361858"/>
            <a:ext cx="1466201" cy="2067142"/>
          </a:xfrm>
          <a:prstGeom prst="wedgeRoundRectCallout">
            <a:avLst>
              <a:gd name="adj1" fmla="val 468"/>
              <a:gd name="adj2" fmla="val 62134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/>
              <a:t>When do you have art?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A9777-BEDE-4696-E1BE-51D95DFABB7A}"/>
              </a:ext>
            </a:extLst>
          </p:cNvPr>
          <p:cNvSpPr txBox="1">
            <a:spLocks/>
          </p:cNvSpPr>
          <p:nvPr/>
        </p:nvSpPr>
        <p:spPr>
          <a:xfrm>
            <a:off x="5567111" y="4728176"/>
            <a:ext cx="4105210" cy="822960"/>
          </a:xfrm>
          <a:prstGeom prst="wedgeRoundRectCallout">
            <a:avLst>
              <a:gd name="adj1" fmla="val -63586"/>
              <a:gd name="adj2" fmla="val -11291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 have it on Thursdays.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718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3273" y="50524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64" y="460336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FB7600DF-0B80-E611-C77C-4E65FD398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538" y="4074145"/>
            <a:ext cx="2635861" cy="170577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E34F7DC-6E16-F2EC-C8A6-164A81EF3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630" y="4074145"/>
            <a:ext cx="2635861" cy="1705779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CB28B00-8557-C8EB-68F0-AA7954A6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87" y="4074145"/>
            <a:ext cx="2632096" cy="17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01D8A9C-4744-C1BA-C35E-B2CAE7B12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579" y="4074145"/>
            <a:ext cx="2635861" cy="1705779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333254" y="1724696"/>
            <a:ext cx="4131595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917440" y="1724696"/>
            <a:ext cx="1547409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652142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3393897" cy="237768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11F284B-8469-631C-B205-0EDA31461971}"/>
              </a:ext>
            </a:extLst>
          </p:cNvPr>
          <p:cNvSpPr txBox="1">
            <a:spLocks/>
          </p:cNvSpPr>
          <p:nvPr/>
        </p:nvSpPr>
        <p:spPr>
          <a:xfrm>
            <a:off x="4456254" y="1176056"/>
            <a:ext cx="4017190" cy="548640"/>
          </a:xfrm>
          <a:prstGeom prst="wedgeRoundRectCallout">
            <a:avLst>
              <a:gd name="adj1" fmla="val 57985"/>
              <a:gd name="adj2" fmla="val -402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it on __________.</a:t>
            </a:r>
            <a:endParaRPr lang="en-US" sz="27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11E32B4-4C66-FCBE-9CBE-C070AE75A0D8}"/>
              </a:ext>
            </a:extLst>
          </p:cNvPr>
          <p:cNvSpPr txBox="1"/>
          <p:nvPr/>
        </p:nvSpPr>
        <p:spPr>
          <a:xfrm>
            <a:off x="5578697" y="56304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E8C5BEF-3A9A-7211-3A19-9D50DA7E4666}"/>
              </a:ext>
            </a:extLst>
          </p:cNvPr>
          <p:cNvSpPr txBox="1">
            <a:spLocks/>
          </p:cNvSpPr>
          <p:nvPr/>
        </p:nvSpPr>
        <p:spPr>
          <a:xfrm>
            <a:off x="3225374" y="570948"/>
            <a:ext cx="5248070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When do you have ______?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6127E40-C198-79C0-EA5F-BA8056248521}"/>
              </a:ext>
            </a:extLst>
          </p:cNvPr>
          <p:cNvSpPr txBox="1">
            <a:spLocks/>
          </p:cNvSpPr>
          <p:nvPr/>
        </p:nvSpPr>
        <p:spPr>
          <a:xfrm>
            <a:off x="6230598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history and geography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0FA7F8E-F6AD-31EE-11D4-0D502B962FC6}"/>
              </a:ext>
            </a:extLst>
          </p:cNvPr>
          <p:cNvSpPr txBox="1">
            <a:spLocks/>
          </p:cNvSpPr>
          <p:nvPr/>
        </p:nvSpPr>
        <p:spPr>
          <a:xfrm>
            <a:off x="3360487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music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0A2BC26-2FF1-F5B1-D191-79B6C7B3D9EC}"/>
              </a:ext>
            </a:extLst>
          </p:cNvPr>
          <p:cNvSpPr txBox="1">
            <a:spLocks/>
          </p:cNvSpPr>
          <p:nvPr/>
        </p:nvSpPr>
        <p:spPr>
          <a:xfrm>
            <a:off x="9100710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311082A-9834-3677-91DE-7E7A4D248D5F}"/>
              </a:ext>
            </a:extLst>
          </p:cNvPr>
          <p:cNvSpPr txBox="1">
            <a:spLocks/>
          </p:cNvSpPr>
          <p:nvPr/>
        </p:nvSpPr>
        <p:spPr>
          <a:xfrm>
            <a:off x="490376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 animBg="1"/>
      <p:bldP spid="35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1295715" y="2154062"/>
            <a:ext cx="9280562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199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12E53A-3DC1-C35D-50D2-3298F375663E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3634CEE-6F85-BB1D-0D04-7D73FCEAA74F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F51D4E58-ADA4-A6CC-258D-4D7B8F4C4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18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Vocabulary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BE2FCA-2ABA-5960-643E-0535A9EB2BFA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0BB11D6-3F29-FB17-7EB9-219992606AA0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493185-5C19-8A20-DB5B-ECE5CCA8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A39511-438F-9B0B-38CF-C99F49CF6D8F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3259AB8-BC48-ABF2-F918-C07973F2FAA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342518FB-4969-02DC-A8F8-9CB86E10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34597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Mĩ thuật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/ɑːt/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art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77307-4401-A00B-780F-5E7AF870387F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B2D86CCA-4E12-81E5-FD0A-99FBF900ED6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F76B0BBA-E7E5-9E43-AC71-7ACA5779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6E76412-8776-A2AF-602D-B1CA785F2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210" y="1715268"/>
            <a:ext cx="266748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9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âm nhạc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/ˈmjuːzɪk/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music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77307-4401-A00B-780F-5E7AF870387F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B2D86CCA-4E12-81E5-FD0A-99FBF900ED6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F76B0BBA-E7E5-9E43-AC71-7ACA5779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28A28F-6332-2C51-03AB-46376CF0D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096" y="1715268"/>
            <a:ext cx="272971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4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lịch sử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334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/ˈhɪstri/</a:t>
            </a:r>
            <a:endParaRPr lang="en-US" sz="1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history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077307-4401-A00B-780F-5E7AF870387F}"/>
              </a:ext>
            </a:extLst>
          </p:cNvPr>
          <p:cNvGrpSpPr/>
          <p:nvPr/>
        </p:nvGrpSpPr>
        <p:grpSpPr>
          <a:xfrm>
            <a:off x="9578050" y="450732"/>
            <a:ext cx="2137612" cy="757108"/>
            <a:chOff x="4142213" y="3532361"/>
            <a:chExt cx="1400827" cy="496151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B2D86CCA-4E12-81E5-FD0A-99FBF900ED6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F76B0BBA-E7E5-9E43-AC71-7ACA5779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0536BD5C-4D2E-CC43-C8CC-E93ED9FB87EB}"/>
              </a:ext>
            </a:extLst>
          </p:cNvPr>
          <p:cNvGrpSpPr/>
          <p:nvPr/>
        </p:nvGrpSpPr>
        <p:grpSpPr>
          <a:xfrm>
            <a:off x="2387323" y="1681056"/>
            <a:ext cx="2716393" cy="3657600"/>
            <a:chOff x="2303756" y="1715268"/>
            <a:chExt cx="2716393" cy="3657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DB5B3A-223F-AAC2-0078-DEF40C401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3756" y="1715268"/>
              <a:ext cx="2716393" cy="36576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5169E5-F63E-40BF-DEF3-9AECA3D4DE44}"/>
                </a:ext>
              </a:extLst>
            </p:cNvPr>
            <p:cNvSpPr/>
            <p:nvPr/>
          </p:nvSpPr>
          <p:spPr>
            <a:xfrm>
              <a:off x="3265715" y="2730874"/>
              <a:ext cx="942392" cy="309816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331445-262C-1D01-52EC-56941E5A8025}"/>
                </a:ext>
              </a:extLst>
            </p:cNvPr>
            <p:cNvSpPr/>
            <p:nvPr/>
          </p:nvSpPr>
          <p:spPr>
            <a:xfrm>
              <a:off x="2926080" y="2766566"/>
              <a:ext cx="384810" cy="254764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681B78-DF72-F2A1-ABB1-A4C32E5BDED4}"/>
                </a:ext>
              </a:extLst>
            </p:cNvPr>
            <p:cNvSpPr/>
            <p:nvPr/>
          </p:nvSpPr>
          <p:spPr>
            <a:xfrm rot="20176540">
              <a:off x="4007619" y="2689021"/>
              <a:ext cx="256002" cy="141605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38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địa lí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/dʒiˈɒɡrəfi/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geography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714408" y="2766566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Mspham-0936082789">
            <a:extLst>
              <a:ext uri="{FF2B5EF4-FFF2-40B4-BE49-F238E27FC236}">
                <a16:creationId xmlns:a16="http://schemas.microsoft.com/office/drawing/2014/main" id="{0C975A3E-6BDC-B670-C208-BC80DE754D14}"/>
              </a:ext>
            </a:extLst>
          </p:cNvPr>
          <p:cNvGrpSpPr/>
          <p:nvPr/>
        </p:nvGrpSpPr>
        <p:grpSpPr>
          <a:xfrm>
            <a:off x="2234633" y="1715268"/>
            <a:ext cx="2716393" cy="3657600"/>
            <a:chOff x="2234633" y="1715268"/>
            <a:chExt cx="2716393" cy="36576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C44DB6-2ABC-0255-EAF3-7264FA52C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4633" y="1715268"/>
              <a:ext cx="2716393" cy="36576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B3C3B9B-B7A0-0840-51BB-1353E8B9FFBF}"/>
                </a:ext>
              </a:extLst>
            </p:cNvPr>
            <p:cNvSpPr/>
            <p:nvPr/>
          </p:nvSpPr>
          <p:spPr>
            <a:xfrm>
              <a:off x="2846070" y="2385342"/>
              <a:ext cx="1131570" cy="331188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8067A0-0D29-75D1-CB42-BCB09807A1A8}"/>
                </a:ext>
              </a:extLst>
            </p:cNvPr>
            <p:cNvSpPr/>
            <p:nvPr/>
          </p:nvSpPr>
          <p:spPr>
            <a:xfrm>
              <a:off x="2772934" y="2695158"/>
              <a:ext cx="416036" cy="309816"/>
            </a:xfrm>
            <a:prstGeom prst="rect">
              <a:avLst/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59B5195-2CBF-F1BB-BAE7-6A52BAE1EA40}"/>
                </a:ext>
              </a:extLst>
            </p:cNvPr>
            <p:cNvSpPr/>
            <p:nvPr/>
          </p:nvSpPr>
          <p:spPr>
            <a:xfrm rot="19919759">
              <a:off x="3808557" y="2408374"/>
              <a:ext cx="307887" cy="309430"/>
            </a:xfrm>
            <a:prstGeom prst="roundRect">
              <a:avLst>
                <a:gd name="adj" fmla="val 43169"/>
              </a:avLst>
            </a:prstGeom>
            <a:solidFill>
              <a:srgbClr val="178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g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-MsPham g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989C146-FD46-F6CF-C9D0-5C198FCF0F8F}"/>
              </a:ext>
            </a:extLst>
          </p:cNvPr>
          <p:cNvGrpSpPr/>
          <p:nvPr/>
        </p:nvGrpSpPr>
        <p:grpSpPr>
          <a:xfrm>
            <a:off x="2117066" y="2497963"/>
            <a:ext cx="1322799" cy="1874503"/>
            <a:chOff x="4131377" y="3183324"/>
            <a:chExt cx="866861" cy="12284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A098E553-A81C-DA4E-E36B-77FD6F17CC2F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95C141B9-03FE-F1D9-4277-8B5BAD704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5D23C5C1-359D-0C59-998F-CF5D9F3F2155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4512EBE-1101-5EA5-BEF6-EFFBCFD7DD5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CFD8E1E1-08CE-0A5A-300B-43415E279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0" y="5133667"/>
            <a:ext cx="588935" cy="583901"/>
          </a:xfrm>
          <a:prstGeom prst="rect">
            <a:avLst/>
          </a:prstGeom>
        </p:spPr>
      </p:pic>
      <p:pic>
        <p:nvPicPr>
          <p:cNvPr id="2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FCACF6AA-7CB7-0673-38D8-59DDB49E3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75" y="5207896"/>
            <a:ext cx="588935" cy="58390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31452DE-FD54-FA3A-0E7C-DC298E133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277" y="1518426"/>
            <a:ext cx="11333446" cy="3615241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2BACFD20-3495-5E62-D3B9-7287EC4BC3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802" t="77579" r="9604" b="2468"/>
          <a:stretch/>
        </p:blipFill>
        <p:spPr>
          <a:xfrm>
            <a:off x="8453535" y="4323081"/>
            <a:ext cx="2220685" cy="721360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AF986128-5FEA-A93D-0D07-4681197366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358" t="1875" r="15861" b="87802"/>
          <a:stretch/>
        </p:blipFill>
        <p:spPr>
          <a:xfrm>
            <a:off x="7156579" y="1586204"/>
            <a:ext cx="2808515" cy="373225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EEF7CC99-5B98-EEAF-9F3B-A64BF23781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637" t="75689" r="52580" b="7277"/>
          <a:stretch/>
        </p:blipFill>
        <p:spPr>
          <a:xfrm>
            <a:off x="3788229" y="4254759"/>
            <a:ext cx="2015412" cy="615821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59CD6AC9-882F-430D-F150-B09A4CFB03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972" t="1993" r="70117" b="81857"/>
          <a:stretch/>
        </p:blipFill>
        <p:spPr>
          <a:xfrm>
            <a:off x="1446245" y="1590487"/>
            <a:ext cx="2369975" cy="5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0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0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0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0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0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0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Structure</a:t>
            </a: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CC89C6-C548-45A2-9152-226781A7B13B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CD32BE3-4FC7-DC5B-DE3B-9B18452F6913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04A266DE-A5E0-F8C0-F6C9-903510E71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72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388</Words>
  <Application>Microsoft Office PowerPoint</Application>
  <PresentationFormat>Widescreen</PresentationFormat>
  <Paragraphs>155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.VnAristote</vt:lpstr>
      <vt:lpstr>.VnAvant</vt:lpstr>
      <vt:lpstr>.VnHelvetInsH</vt:lpstr>
      <vt:lpstr>Arial</vt:lpstr>
      <vt:lpstr>Calibri</vt:lpstr>
      <vt:lpstr>Calibri Light</vt:lpstr>
      <vt:lpstr>Century Gothic</vt:lpstr>
      <vt:lpstr>Comic Sans MS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Oanh</cp:lastModifiedBy>
  <cp:revision>97</cp:revision>
  <dcterms:created xsi:type="dcterms:W3CDTF">2023-06-30T01:39:38Z</dcterms:created>
  <dcterms:modified xsi:type="dcterms:W3CDTF">2024-11-25T15:06:04Z</dcterms:modified>
</cp:coreProperties>
</file>