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007577270" r:id="rId2"/>
    <p:sldId id="470" r:id="rId3"/>
    <p:sldId id="484" r:id="rId4"/>
    <p:sldId id="2007577306" r:id="rId5"/>
    <p:sldId id="2007577301" r:id="rId6"/>
    <p:sldId id="786" r:id="rId7"/>
    <p:sldId id="2007577261" r:id="rId8"/>
    <p:sldId id="200757728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87557"/>
    <a:srgbClr val="FFE5E5"/>
    <a:srgbClr val="FFE1E1"/>
    <a:srgbClr val="FFCCCC"/>
    <a:srgbClr val="9E5BA9"/>
    <a:srgbClr val="9554A0"/>
    <a:srgbClr val="FFFFFF"/>
    <a:srgbClr val="B9D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86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153C7-C4D3-43C4-988C-01DE61D83B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00C29EAB-C6D3-88C6-FEBB-CBE7FD6A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7CA99-1406-EABA-AA1F-0529F02AD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01250-84B0-8AE4-79AC-1C7A3D40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2F613-7E3C-1E0D-5F66-6E47B853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2CA5D-AE2F-13BE-8482-298BCC31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5B7CD-174E-4259-3D1F-DB2E6FCDF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F9107-EA4A-2013-D901-59D36DD96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0367-3146-4957-BAF5-32A8C16FA2A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2E70B-A12C-9FA8-6777-11B941ADA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896D9-5781-29A9-2108-F2680082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creenshot, rectangle, text, picture frame&#10;&#10;Description automatically generated">
            <a:extLst>
              <a:ext uri="{FF2B5EF4-FFF2-40B4-BE49-F238E27FC236}">
                <a16:creationId xmlns:a16="http://schemas.microsoft.com/office/drawing/2014/main" id="{F72628AE-1B97-B8F4-63FA-2A3D84D657C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2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6ABAB42-0A73-8542-2276-DA6593D4E0E2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4BBD206-14DC-5CE3-2481-06D7A5D3923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CB71FAF2-E548-C0CD-C76D-5473C773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TextBox 22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2785050" y="2522395"/>
            <a:ext cx="6913190" cy="127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3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timetable</a:t>
            </a:r>
          </a:p>
        </p:txBody>
      </p:sp>
      <p:sp>
        <p:nvSpPr>
          <p:cNvPr id="19" name="Google Shape;1586;p38">
            <a:extLst>
              <a:ext uri="{FF2B5EF4-FFF2-40B4-BE49-F238E27FC236}">
                <a16:creationId xmlns:a16="http://schemas.microsoft.com/office/drawing/2014/main" id="{F9B68077-DF1C-DF77-8DD0-D80FB2F51F80}"/>
              </a:ext>
            </a:extLst>
          </p:cNvPr>
          <p:cNvSpPr txBox="1">
            <a:spLocks/>
          </p:cNvSpPr>
          <p:nvPr/>
        </p:nvSpPr>
        <p:spPr>
          <a:xfrm>
            <a:off x="4692351" y="1468175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7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8CDAF-425A-46CE-1A04-B58038B3A529}"/>
              </a:ext>
            </a:extLst>
          </p:cNvPr>
          <p:cNvGrpSpPr/>
          <p:nvPr/>
        </p:nvGrpSpPr>
        <p:grpSpPr>
          <a:xfrm>
            <a:off x="3924300" y="4216751"/>
            <a:ext cx="4577945" cy="525597"/>
            <a:chOff x="8403980" y="8626817"/>
            <a:chExt cx="9155889" cy="1051194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0B1757FE-53D1-DE5F-52E9-217EA501C8A9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6F42C8E-9F75-4AE5-DEFE-2B40BA8EDA7C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Google Shape;1587;p38">
              <a:extLst>
                <a:ext uri="{FF2B5EF4-FFF2-40B4-BE49-F238E27FC236}">
                  <a16:creationId xmlns:a16="http://schemas.microsoft.com/office/drawing/2014/main" id="{AE414A3B-C718-923C-2634-5DC28A05BA57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D17B8A-3A4D-D8E8-26E0-EEE0347C8855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CAC2C6E-EBEF-2D56-0E1E-CD15BAFAF2C9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041C8A-5984-2D16-F60B-E4FE56B1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9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0D7BCE8-0CAC-0636-A9E7-3A28523DCAE4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1024AC79-6BEA-F39B-D9A0-E4EFA194FF8D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7BEB5D54-C275-85F9-820A-1D0740B3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7C88418-6EF8-CD48-9825-3FA995D8E319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79CC9E5A-94CF-0B81-CE8F-8DC39790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D5B33FF-0B48-6936-4ADC-4D2EC83F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798EAE-B34D-7F4E-B934-4910F96C46EC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64AF3C-A111-E125-4F3D-AD7B3D58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7" name="Picture 6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2127690-4527-D818-6769-1CDBAB95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6A3CD1A-5E6D-3188-98EF-F94D500B7143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9" name="图片 12">
            <a:extLst>
              <a:ext uri="{FF2B5EF4-FFF2-40B4-BE49-F238E27FC236}">
                <a16:creationId xmlns:a16="http://schemas.microsoft.com/office/drawing/2014/main" id="{A809BCA1-8D25-9A5D-1B85-821E757133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B39BC284-28C8-F313-DD68-9B803DA4A0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881286BB-5E76-00CA-6192-FD7177664E3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B0125DC5-403A-0306-076C-85A3BB2527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E0A95DD6-5F3D-B851-BEB8-02C6231618D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45854444-0F3E-C2D0-94CF-4121B3CFDA1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6296D6A6-89FC-FABE-6583-150A0ED67D3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64C80455-F282-2997-D756-19F8960CA55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1510D424-0882-3C64-AF6D-2361E5B7114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59725D60-4A09-FFF9-9929-20A4BB02936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5F498B0D-A330-E368-A31F-346DF3D0B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6B2D2252-BE3F-D257-E519-74ED0502F04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F30A00D9-6CF6-6701-A3B2-05A66376863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432923-5E7C-67F1-2325-18301285224C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9E08C530-406F-50A0-7C07-F9759F845471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5DF3AA6A-A04E-1422-0ECE-36CC161F6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249A2583-4A65-07EC-C28B-4268B57873C2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64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36" y="42477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541226" y="1724696"/>
            <a:ext cx="3923623" cy="22201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5058428" y="1724696"/>
            <a:ext cx="1406421" cy="22245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704310" cy="217989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253757" cy="215412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__________.</a:t>
            </a:r>
            <a:endParaRPr lang="en-US" sz="2700" dirty="0"/>
          </a:p>
        </p:txBody>
      </p:sp>
      <p:pic>
        <p:nvPicPr>
          <p:cNvPr id="15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A26967D6-7AB7-04FC-7FB4-5A2E48718E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9295064" y="3949279"/>
            <a:ext cx="1588951" cy="1709917"/>
          </a:xfrm>
          <a:prstGeom prst="rect">
            <a:avLst/>
          </a:prstGeom>
        </p:spPr>
      </p:pic>
      <p:pic>
        <p:nvPicPr>
          <p:cNvPr id="16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1471A25D-59EF-E6BA-6AE0-B95C442134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6619235" y="3891707"/>
            <a:ext cx="1664263" cy="1825060"/>
          </a:xfrm>
          <a:prstGeom prst="rect">
            <a:avLst/>
          </a:prstGeom>
        </p:spPr>
      </p:pic>
      <p:pic>
        <p:nvPicPr>
          <p:cNvPr id="17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C62A5644-AFE8-038C-684B-306E7C33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1192782" y="3895132"/>
            <a:ext cx="1654330" cy="1818211"/>
          </a:xfrm>
          <a:prstGeom prst="rect">
            <a:avLst/>
          </a:prstGeom>
        </p:spPr>
      </p:pic>
      <p:pic>
        <p:nvPicPr>
          <p:cNvPr id="18" name="MsPham-0936082789" descr="A picture containing screenshot, text, outdoor, beach&#10;&#10;Description automatically generated">
            <a:extLst>
              <a:ext uri="{FF2B5EF4-FFF2-40B4-BE49-F238E27FC236}">
                <a16:creationId xmlns:a16="http://schemas.microsoft.com/office/drawing/2014/main" id="{FED2F84D-0D28-D832-802F-26EF84B672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14276" r="27011" b="10023"/>
          <a:stretch/>
        </p:blipFill>
        <p:spPr>
          <a:xfrm>
            <a:off x="3858678" y="3886250"/>
            <a:ext cx="1748991" cy="1835974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Vietnamese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maths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science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6208612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What subjects do you have today?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2963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19" grpId="0" animBg="1"/>
      <p:bldP spid="20" grpId="0" animBg="1"/>
      <p:bldP spid="21" grpId="0" animBg="1"/>
      <p:bldP spid="22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3273" y="50524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64" y="460336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FB7600DF-0B80-E611-C77C-4E65FD39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538" y="4074145"/>
            <a:ext cx="2635861" cy="170577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E34F7DC-6E16-F2EC-C8A6-164A81EF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630" y="4074145"/>
            <a:ext cx="2635861" cy="1705779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CB28B00-8557-C8EB-68F0-AA7954A6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87" y="4074145"/>
            <a:ext cx="2632096" cy="1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01D8A9C-4744-C1BA-C35E-B2CAE7B12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9" y="4074145"/>
            <a:ext cx="2635861" cy="170577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333254" y="1724696"/>
            <a:ext cx="4131595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917440" y="1724696"/>
            <a:ext cx="1547409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652142" cy="23494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464849" y="1724696"/>
            <a:ext cx="3393897" cy="237768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11F284B-8469-631C-B205-0EDA31461971}"/>
              </a:ext>
            </a:extLst>
          </p:cNvPr>
          <p:cNvSpPr txBox="1">
            <a:spLocks/>
          </p:cNvSpPr>
          <p:nvPr/>
        </p:nvSpPr>
        <p:spPr>
          <a:xfrm>
            <a:off x="4456254" y="1176056"/>
            <a:ext cx="4017190" cy="548640"/>
          </a:xfrm>
          <a:prstGeom prst="wedgeRoundRectCallout">
            <a:avLst>
              <a:gd name="adj1" fmla="val 57985"/>
              <a:gd name="adj2" fmla="val -4025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00"/>
              <a:t>I have it on __________.</a:t>
            </a:r>
            <a:endParaRPr lang="en-US" sz="27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811E32B4-4C66-FCBE-9CBE-C070AE75A0D8}"/>
              </a:ext>
            </a:extLst>
          </p:cNvPr>
          <p:cNvSpPr txBox="1"/>
          <p:nvPr/>
        </p:nvSpPr>
        <p:spPr>
          <a:xfrm>
            <a:off x="5578697" y="563047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E8C5BEF-3A9A-7211-3A19-9D50DA7E4666}"/>
              </a:ext>
            </a:extLst>
          </p:cNvPr>
          <p:cNvSpPr txBox="1">
            <a:spLocks/>
          </p:cNvSpPr>
          <p:nvPr/>
        </p:nvSpPr>
        <p:spPr>
          <a:xfrm>
            <a:off x="3225374" y="570948"/>
            <a:ext cx="5248070" cy="548640"/>
          </a:xfrm>
          <a:prstGeom prst="wedgeRoundRectCallout">
            <a:avLst>
              <a:gd name="adj1" fmla="val -54275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When do you have ______?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6127E40-C198-79C0-EA5F-BA8056248521}"/>
              </a:ext>
            </a:extLst>
          </p:cNvPr>
          <p:cNvSpPr txBox="1">
            <a:spLocks/>
          </p:cNvSpPr>
          <p:nvPr/>
        </p:nvSpPr>
        <p:spPr>
          <a:xfrm>
            <a:off x="6230598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history and geography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0FA7F8E-F6AD-31EE-11D4-0D502B962FC6}"/>
              </a:ext>
            </a:extLst>
          </p:cNvPr>
          <p:cNvSpPr txBox="1">
            <a:spLocks/>
          </p:cNvSpPr>
          <p:nvPr/>
        </p:nvSpPr>
        <p:spPr>
          <a:xfrm>
            <a:off x="3360487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music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0A2BC26-2FF1-F5B1-D191-79B6C7B3D9EC}"/>
              </a:ext>
            </a:extLst>
          </p:cNvPr>
          <p:cNvSpPr txBox="1">
            <a:spLocks/>
          </p:cNvSpPr>
          <p:nvPr/>
        </p:nvSpPr>
        <p:spPr>
          <a:xfrm>
            <a:off x="9100710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English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311082A-9834-3677-91DE-7E7A4D248D5F}"/>
              </a:ext>
            </a:extLst>
          </p:cNvPr>
          <p:cNvSpPr txBox="1">
            <a:spLocks/>
          </p:cNvSpPr>
          <p:nvPr/>
        </p:nvSpPr>
        <p:spPr>
          <a:xfrm>
            <a:off x="490376" y="5779924"/>
            <a:ext cx="2635861" cy="64367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343034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 animBg="1"/>
      <p:bldP spid="3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9A39511-438F-9B0B-38CF-C99F49CF6D8F}"/>
              </a:ext>
            </a:extLst>
          </p:cNvPr>
          <p:cNvGrpSpPr/>
          <p:nvPr/>
        </p:nvGrpSpPr>
        <p:grpSpPr>
          <a:xfrm>
            <a:off x="626308" y="491565"/>
            <a:ext cx="2137612" cy="757108"/>
            <a:chOff x="4142213" y="3532361"/>
            <a:chExt cx="1400827" cy="49615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83259AB8-BC48-ABF2-F918-C07973F2FAA9}"/>
                </a:ext>
              </a:extLst>
            </p:cNvPr>
            <p:cNvSpPr txBox="1"/>
            <p:nvPr/>
          </p:nvSpPr>
          <p:spPr>
            <a:xfrm>
              <a:off x="4676179" y="3622110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342518FB-4969-02DC-A8F8-9CB86E101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532361"/>
              <a:ext cx="496151" cy="4961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EBAA-E4B2-0EF6-EE8B-0C3F17314422}"/>
              </a:ext>
            </a:extLst>
          </p:cNvPr>
          <p:cNvSpPr/>
          <p:nvPr/>
        </p:nvSpPr>
        <p:spPr>
          <a:xfrm>
            <a:off x="-1" y="-7621"/>
            <a:ext cx="12207241" cy="6858001"/>
          </a:xfrm>
          <a:prstGeom prst="rect">
            <a:avLst/>
          </a:prstGeom>
          <a:solidFill>
            <a:srgbClr val="F6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1" y="-2672650"/>
            <a:ext cx="6869299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64788" y="-2353284"/>
            <a:ext cx="6851068" cy="1157287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AFB5947-D13A-D9B9-B46C-AF7EAC075219}"/>
              </a:ext>
            </a:extLst>
          </p:cNvPr>
          <p:cNvGrpSpPr/>
          <p:nvPr/>
        </p:nvGrpSpPr>
        <p:grpSpPr>
          <a:xfrm>
            <a:off x="8115300" y="342900"/>
            <a:ext cx="3364624" cy="826422"/>
            <a:chOff x="1173836" y="671814"/>
            <a:chExt cx="6750762" cy="16581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45F7B9-4A3C-50E3-3184-A41FECED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5301306-6A1D-3DE8-8DC1-AF4EA46A2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62B370D-BE4A-08A8-5ADF-70F0CE8F69CA}"/>
              </a:ext>
            </a:extLst>
          </p:cNvPr>
          <p:cNvSpPr txBox="1"/>
          <p:nvPr/>
        </p:nvSpPr>
        <p:spPr>
          <a:xfrm>
            <a:off x="914400" y="1824501"/>
            <a:ext cx="9280562" cy="220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238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42" name="图片 12">
            <a:extLst>
              <a:ext uri="{FF2B5EF4-FFF2-40B4-BE49-F238E27FC236}">
                <a16:creationId xmlns:a16="http://schemas.microsoft.com/office/drawing/2014/main" id="{42F42DB8-D57F-D314-81F6-C05ADD7C8C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83" y="648338"/>
            <a:ext cx="621218" cy="621218"/>
          </a:xfrm>
          <a:prstGeom prst="rect">
            <a:avLst/>
          </a:prstGeom>
        </p:spPr>
      </p:pic>
      <p:pic>
        <p:nvPicPr>
          <p:cNvPr id="43" name="图片 13">
            <a:extLst>
              <a:ext uri="{FF2B5EF4-FFF2-40B4-BE49-F238E27FC236}">
                <a16:creationId xmlns:a16="http://schemas.microsoft.com/office/drawing/2014/main" id="{1C69016C-0E91-935A-210C-BB803513B0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651" y="716905"/>
            <a:ext cx="621217" cy="621217"/>
          </a:xfrm>
          <a:prstGeom prst="rect">
            <a:avLst/>
          </a:prstGeom>
        </p:spPr>
      </p:pic>
      <p:pic>
        <p:nvPicPr>
          <p:cNvPr id="44" name="图片 15">
            <a:extLst>
              <a:ext uri="{FF2B5EF4-FFF2-40B4-BE49-F238E27FC236}">
                <a16:creationId xmlns:a16="http://schemas.microsoft.com/office/drawing/2014/main" id="{702FA287-9ADA-CAAC-DFA2-51894752CD7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4328" flipH="1">
            <a:off x="8240931" y="4636197"/>
            <a:ext cx="367333" cy="367333"/>
          </a:xfrm>
          <a:prstGeom prst="rect">
            <a:avLst/>
          </a:prstGeom>
        </p:spPr>
      </p:pic>
      <p:pic>
        <p:nvPicPr>
          <p:cNvPr id="45" name="图片 16">
            <a:extLst>
              <a:ext uri="{FF2B5EF4-FFF2-40B4-BE49-F238E27FC236}">
                <a16:creationId xmlns:a16="http://schemas.microsoft.com/office/drawing/2014/main" id="{BFD38CA0-7653-E396-3CD8-9564A8AAFF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3884" y="1701056"/>
            <a:ext cx="538742" cy="538742"/>
          </a:xfrm>
          <a:prstGeom prst="rect">
            <a:avLst/>
          </a:prstGeom>
        </p:spPr>
      </p:pic>
      <p:pic>
        <p:nvPicPr>
          <p:cNvPr id="46" name="图片 9">
            <a:extLst>
              <a:ext uri="{FF2B5EF4-FFF2-40B4-BE49-F238E27FC236}">
                <a16:creationId xmlns:a16="http://schemas.microsoft.com/office/drawing/2014/main" id="{298822FF-36C7-CD38-CE34-59B5A23F6D1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74607">
            <a:off x="734608" y="2200381"/>
            <a:ext cx="1499405" cy="2492668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B7A0567A-F215-B929-CAA2-4572403F31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53742">
            <a:off x="5789075" y="-195242"/>
            <a:ext cx="1499405" cy="2492668"/>
          </a:xfrm>
          <a:prstGeom prst="rect">
            <a:avLst/>
          </a:prstGeom>
        </p:spPr>
      </p:pic>
      <p:pic>
        <p:nvPicPr>
          <p:cNvPr id="48" name="图片 9">
            <a:extLst>
              <a:ext uri="{FF2B5EF4-FFF2-40B4-BE49-F238E27FC236}">
                <a16:creationId xmlns:a16="http://schemas.microsoft.com/office/drawing/2014/main" id="{FF4D9FE6-3191-65D0-8F37-E8F3A299FCB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8113">
            <a:off x="9933534" y="883346"/>
            <a:ext cx="1499405" cy="2492668"/>
          </a:xfrm>
          <a:prstGeom prst="rect">
            <a:avLst/>
          </a:prstGeom>
        </p:spPr>
      </p:pic>
      <p:pic>
        <p:nvPicPr>
          <p:cNvPr id="49" name="图片 9">
            <a:extLst>
              <a:ext uri="{FF2B5EF4-FFF2-40B4-BE49-F238E27FC236}">
                <a16:creationId xmlns:a16="http://schemas.microsoft.com/office/drawing/2014/main" id="{B78049A1-DF14-9496-36A9-2766DB76F70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930548" y="-386764"/>
            <a:ext cx="1499405" cy="2492668"/>
          </a:xfrm>
          <a:prstGeom prst="rect">
            <a:avLst/>
          </a:prstGeom>
        </p:spPr>
      </p:pic>
      <p:pic>
        <p:nvPicPr>
          <p:cNvPr id="50" name="图片 9">
            <a:extLst>
              <a:ext uri="{FF2B5EF4-FFF2-40B4-BE49-F238E27FC236}">
                <a16:creationId xmlns:a16="http://schemas.microsoft.com/office/drawing/2014/main" id="{3F9DA0B4-59E7-FE36-B0E3-246AA95D166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10147513" y="4977400"/>
            <a:ext cx="1499405" cy="2492668"/>
          </a:xfrm>
          <a:prstGeom prst="rect">
            <a:avLst/>
          </a:prstGeom>
        </p:spPr>
      </p:pic>
      <p:pic>
        <p:nvPicPr>
          <p:cNvPr id="51" name="图片 9">
            <a:extLst>
              <a:ext uri="{FF2B5EF4-FFF2-40B4-BE49-F238E27FC236}">
                <a16:creationId xmlns:a16="http://schemas.microsoft.com/office/drawing/2014/main" id="{548DC181-9A81-B670-2BD8-C00B9DDB472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5522">
            <a:off x="6349587" y="4494086"/>
            <a:ext cx="1499405" cy="2492668"/>
          </a:xfrm>
          <a:prstGeom prst="rect">
            <a:avLst/>
          </a:prstGeom>
        </p:spPr>
      </p:pic>
      <p:pic>
        <p:nvPicPr>
          <p:cNvPr id="52" name="图片 10">
            <a:extLst>
              <a:ext uri="{FF2B5EF4-FFF2-40B4-BE49-F238E27FC236}">
                <a16:creationId xmlns:a16="http://schemas.microsoft.com/office/drawing/2014/main" id="{3579EF33-81CE-95FB-31FD-1F121D4F8A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93079" y="1302721"/>
            <a:ext cx="2213551" cy="3027399"/>
          </a:xfrm>
          <a:prstGeom prst="rect">
            <a:avLst/>
          </a:prstGeom>
        </p:spPr>
      </p:pic>
      <p:pic>
        <p:nvPicPr>
          <p:cNvPr id="53" name="图片 15">
            <a:extLst>
              <a:ext uri="{FF2B5EF4-FFF2-40B4-BE49-F238E27FC236}">
                <a16:creationId xmlns:a16="http://schemas.microsoft.com/office/drawing/2014/main" id="{A85DCC16-2874-4040-F1C2-683F92ABE1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5995" flipH="1">
            <a:off x="10087445" y="3625831"/>
            <a:ext cx="367333" cy="367333"/>
          </a:xfrm>
          <a:prstGeom prst="rect">
            <a:avLst/>
          </a:prstGeom>
        </p:spPr>
      </p:pic>
      <p:pic>
        <p:nvPicPr>
          <p:cNvPr id="56" name="图片 15">
            <a:extLst>
              <a:ext uri="{FF2B5EF4-FFF2-40B4-BE49-F238E27FC236}">
                <a16:creationId xmlns:a16="http://schemas.microsoft.com/office/drawing/2014/main" id="{B8FA3922-DEFD-12E2-67AB-14789D7EDD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8759" flipH="1">
            <a:off x="10335258" y="5228761"/>
            <a:ext cx="367333" cy="3673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BE2FCA-2ABA-5960-643E-0535A9EB2BFA}"/>
              </a:ext>
            </a:extLst>
          </p:cNvPr>
          <p:cNvGrpSpPr/>
          <p:nvPr/>
        </p:nvGrpSpPr>
        <p:grpSpPr>
          <a:xfrm>
            <a:off x="2738886" y="5214376"/>
            <a:ext cx="1322799" cy="1489542"/>
            <a:chOff x="4131377" y="3435598"/>
            <a:chExt cx="866861" cy="97613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00BB11D6-3F29-FB17-7EB9-219992606AA0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2A493185-5C19-8A20-DB5B-ECE5CCA8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9966" y="3435598"/>
              <a:ext cx="592915" cy="59291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Freeform 7">
            <a:extLst>
              <a:ext uri="{FF2B5EF4-FFF2-40B4-BE49-F238E27FC236}">
                <a16:creationId xmlns:a16="http://schemas.microsoft.com/office/drawing/2014/main" id="{259DB9CD-F770-71EC-5956-C50C04FCC39D}"/>
              </a:ext>
            </a:extLst>
          </p:cNvPr>
          <p:cNvSpPr/>
          <p:nvPr/>
        </p:nvSpPr>
        <p:spPr>
          <a:xfrm>
            <a:off x="-30480" y="4174655"/>
            <a:ext cx="5233693" cy="2675725"/>
          </a:xfrm>
          <a:custGeom>
            <a:avLst/>
            <a:gdLst/>
            <a:ahLst/>
            <a:cxnLst/>
            <a:rect l="l" t="t" r="r" b="b"/>
            <a:pathLst>
              <a:path w="5634416" h="2880595">
                <a:moveTo>
                  <a:pt x="0" y="0"/>
                </a:moveTo>
                <a:lnTo>
                  <a:pt x="5634417" y="0"/>
                </a:lnTo>
                <a:lnTo>
                  <a:pt x="5634417" y="2880596"/>
                </a:lnTo>
                <a:lnTo>
                  <a:pt x="0" y="2880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59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780810" y="2096307"/>
            <a:ext cx="2047613" cy="790908"/>
            <a:chOff x="1918996" y="3690666"/>
            <a:chExt cx="1381872" cy="533759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469984" y="330200"/>
            <a:ext cx="6258689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2254140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>
                <a:solidFill>
                  <a:srgbClr val="002060"/>
                </a:solidFill>
              </a:rPr>
              <a:t>Vietname</a:t>
            </a:r>
            <a:r>
              <a:rPr lang="en-US" sz="3600"/>
              <a:t>se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2299643" y="362281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600">
                <a:solidFill>
                  <a:srgbClr val="002060"/>
                </a:solidFill>
              </a:rPr>
              <a:t>scien</a:t>
            </a:r>
            <a:r>
              <a:rPr lang="en-US" sz="3600"/>
              <a:t>ce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5654101" y="2036612"/>
            <a:ext cx="6298413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When do you have Vietname</a:t>
            </a:r>
            <a:r>
              <a:rPr lang="en-US" sz="3000">
                <a:solidFill>
                  <a:srgbClr val="FF0000"/>
                </a:solidFill>
              </a:rPr>
              <a:t>se</a:t>
            </a:r>
            <a:r>
              <a:rPr lang="en-US" sz="3000"/>
              <a:t>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5691673" y="3622816"/>
            <a:ext cx="5801987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We have scien</a:t>
            </a:r>
            <a:r>
              <a:rPr lang="en-US" sz="3000">
                <a:solidFill>
                  <a:srgbClr val="FF0000"/>
                </a:solidFill>
              </a:rPr>
              <a:t>ce</a:t>
            </a:r>
            <a:r>
              <a:rPr lang="en-US" sz="3000"/>
              <a:t> today.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734F4C-CAEB-4AB7-F12A-B08827BC94BE}"/>
              </a:ext>
            </a:extLst>
          </p:cNvPr>
          <p:cNvSpPr txBox="1">
            <a:spLocks/>
          </p:cNvSpPr>
          <p:nvPr/>
        </p:nvSpPr>
        <p:spPr>
          <a:xfrm>
            <a:off x="964271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8333A3-AAB2-CE8C-BBE6-E58E775B1B5C}"/>
              </a:ext>
            </a:extLst>
          </p:cNvPr>
          <p:cNvSpPr txBox="1">
            <a:spLocks/>
          </p:cNvSpPr>
          <p:nvPr/>
        </p:nvSpPr>
        <p:spPr>
          <a:xfrm>
            <a:off x="990284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</a:p>
        </p:txBody>
      </p:sp>
      <p:pic>
        <p:nvPicPr>
          <p:cNvPr id="17" name="Picture 16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9935639-BA8C-1314-F414-60DC12101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29" y="326366"/>
            <a:ext cx="612911" cy="6076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59A1679E-A81E-639C-E526-BF75EE1043F6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4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4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4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4-MsPha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4-MsPham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4-MsPham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4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6023161" y="1970620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487173-BEF8-2F3C-E332-45160805E4DC}"/>
              </a:ext>
            </a:extLst>
          </p:cNvPr>
          <p:cNvGrpSpPr/>
          <p:nvPr/>
        </p:nvGrpSpPr>
        <p:grpSpPr>
          <a:xfrm>
            <a:off x="749075" y="1592992"/>
            <a:ext cx="10517196" cy="3770365"/>
            <a:chOff x="749075" y="1592992"/>
            <a:chExt cx="10517196" cy="37703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B8B6EF-423A-27D5-DFAB-39D6A5878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2224"/>
            <a:stretch/>
          </p:blipFill>
          <p:spPr>
            <a:xfrm>
              <a:off x="749075" y="1592992"/>
              <a:ext cx="10517196" cy="14752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648946-F848-EFED-B3C5-4A80F09C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5172"/>
            <a:stretch/>
          </p:blipFill>
          <p:spPr>
            <a:xfrm>
              <a:off x="749075" y="3670307"/>
              <a:ext cx="10517196" cy="1693050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324948" y="315898"/>
            <a:ext cx="6403726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Listen</a:t>
            </a:r>
            <a:r>
              <a:rPr lang="en-US" sz="3000"/>
              <a:t> and circle.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1296955" y="2283176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8075361" y="4723277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CA28EC9-3973-FA48-ADF2-818CFEE3C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91" y="269717"/>
            <a:ext cx="612911" cy="607672"/>
          </a:xfrm>
          <a:prstGeom prst="rect">
            <a:avLst/>
          </a:prstGeom>
        </p:spPr>
      </p:pic>
      <p:pic>
        <p:nvPicPr>
          <p:cNvPr id="11" name="Picture 10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790BEC3-4FBA-AF27-6A02-8918D91E1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46" y="1639156"/>
            <a:ext cx="612911" cy="607672"/>
          </a:xfrm>
          <a:prstGeom prst="rect">
            <a:avLst/>
          </a:prstGeom>
        </p:spPr>
      </p:pic>
      <p:pic>
        <p:nvPicPr>
          <p:cNvPr id="12" name="Picture 1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2B80E1D-AB41-239E-CE0F-7CB0FCA75B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935" y="3919876"/>
            <a:ext cx="612911" cy="607672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C8181E-0DB9-571F-A361-39173DC38E5A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5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5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5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1551993" y="1238759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Science, science.</a:t>
            </a:r>
          </a:p>
        </p:txBody>
      </p:sp>
      <p:sp>
        <p:nvSpPr>
          <p:cNvPr id="6" name="2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1551993" y="1824823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science?</a:t>
            </a:r>
          </a:p>
        </p:txBody>
      </p:sp>
      <p:sp>
        <p:nvSpPr>
          <p:cNvPr id="7" name="3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1551993" y="2410887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10" name="4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551993" y="3895680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Vietnamese, Vietnamese.</a:t>
            </a:r>
          </a:p>
        </p:txBody>
      </p:sp>
      <p:sp>
        <p:nvSpPr>
          <p:cNvPr id="11" name="5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551993" y="450811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Vietnamese</a:t>
            </a:r>
          </a:p>
        </p:txBody>
      </p:sp>
      <p:sp>
        <p:nvSpPr>
          <p:cNvPr id="12" name="6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551993" y="5120544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9046809" y="4468199"/>
            <a:ext cx="1705512" cy="720038"/>
            <a:chOff x="1465986" y="3587904"/>
            <a:chExt cx="1150999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2EFD33E-7DE7-7923-5B5F-A06931449B4C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EE8AE2B9-E6EB-1A9D-F278-C367BB5DF1EF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E8755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8" name="3Mspham-0936082789">
            <a:extLst>
              <a:ext uri="{FF2B5EF4-FFF2-40B4-BE49-F238E27FC236}">
                <a16:creationId xmlns:a16="http://schemas.microsoft.com/office/drawing/2014/main" id="{EBE9CC2F-EBD7-B53E-ACAD-57E7A8DF5DAB}"/>
              </a:ext>
            </a:extLst>
          </p:cNvPr>
          <p:cNvSpPr txBox="1">
            <a:spLocks/>
          </p:cNvSpPr>
          <p:nvPr/>
        </p:nvSpPr>
        <p:spPr>
          <a:xfrm>
            <a:off x="1551993" y="299695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39" name="6Mspham-0936082789">
            <a:extLst>
              <a:ext uri="{FF2B5EF4-FFF2-40B4-BE49-F238E27FC236}">
                <a16:creationId xmlns:a16="http://schemas.microsoft.com/office/drawing/2014/main" id="{3F915CAC-2239-563B-0CAC-14FA42A24073}"/>
              </a:ext>
            </a:extLst>
          </p:cNvPr>
          <p:cNvSpPr txBox="1">
            <a:spLocks/>
          </p:cNvSpPr>
          <p:nvPr/>
        </p:nvSpPr>
        <p:spPr>
          <a:xfrm>
            <a:off x="1551993" y="5732977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26" name="1Mspham-0936082789">
            <a:extLst>
              <a:ext uri="{FF2B5EF4-FFF2-40B4-BE49-F238E27FC236}">
                <a16:creationId xmlns:a16="http://schemas.microsoft.com/office/drawing/2014/main" id="{5CAA2B99-04E3-88AE-DBF6-3DC285B46845}"/>
              </a:ext>
            </a:extLst>
          </p:cNvPr>
          <p:cNvSpPr txBox="1">
            <a:spLocks/>
          </p:cNvSpPr>
          <p:nvPr/>
        </p:nvSpPr>
        <p:spPr>
          <a:xfrm>
            <a:off x="1551993" y="122228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Science, science.</a:t>
            </a:r>
          </a:p>
        </p:txBody>
      </p:sp>
      <p:sp>
        <p:nvSpPr>
          <p:cNvPr id="27" name="2Mspham-0936082789">
            <a:extLst>
              <a:ext uri="{FF2B5EF4-FFF2-40B4-BE49-F238E27FC236}">
                <a16:creationId xmlns:a16="http://schemas.microsoft.com/office/drawing/2014/main" id="{780740B7-6D83-B108-CCDF-11AF40D1E8CE}"/>
              </a:ext>
            </a:extLst>
          </p:cNvPr>
          <p:cNvSpPr txBox="1">
            <a:spLocks/>
          </p:cNvSpPr>
          <p:nvPr/>
        </p:nvSpPr>
        <p:spPr>
          <a:xfrm>
            <a:off x="1551993" y="1810328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science?</a:t>
            </a:r>
          </a:p>
        </p:txBody>
      </p:sp>
      <p:sp>
        <p:nvSpPr>
          <p:cNvPr id="28" name="3Mspham-0936082789">
            <a:extLst>
              <a:ext uri="{FF2B5EF4-FFF2-40B4-BE49-F238E27FC236}">
                <a16:creationId xmlns:a16="http://schemas.microsoft.com/office/drawing/2014/main" id="{A4300EB8-16B7-B284-6B17-BDA4A1D21CAF}"/>
              </a:ext>
            </a:extLst>
          </p:cNvPr>
          <p:cNvSpPr txBox="1">
            <a:spLocks/>
          </p:cNvSpPr>
          <p:nvPr/>
        </p:nvSpPr>
        <p:spPr>
          <a:xfrm>
            <a:off x="1551993" y="298641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29" name="4Mspham-0936082789">
            <a:extLst>
              <a:ext uri="{FF2B5EF4-FFF2-40B4-BE49-F238E27FC236}">
                <a16:creationId xmlns:a16="http://schemas.microsoft.com/office/drawing/2014/main" id="{4C994D1C-C4CC-F0F5-C376-377EB6F5BFDF}"/>
              </a:ext>
            </a:extLst>
          </p:cNvPr>
          <p:cNvSpPr txBox="1">
            <a:spLocks/>
          </p:cNvSpPr>
          <p:nvPr/>
        </p:nvSpPr>
        <p:spPr>
          <a:xfrm>
            <a:off x="1551993" y="389782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Vietnamese, Vietnamese.</a:t>
            </a:r>
          </a:p>
        </p:txBody>
      </p:sp>
      <p:sp>
        <p:nvSpPr>
          <p:cNvPr id="30" name="5Mspham-0936082789">
            <a:extLst>
              <a:ext uri="{FF2B5EF4-FFF2-40B4-BE49-F238E27FC236}">
                <a16:creationId xmlns:a16="http://schemas.microsoft.com/office/drawing/2014/main" id="{2A453BDB-402A-070F-3631-E7BD60BDD67C}"/>
              </a:ext>
            </a:extLst>
          </p:cNvPr>
          <p:cNvSpPr txBox="1">
            <a:spLocks/>
          </p:cNvSpPr>
          <p:nvPr/>
        </p:nvSpPr>
        <p:spPr>
          <a:xfrm>
            <a:off x="1551993" y="451267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Vietnamese?</a:t>
            </a:r>
          </a:p>
        </p:txBody>
      </p:sp>
      <p:sp>
        <p:nvSpPr>
          <p:cNvPr id="31" name="6Mspham-0936082789">
            <a:extLst>
              <a:ext uri="{FF2B5EF4-FFF2-40B4-BE49-F238E27FC236}">
                <a16:creationId xmlns:a16="http://schemas.microsoft.com/office/drawing/2014/main" id="{D8FC52FF-84B3-3735-0F2D-E226C5E8A27B}"/>
              </a:ext>
            </a:extLst>
          </p:cNvPr>
          <p:cNvSpPr txBox="1">
            <a:spLocks/>
          </p:cNvSpPr>
          <p:nvPr/>
        </p:nvSpPr>
        <p:spPr>
          <a:xfrm>
            <a:off x="1551993" y="5742376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32" name="2Mspham-0936082789">
            <a:extLst>
              <a:ext uri="{FF2B5EF4-FFF2-40B4-BE49-F238E27FC236}">
                <a16:creationId xmlns:a16="http://schemas.microsoft.com/office/drawing/2014/main" id="{2556F66D-AFD0-80B2-DED2-4B031862D6C4}"/>
              </a:ext>
            </a:extLst>
          </p:cNvPr>
          <p:cNvSpPr txBox="1">
            <a:spLocks/>
          </p:cNvSpPr>
          <p:nvPr/>
        </p:nvSpPr>
        <p:spPr>
          <a:xfrm>
            <a:off x="1551993" y="2398370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33" name="5Mspham-0936082789">
            <a:extLst>
              <a:ext uri="{FF2B5EF4-FFF2-40B4-BE49-F238E27FC236}">
                <a16:creationId xmlns:a16="http://schemas.microsoft.com/office/drawing/2014/main" id="{FDDCE7B1-9B40-F055-6A1A-6FEAE4A884EA}"/>
              </a:ext>
            </a:extLst>
          </p:cNvPr>
          <p:cNvSpPr txBox="1">
            <a:spLocks/>
          </p:cNvSpPr>
          <p:nvPr/>
        </p:nvSpPr>
        <p:spPr>
          <a:xfrm>
            <a:off x="1551993" y="5127527"/>
            <a:ext cx="668211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00B0F0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15" name="1Mspham-0936082789">
            <a:extLst>
              <a:ext uri="{FF2B5EF4-FFF2-40B4-BE49-F238E27FC236}">
                <a16:creationId xmlns:a16="http://schemas.microsoft.com/office/drawing/2014/main" id="{A7E2C5F3-6FF7-0ACA-C766-3507BF9AEB23}"/>
              </a:ext>
            </a:extLst>
          </p:cNvPr>
          <p:cNvSpPr txBox="1">
            <a:spLocks/>
          </p:cNvSpPr>
          <p:nvPr/>
        </p:nvSpPr>
        <p:spPr>
          <a:xfrm>
            <a:off x="1551993" y="122228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Science, science.</a:t>
            </a:r>
          </a:p>
        </p:txBody>
      </p:sp>
      <p:sp>
        <p:nvSpPr>
          <p:cNvPr id="16" name="2Mspham-0936082789">
            <a:extLst>
              <a:ext uri="{FF2B5EF4-FFF2-40B4-BE49-F238E27FC236}">
                <a16:creationId xmlns:a16="http://schemas.microsoft.com/office/drawing/2014/main" id="{183BEC68-255B-6F99-1B7A-E072FD8C669D}"/>
              </a:ext>
            </a:extLst>
          </p:cNvPr>
          <p:cNvSpPr txBox="1">
            <a:spLocks/>
          </p:cNvSpPr>
          <p:nvPr/>
        </p:nvSpPr>
        <p:spPr>
          <a:xfrm>
            <a:off x="1551993" y="1815028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science?</a:t>
            </a:r>
          </a:p>
        </p:txBody>
      </p:sp>
      <p:sp>
        <p:nvSpPr>
          <p:cNvPr id="17" name="3Mspham-0936082789">
            <a:extLst>
              <a:ext uri="{FF2B5EF4-FFF2-40B4-BE49-F238E27FC236}">
                <a16:creationId xmlns:a16="http://schemas.microsoft.com/office/drawing/2014/main" id="{E159D350-32C2-D700-26A2-D7A253CA3B6B}"/>
              </a:ext>
            </a:extLst>
          </p:cNvPr>
          <p:cNvSpPr txBox="1">
            <a:spLocks/>
          </p:cNvSpPr>
          <p:nvPr/>
        </p:nvSpPr>
        <p:spPr>
          <a:xfrm>
            <a:off x="1551993" y="297840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18" name="4Mspham-0936082789">
            <a:extLst>
              <a:ext uri="{FF2B5EF4-FFF2-40B4-BE49-F238E27FC236}">
                <a16:creationId xmlns:a16="http://schemas.microsoft.com/office/drawing/2014/main" id="{0B732816-76C9-5567-D696-B5D59D57D3E9}"/>
              </a:ext>
            </a:extLst>
          </p:cNvPr>
          <p:cNvSpPr txBox="1">
            <a:spLocks/>
          </p:cNvSpPr>
          <p:nvPr/>
        </p:nvSpPr>
        <p:spPr>
          <a:xfrm>
            <a:off x="1544773" y="389915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Vietnamese, Vietnamese.</a:t>
            </a:r>
          </a:p>
        </p:txBody>
      </p:sp>
      <p:sp>
        <p:nvSpPr>
          <p:cNvPr id="19" name="5Mspham-0936082789">
            <a:extLst>
              <a:ext uri="{FF2B5EF4-FFF2-40B4-BE49-F238E27FC236}">
                <a16:creationId xmlns:a16="http://schemas.microsoft.com/office/drawing/2014/main" id="{340436E0-E68E-F87C-C446-37E3DE9A361A}"/>
              </a:ext>
            </a:extLst>
          </p:cNvPr>
          <p:cNvSpPr txBox="1">
            <a:spLocks/>
          </p:cNvSpPr>
          <p:nvPr/>
        </p:nvSpPr>
        <p:spPr>
          <a:xfrm>
            <a:off x="1543303" y="4524382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When do you have Vietnamese?</a:t>
            </a:r>
          </a:p>
        </p:txBody>
      </p:sp>
      <p:sp>
        <p:nvSpPr>
          <p:cNvPr id="20" name="6Mspham-0936082789">
            <a:extLst>
              <a:ext uri="{FF2B5EF4-FFF2-40B4-BE49-F238E27FC236}">
                <a16:creationId xmlns:a16="http://schemas.microsoft.com/office/drawing/2014/main" id="{173EE7A7-09FF-8082-8158-94459C1D7DD2}"/>
              </a:ext>
            </a:extLst>
          </p:cNvPr>
          <p:cNvSpPr txBox="1">
            <a:spLocks/>
          </p:cNvSpPr>
          <p:nvPr/>
        </p:nvSpPr>
        <p:spPr>
          <a:xfrm>
            <a:off x="1543304" y="5749246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sp>
        <p:nvSpPr>
          <p:cNvPr id="8" name="2Mspham-0936082789">
            <a:extLst>
              <a:ext uri="{FF2B5EF4-FFF2-40B4-BE49-F238E27FC236}">
                <a16:creationId xmlns:a16="http://schemas.microsoft.com/office/drawing/2014/main" id="{25E7D28F-51AC-D89A-3B54-BE5236DC06B7}"/>
              </a:ext>
            </a:extLst>
          </p:cNvPr>
          <p:cNvSpPr txBox="1">
            <a:spLocks/>
          </p:cNvSpPr>
          <p:nvPr/>
        </p:nvSpPr>
        <p:spPr>
          <a:xfrm>
            <a:off x="1543302" y="2394064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have science today.</a:t>
            </a:r>
          </a:p>
        </p:txBody>
      </p:sp>
      <p:sp>
        <p:nvSpPr>
          <p:cNvPr id="9" name="5Mspham-0936082789">
            <a:extLst>
              <a:ext uri="{FF2B5EF4-FFF2-40B4-BE49-F238E27FC236}">
                <a16:creationId xmlns:a16="http://schemas.microsoft.com/office/drawing/2014/main" id="{71395A29-3C5E-8608-FFBC-E51781C098AB}"/>
              </a:ext>
            </a:extLst>
          </p:cNvPr>
          <p:cNvSpPr txBox="1">
            <a:spLocks/>
          </p:cNvSpPr>
          <p:nvPr/>
        </p:nvSpPr>
        <p:spPr>
          <a:xfrm>
            <a:off x="1567905" y="5143721"/>
            <a:ext cx="6379029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66"/>
                </a:solidFill>
                <a:effectLst>
                  <a:glow rad="1016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We have Vietnamese today.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93639B-9126-73FC-338F-77164D02C97A}"/>
              </a:ext>
            </a:extLst>
          </p:cNvPr>
          <p:cNvGrpSpPr/>
          <p:nvPr/>
        </p:nvGrpSpPr>
        <p:grpSpPr>
          <a:xfrm>
            <a:off x="7576458" y="1371233"/>
            <a:ext cx="4077478" cy="4830105"/>
            <a:chOff x="7576458" y="1371233"/>
            <a:chExt cx="4077478" cy="48301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CDCC623-F42F-42D7-C1C9-005D4B6C2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597" t="13950" r="1580" b="54867"/>
            <a:stretch/>
          </p:blipFill>
          <p:spPr>
            <a:xfrm>
              <a:off x="7576458" y="1371233"/>
              <a:ext cx="4077478" cy="207017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18AC36-D7EF-419B-F711-F80113530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637" t="56371" r="4125" b="6737"/>
            <a:stretch/>
          </p:blipFill>
          <p:spPr>
            <a:xfrm>
              <a:off x="7922332" y="3752127"/>
              <a:ext cx="3555566" cy="2449211"/>
            </a:xfrm>
            <a:prstGeom prst="rect">
              <a:avLst/>
            </a:prstGeom>
          </p:spPr>
        </p:pic>
      </p:grpSp>
      <p:pic>
        <p:nvPicPr>
          <p:cNvPr id="22" name="Picture 21" descr="A picture containing logo, symbol, graphics, circl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99" y="221614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6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221</Words>
  <Application>Microsoft Office PowerPoint</Application>
  <PresentationFormat>Widescreen</PresentationFormat>
  <Paragraphs>85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.VnAristote</vt:lpstr>
      <vt:lpstr>.VnAvant</vt:lpstr>
      <vt:lpstr>.VnHelvetInsH</vt:lpstr>
      <vt:lpstr>Arial</vt:lpstr>
      <vt:lpstr>Calibri</vt:lpstr>
      <vt:lpstr>Calibri Light</vt:lpstr>
      <vt:lpstr>Century Gothic</vt:lpstr>
      <vt:lpstr>Comic Sans MS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Oanh</cp:lastModifiedBy>
  <cp:revision>103</cp:revision>
  <dcterms:created xsi:type="dcterms:W3CDTF">2023-06-30T01:39:38Z</dcterms:created>
  <dcterms:modified xsi:type="dcterms:W3CDTF">2024-11-25T15:09:33Z</dcterms:modified>
</cp:coreProperties>
</file>