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007577243" r:id="rId2"/>
    <p:sldId id="2007577244" r:id="rId3"/>
    <p:sldId id="2007577245" r:id="rId4"/>
    <p:sldId id="2007577271" r:id="rId5"/>
    <p:sldId id="2007577272" r:id="rId6"/>
    <p:sldId id="2007577246" r:id="rId7"/>
    <p:sldId id="2007577249" r:id="rId8"/>
    <p:sldId id="2007577261" r:id="rId9"/>
    <p:sldId id="2007577262" r:id="rId10"/>
    <p:sldId id="2007577263" r:id="rId11"/>
    <p:sldId id="2007577254" r:id="rId12"/>
    <p:sldId id="2007577281" r:id="rId13"/>
    <p:sldId id="2007577255" r:id="rId14"/>
    <p:sldId id="2007577256" r:id="rId15"/>
    <p:sldId id="2007577282" r:id="rId16"/>
    <p:sldId id="2007577270" r:id="rId17"/>
    <p:sldId id="2007577269" r:id="rId18"/>
    <p:sldId id="2007577268" r:id="rId19"/>
    <p:sldId id="2007577257" r:id="rId20"/>
    <p:sldId id="2007577284" r:id="rId21"/>
    <p:sldId id="287" r:id="rId22"/>
    <p:sldId id="1218" r:id="rId23"/>
    <p:sldId id="1220" r:id="rId24"/>
    <p:sldId id="1223" r:id="rId25"/>
    <p:sldId id="1226" r:id="rId26"/>
    <p:sldId id="1224" r:id="rId27"/>
    <p:sldId id="1221" r:id="rId28"/>
    <p:sldId id="1225" r:id="rId29"/>
    <p:sldId id="1222" r:id="rId30"/>
    <p:sldId id="1219" r:id="rId31"/>
    <p:sldId id="2007577286" r:id="rId32"/>
    <p:sldId id="2007577287" r:id="rId33"/>
    <p:sldId id="2007577288" r:id="rId34"/>
    <p:sldId id="2007577290" r:id="rId35"/>
    <p:sldId id="2007577289" r:id="rId36"/>
    <p:sldId id="2007577285" r:id="rId37"/>
    <p:sldId id="2007577291" r:id="rId38"/>
    <p:sldId id="2007577260" r:id="rId39"/>
  </p:sldIdLst>
  <p:sldSz cx="12192000" cy="6858000"/>
  <p:notesSz cx="6858000" cy="9144000"/>
  <p:embeddedFontLst>
    <p:embeddedFont>
      <p:font typeface=".VnAvant" panose="020B7200000000000000" pitchFamily="34" charset="0"/>
      <p:regular r:id="rId40"/>
      <p:bold r:id="rId41"/>
      <p:italic r:id="rId42"/>
      <p:boldItalic r:id="rId43"/>
    </p:embeddedFont>
    <p:embeddedFont>
      <p:font typeface=".VnCooper" panose="020B7200000000000000" pitchFamily="34" charset="0"/>
      <p:regular r:id="rId44"/>
    </p:embeddedFont>
    <p:embeddedFont>
      <p:font typeface=".VnHelvetIns" panose="020B7200000000000000" pitchFamily="34" charset="0"/>
      <p:regular r:id="rId45"/>
    </p:embeddedFont>
    <p:embeddedFont>
      <p:font typeface=".VnHelvetInsH" panose="020B7200000000000000" pitchFamily="34" charset="0"/>
      <p:regular r:id="rId46"/>
    </p:embeddedFont>
    <p:embeddedFont>
      <p:font typeface="Britannic Bold" panose="020B0903060703020204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Kirang Haerang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CCEBE-E5E7-3DBF-9E90-3EB938CBD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4BC7A7-1B0A-BC4F-6288-CD967E643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F81F4-5D35-5EF1-3839-B7F8867B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A6DD7-3F6A-794A-24E3-AD2502195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B399F-671A-59BE-D593-E21D2BA2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4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1FB87-5B9B-62D3-F4BC-9C51FA13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8ED29-4702-C100-DA1A-1A38C15F9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F3290-39A1-75DC-C6B6-887A775A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D03DA-ABD4-2643-A56F-05B7FEBA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17554-B81E-B9E9-6A02-FA4F8F7D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1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C012A-0251-99B3-0D65-85B354BBC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6D2A5-38AD-22F0-42E6-F311E92B9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BF357-FE9D-906D-1E2D-3AC4C29B2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29625-81A6-3E9E-A464-4AF5C6C21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8D652-A9EA-6CE9-1B74-4E1D20FA2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91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631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275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E510-A01C-B8A5-6E4E-60FD5960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97A15-A13A-F896-B852-3ED873189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4665E-F668-E186-1EF3-47CD0AED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F8ED4-589A-1874-A68E-27AB6C4B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FE5A8-C6EF-C3D2-4C17-1A18958E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9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EC7C3-9E9E-825E-D1DA-BE23A6A4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A6CF7-508E-5FB2-0F25-B99D57E69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8A4A7-0E66-C196-DFAC-61E221520E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F5271-CB7D-4290-3628-572F525E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67BA0-02B0-DF2A-582D-FF8CB5C7F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6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D8BC-CB29-5394-10C3-AF31CB82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26305-2B6B-9135-5A55-379DA6B69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4EF89-87BC-F4BA-973A-73CF7C5BC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16862-E7C7-F055-D8CC-B74929CC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9FBC0-D037-8610-6347-FCF5299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21947-3962-8E1A-D1A5-EB8965E80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B8CC-0D46-42F1-F4E4-F2C0E951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A321D-92E2-3CF8-5553-AE3EE629B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89413-A890-526A-F5A0-BF1085129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727E1-8494-0830-7846-B607009C8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91EC3-C430-5514-D4F2-59A4A1359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A94541-F6C3-9CE6-F4B2-925098AF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791F29-326F-9EFB-1363-58B0AAE68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A0F1C-B362-5B67-8569-68FB56C0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1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49DD7-AA27-C3DB-2F31-5C909B67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4E7C2-F360-CC8F-682D-95CF3A7D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B97AD-69A6-36FF-71B9-B6EDB21F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DCB7D-A338-34C0-97E4-B8C210E1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2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DE7AA6-14AD-86FA-5E0B-A6826CB2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38E6F-AA30-A8F4-BCDB-D5E82D6E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036D2-645A-CF71-0CB3-17C2C27E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5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6DFB-DE7B-217C-2E0F-4662A34E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0A4C9-0FB9-E1A5-53CF-6DD2FEEF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75E89-C483-00F5-754E-69D3612F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C25B2-8CE0-C2FF-A9D3-883D3DEAE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91073-7174-BD30-7727-7DF36553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86B42-B21E-27D2-5D34-8F06F58D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8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4033-D262-E215-FABA-CCCD2479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FE01D6-31D2-7ED6-A6F6-7BD890CFD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928CA-D7BA-3982-08AC-FB4719581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823AF-F3BE-5A63-A7EE-F79E7B46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B21E80-8C65-4501-8BB7-67E268A027E7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B351C-E4A0-61AD-B75A-6C6C31A87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83089-C3C8-C72D-55FE-044AE92F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DEB722-7C43-4EDE-B827-986DA923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9ECED2ED-7593-8DC0-802A-85DF7BF5F2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image" Target="../media/image49.png"/><Relationship Id="rId5" Type="http://schemas.openxmlformats.org/officeDocument/2006/relationships/audio" Target="../media/audio8.wav"/><Relationship Id="rId10" Type="http://schemas.openxmlformats.org/officeDocument/2006/relationships/image" Target="../media/image48.png"/><Relationship Id="rId4" Type="http://schemas.openxmlformats.org/officeDocument/2006/relationships/audio" Target="../media/audio7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35.png"/><Relationship Id="rId2" Type="http://schemas.openxmlformats.org/officeDocument/2006/relationships/image" Target="../media/image2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5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5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4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5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1.wav"/><Relationship Id="rId7" Type="http://schemas.openxmlformats.org/officeDocument/2006/relationships/image" Target="../media/image5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62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55.png"/><Relationship Id="rId5" Type="http://schemas.openxmlformats.org/officeDocument/2006/relationships/image" Target="../media/image57.tiff"/><Relationship Id="rId10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63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0.wav"/><Relationship Id="rId7" Type="http://schemas.openxmlformats.org/officeDocument/2006/relationships/image" Target="../media/image5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44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1.wav"/><Relationship Id="rId7" Type="http://schemas.openxmlformats.org/officeDocument/2006/relationships/image" Target="../media/image5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1.wav"/><Relationship Id="rId7" Type="http://schemas.openxmlformats.org/officeDocument/2006/relationships/image" Target="../media/image5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64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35.png"/><Relationship Id="rId2" Type="http://schemas.openxmlformats.org/officeDocument/2006/relationships/image" Target="../media/image2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6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35.png"/><Relationship Id="rId2" Type="http://schemas.openxmlformats.org/officeDocument/2006/relationships/image" Target="../media/image2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35.png"/><Relationship Id="rId2" Type="http://schemas.openxmlformats.org/officeDocument/2006/relationships/image" Target="../media/image2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23" t="-3968" r="4561" b="72042"/>
          <a:stretch/>
        </p:blipFill>
        <p:spPr>
          <a:xfrm>
            <a:off x="-952500" y="-495300"/>
            <a:ext cx="13249705" cy="74936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322354" y="4173370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44915" y="-114304"/>
            <a:ext cx="1484789" cy="1484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2C94A-FF74-1461-C6F7-2652922AD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E4ABD6-A68F-A226-D318-5B63D19CC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64308-E6F0-36C8-1E82-3E67AF52AF88}"/>
              </a:ext>
            </a:extLst>
          </p:cNvPr>
          <p:cNvGrpSpPr/>
          <p:nvPr/>
        </p:nvGrpSpPr>
        <p:grpSpPr>
          <a:xfrm>
            <a:off x="4105758" y="4950603"/>
            <a:ext cx="4521200" cy="525597"/>
            <a:chOff x="8517469" y="8626817"/>
            <a:chExt cx="9042400" cy="1051194"/>
          </a:xfrm>
        </p:grpSpPr>
        <p:grpSp>
          <p:nvGrpSpPr>
            <p:cNvPr id="9" name="Group 9"/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22" name="Google Shape;1587;p38">
              <a:extLst>
                <a:ext uri="{FF2B5EF4-FFF2-40B4-BE49-F238E27FC236}">
                  <a16:creationId xmlns:a16="http://schemas.microsoft.com/office/drawing/2014/main" id="{FC05BE06-0C0A-0857-5B74-4D12399073E2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1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2900703" y="2460151"/>
            <a:ext cx="6707144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Things </a:t>
            </a:r>
          </a:p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we can do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A817E-F08F-3BFE-5BE5-3C26E8A7F08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4958" r="70737"/>
          <a:stretch/>
        </p:blipFill>
        <p:spPr>
          <a:xfrm flipH="1">
            <a:off x="7953957" y="2460151"/>
            <a:ext cx="4238043" cy="471232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51F65-6C64-349B-CFB1-D03DD07C044E}"/>
              </a:ext>
            </a:extLst>
          </p:cNvPr>
          <p:cNvGrpSpPr/>
          <p:nvPr/>
        </p:nvGrpSpPr>
        <p:grpSpPr>
          <a:xfrm>
            <a:off x="738971" y="49439"/>
            <a:ext cx="1322798" cy="2112216"/>
            <a:chOff x="3706945" y="4028513"/>
            <a:chExt cx="1715726" cy="2739635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60D150B8-175E-9B58-D728-5DB41DD8FE10}"/>
                </a:ext>
              </a:extLst>
            </p:cNvPr>
            <p:cNvSpPr txBox="1"/>
            <p:nvPr/>
          </p:nvSpPr>
          <p:spPr>
            <a:xfrm>
              <a:off x="3706945" y="4028513"/>
              <a:ext cx="1715726" cy="7584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5E69850-077A-9892-D12A-839B1122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92378" y="5922959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B5996-2FCA-2CB0-2555-1A3B65B75133}"/>
              </a:ext>
            </a:extLst>
          </p:cNvPr>
          <p:cNvGrpSpPr/>
          <p:nvPr/>
        </p:nvGrpSpPr>
        <p:grpSpPr>
          <a:xfrm>
            <a:off x="85521" y="1361708"/>
            <a:ext cx="3312911" cy="4159073"/>
            <a:chOff x="762000" y="2056823"/>
            <a:chExt cx="6625821" cy="8318145"/>
          </a:xfrm>
        </p:grpSpPr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78DBEB6-C491-75CD-A096-C9B2C2B3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5"/>
            <a:stretch/>
          </p:blipFill>
          <p:spPr>
            <a:xfrm>
              <a:off x="762000" y="2056823"/>
              <a:ext cx="6202078" cy="8318145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BE399-8240-E385-0750-837271B13CC7}"/>
                </a:ext>
              </a:extLst>
            </p:cNvPr>
            <p:cNvGrpSpPr/>
            <p:nvPr/>
          </p:nvGrpSpPr>
          <p:grpSpPr>
            <a:xfrm>
              <a:off x="4911394" y="4051177"/>
              <a:ext cx="1160520" cy="3860023"/>
              <a:chOff x="22944590" y="11311564"/>
              <a:chExt cx="576320" cy="1916907"/>
            </a:xfrm>
          </p:grpSpPr>
          <p:pic>
            <p:nvPicPr>
              <p:cNvPr id="30" name="MsPham-0936082789">
                <a:extLst>
                  <a:ext uri="{FF2B5EF4-FFF2-40B4-BE49-F238E27FC236}">
                    <a16:creationId xmlns:a16="http://schemas.microsoft.com/office/drawing/2014/main" id="{79EA2DEB-B7AC-AA6E-3D41-EA7A17D72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4" t="11302" r="65509" b="71599"/>
              <a:stretch/>
            </p:blipFill>
            <p:spPr bwMode="auto">
              <a:xfrm rot="20625749">
                <a:off x="22944590" y="12803321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MsPham-0936082789">
                <a:extLst>
                  <a:ext uri="{FF2B5EF4-FFF2-40B4-BE49-F238E27FC236}">
                    <a16:creationId xmlns:a16="http://schemas.microsoft.com/office/drawing/2014/main" id="{1588AA85-1DA5-2C97-86C3-BC3294407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66" t="9629" r="10487" b="73272"/>
              <a:stretch/>
            </p:blipFill>
            <p:spPr bwMode="auto">
              <a:xfrm rot="20625749">
                <a:off x="23171680" y="11311564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90D87-D2E0-621B-45DE-263189D7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011983" y="8345227"/>
              <a:ext cx="1375838" cy="1375838"/>
            </a:xfrm>
            <a:prstGeom prst="rect">
              <a:avLst/>
            </a:prstGeom>
          </p:spPr>
        </p:pic>
      </p:grpSp>
      <p:sp>
        <p:nvSpPr>
          <p:cNvPr id="21" name="Google Shape;1586;p38">
            <a:extLst>
              <a:ext uri="{FF2B5EF4-FFF2-40B4-BE49-F238E27FC236}">
                <a16:creationId xmlns:a16="http://schemas.microsoft.com/office/drawing/2014/main" id="{2484423E-6090-C046-41DA-742556953BCB}"/>
              </a:ext>
            </a:extLst>
          </p:cNvPr>
          <p:cNvSpPr txBox="1">
            <a:spLocks/>
          </p:cNvSpPr>
          <p:nvPr/>
        </p:nvSpPr>
        <p:spPr>
          <a:xfrm>
            <a:off x="2026510" y="1339793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5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1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ăn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/>
              <a:t>/kʊk/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cook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C6079C1-7F48-5A4D-4040-CC6C173B4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1974260"/>
            <a:ext cx="5672338" cy="3460723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2592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7576117" y="2285411"/>
            <a:ext cx="2712159" cy="2339107"/>
            <a:chOff x="2464431" y="1975586"/>
            <a:chExt cx="3241927" cy="27960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2464431" y="4072593"/>
              <a:ext cx="1581181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1169" y="19755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14277" y="1186739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swim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414277" y="4041727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draw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414277" y="261423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roller skate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2414277" y="5469222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cook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767916" y="26670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493517" y="1186739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Bơi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493517" y="4041727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Vẽ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493517" y="261423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Trượt pa-tanh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493517" y="5469222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Nấu ăn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D2C1E18-4F7E-3AB4-293D-9F3B3C72B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7518" y="5232079"/>
            <a:ext cx="1789172" cy="1091583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AFA999AE-2778-0C89-5846-B82B56DE60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6" t="19287" r="82631" b="49843"/>
          <a:stretch/>
        </p:blipFill>
        <p:spPr>
          <a:xfrm>
            <a:off x="7481159" y="3326988"/>
            <a:ext cx="1650945" cy="1738128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C5746D2-339A-1F2A-E8EC-F68D30870B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3310" y="1970323"/>
            <a:ext cx="1057987" cy="1395213"/>
          </a:xfrm>
          <a:prstGeom prst="rect">
            <a:avLst/>
          </a:prstGeom>
        </p:spPr>
      </p:pic>
      <p:pic>
        <p:nvPicPr>
          <p:cNvPr id="6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0B3AF044-E0C5-B685-8CDD-879450B8A7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792485"/>
            <a:ext cx="2316536" cy="13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0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2" grpId="0"/>
      <p:bldP spid="12" grpId="1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B08C210-6CD2-3DC6-6E71-FC39A0DF5935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06F4E359-5A84-3DD7-03BB-D91F618122D5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EBD7E1D9-71D3-8D39-6DF4-92B50A1F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6" name="Mspham-0936082789">
            <a:extLst>
              <a:ext uri="{FF2B5EF4-FFF2-40B4-BE49-F238E27FC236}">
                <a16:creationId xmlns:a16="http://schemas.microsoft.com/office/drawing/2014/main" id="{34285CE1-82E3-3851-BE1B-DC2B5C0A02F8}"/>
              </a:ext>
            </a:extLst>
          </p:cNvPr>
          <p:cNvGrpSpPr/>
          <p:nvPr/>
        </p:nvGrpSpPr>
        <p:grpSpPr>
          <a:xfrm>
            <a:off x="495300" y="1351835"/>
            <a:ext cx="10964607" cy="3773751"/>
            <a:chOff x="990600" y="2703669"/>
            <a:chExt cx="21929213" cy="7547502"/>
          </a:xfrm>
        </p:grpSpPr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DB31DB29-AA84-9D63-0634-E5C03B3DE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0600" y="2703669"/>
              <a:ext cx="21929213" cy="7547502"/>
            </a:xfrm>
            <a:prstGeom prst="rect">
              <a:avLst/>
            </a:prstGeom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43D4F6CB-F672-B782-5332-3245BAB31BA5}"/>
                </a:ext>
              </a:extLst>
            </p:cNvPr>
            <p:cNvSpPr/>
            <p:nvPr/>
          </p:nvSpPr>
          <p:spPr>
            <a:xfrm>
              <a:off x="6359434" y="8244610"/>
              <a:ext cx="704980" cy="704980"/>
            </a:xfrm>
            <a:prstGeom prst="rect">
              <a:avLst/>
            </a:prstGeom>
            <a:solidFill>
              <a:srgbClr val="55A6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2C941A1D-C8F4-59ED-57BC-ECCA76544A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508" t="88561" r="16257" b="535"/>
          <a:stretch/>
        </p:blipFill>
        <p:spPr>
          <a:xfrm>
            <a:off x="7787641" y="4693920"/>
            <a:ext cx="1889760" cy="41148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834CDF35-0482-E28D-8C3F-2AE297BFBD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786" t="80081" r="18898" b="12246"/>
          <a:stretch/>
        </p:blipFill>
        <p:spPr>
          <a:xfrm>
            <a:off x="7818121" y="4373880"/>
            <a:ext cx="1569720" cy="289561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A978CE4-FADA-735C-305B-43F3F5270B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292" r="21539" b="88572"/>
          <a:stretch/>
        </p:blipFill>
        <p:spPr>
          <a:xfrm>
            <a:off x="6667501" y="1351835"/>
            <a:ext cx="2430780" cy="431246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DAB91F8E-D641-D6AC-A587-63E59C931A8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085" t="82504" r="67267" b="5785"/>
          <a:stretch/>
        </p:blipFill>
        <p:spPr>
          <a:xfrm>
            <a:off x="2697480" y="4465320"/>
            <a:ext cx="1386841" cy="441961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62ED2B76-BF2A-2B25-5D68-9D4AC623E5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965" t="6178" r="65947" b="83323"/>
          <a:stretch/>
        </p:blipFill>
        <p:spPr>
          <a:xfrm>
            <a:off x="1478280" y="1584960"/>
            <a:ext cx="2750821" cy="396240"/>
          </a:xfrm>
          <a:prstGeom prst="rect">
            <a:avLst/>
          </a:prstGeom>
        </p:spPr>
      </p:pic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487684A7-E53C-211E-CAFA-D5EB6CCD6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5438467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13" y="5438467"/>
            <a:ext cx="588935" cy="583901"/>
          </a:xfrm>
          <a:prstGeom prst="rect">
            <a:avLst/>
          </a:prstGeom>
        </p:spPr>
      </p:pic>
      <p:pic>
        <p:nvPicPr>
          <p:cNvPr id="6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3A8E001-361B-651A-A032-8A147E7E6D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35" y="4447761"/>
            <a:ext cx="455543" cy="4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Structure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8645911" y="3460358"/>
            <a:ext cx="1292781" cy="848840"/>
            <a:chOff x="3709758" y="3204070"/>
            <a:chExt cx="1768014" cy="1160877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105775" y="247260"/>
            <a:ext cx="10209926" cy="712756"/>
            <a:chOff x="1105774" y="247259"/>
            <a:chExt cx="10209925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94977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một người nào đó có thể làm gì hay không: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6" tIns="91426" rIns="91426" bIns="9142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236489" y="1212962"/>
            <a:ext cx="578536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(hoạt động)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876300" y="2707572"/>
            <a:ext cx="2145426" cy="601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4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2934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2934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693728" y="2032698"/>
            <a:ext cx="5328126" cy="484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67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ấy/Cô ấy có thể _________ không?)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7848600" y="723900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173476" y="2859349"/>
            <a:ext cx="4074925" cy="502920"/>
          </a:xfrm>
          <a:prstGeom prst="wedgeRoundRectCallout">
            <a:avLst>
              <a:gd name="adj1" fmla="val 55878"/>
              <a:gd name="adj2" fmla="val -7366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roller skate?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762500" y="3452434"/>
            <a:ext cx="2454011" cy="502920"/>
          </a:xfrm>
          <a:prstGeom prst="wedgeRoundRectCallout">
            <a:avLst>
              <a:gd name="adj1" fmla="val -59776"/>
              <a:gd name="adj2" fmla="val -3271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F8C41ED-5246-4901-0EBE-3A13DD110A0C}"/>
              </a:ext>
            </a:extLst>
          </p:cNvPr>
          <p:cNvSpPr/>
          <p:nvPr/>
        </p:nvSpPr>
        <p:spPr>
          <a:xfrm>
            <a:off x="7898524" y="151686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A62F6E-B352-3333-9DC7-11B346DCC93A}"/>
              </a:ext>
            </a:extLst>
          </p:cNvPr>
          <p:cNvCxnSpPr>
            <a:cxnSpLocks/>
            <a:stCxn id="7" idx="3"/>
            <a:endCxn id="31" idx="1"/>
          </p:cNvCxnSpPr>
          <p:nvPr/>
        </p:nvCxnSpPr>
        <p:spPr>
          <a:xfrm flipV="1">
            <a:off x="7021854" y="1099080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68F251-A087-E11F-911B-204C712CE278}"/>
              </a:ext>
            </a:extLst>
          </p:cNvPr>
          <p:cNvCxnSpPr>
            <a:cxnSpLocks/>
            <a:stCxn id="7" idx="3"/>
            <a:endCxn id="32" idx="1"/>
          </p:cNvCxnSpPr>
          <p:nvPr/>
        </p:nvCxnSpPr>
        <p:spPr>
          <a:xfrm>
            <a:off x="7021854" y="1577263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C39DA57-59C1-C1A0-46FB-5E43B2F8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559" y="890788"/>
            <a:ext cx="419100" cy="4165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508D8C-375C-0483-4007-CE643192B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883" y="1686786"/>
            <a:ext cx="421617" cy="416583"/>
          </a:xfrm>
          <a:prstGeom prst="rect">
            <a:avLst/>
          </a:prstGeom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48C84824-8CE0-77AD-C019-E31BA7F6991B}"/>
              </a:ext>
            </a:extLst>
          </p:cNvPr>
          <p:cNvSpPr/>
          <p:nvPr/>
        </p:nvSpPr>
        <p:spPr>
          <a:xfrm>
            <a:off x="2173476" y="4978544"/>
            <a:ext cx="4590454" cy="502920"/>
          </a:xfrm>
          <a:prstGeom prst="wedgeRoundRectCallout">
            <a:avLst>
              <a:gd name="adj1" fmla="val 54098"/>
              <a:gd name="adj2" fmla="val -16288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roller skate?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6CBCF98F-BF99-4D34-2682-E03A63C3EC00}"/>
              </a:ext>
            </a:extLst>
          </p:cNvPr>
          <p:cNvSpPr/>
          <p:nvPr/>
        </p:nvSpPr>
        <p:spPr>
          <a:xfrm>
            <a:off x="4517091" y="5758921"/>
            <a:ext cx="2606412" cy="502920"/>
          </a:xfrm>
          <a:prstGeom prst="wedgeRoundRectCallout">
            <a:avLst>
              <a:gd name="adj1" fmla="val -59814"/>
              <a:gd name="adj2" fmla="val -12247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D2FCC0CD-14F7-4570-660F-15513F45CDA6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 flipH="1">
            <a:off x="6977177" y="5001075"/>
            <a:ext cx="436138" cy="45785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11DE2968-E89D-862C-9CD3-E78070C1D077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 flipH="1">
            <a:off x="6570476" y="2881880"/>
            <a:ext cx="436138" cy="45785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DFFF396-F846-D373-DEEE-5C82113CCB80}"/>
              </a:ext>
            </a:extLst>
          </p:cNvPr>
          <p:cNvGrpSpPr/>
          <p:nvPr/>
        </p:nvGrpSpPr>
        <p:grpSpPr>
          <a:xfrm>
            <a:off x="7980692" y="2490544"/>
            <a:ext cx="2876249" cy="1754815"/>
            <a:chOff x="15659702" y="5012978"/>
            <a:chExt cx="5752498" cy="350962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D2B2AD4-C1E0-BC30-8E12-AC8FE7D14B48}"/>
                </a:ext>
              </a:extLst>
            </p:cNvPr>
            <p:cNvSpPr/>
            <p:nvPr/>
          </p:nvSpPr>
          <p:spPr>
            <a:xfrm>
              <a:off x="15659702" y="5012978"/>
              <a:ext cx="5752498" cy="3509629"/>
            </a:xfrm>
            <a:prstGeom prst="roundRect">
              <a:avLst>
                <a:gd name="adj" fmla="val 7147"/>
              </a:avLst>
            </a:prstGeom>
            <a:solidFill>
              <a:schemeClr val="bg1"/>
            </a:solidFill>
            <a:ln>
              <a:solidFill>
                <a:srgbClr val="00BFC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BD3497-CD48-2F75-ABDF-20BB9906F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7238739" y="5149090"/>
              <a:ext cx="2454916" cy="3237404"/>
            </a:xfrm>
            <a:prstGeom prst="rect">
              <a:avLst/>
            </a:prstGeom>
          </p:spPr>
        </p:pic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44A6C90C-0CCD-5146-870C-B209E63E0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91" y="3475294"/>
            <a:ext cx="457200" cy="4572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7D5A3280-657C-C03B-E65B-A662EE06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1" y="5804641"/>
            <a:ext cx="457200" cy="4572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839CB27-9F63-A4B0-69E5-94C41FBB89C8}"/>
              </a:ext>
            </a:extLst>
          </p:cNvPr>
          <p:cNvGrpSpPr/>
          <p:nvPr/>
        </p:nvGrpSpPr>
        <p:grpSpPr>
          <a:xfrm>
            <a:off x="8026142" y="4604056"/>
            <a:ext cx="2876249" cy="1754815"/>
            <a:chOff x="16052284" y="9208112"/>
            <a:chExt cx="5752498" cy="350962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A4E798A-36AA-BDAA-4FB9-7F6A5FDFAF6A}"/>
                </a:ext>
              </a:extLst>
            </p:cNvPr>
            <p:cNvSpPr/>
            <p:nvPr/>
          </p:nvSpPr>
          <p:spPr>
            <a:xfrm>
              <a:off x="16052284" y="9208112"/>
              <a:ext cx="5752498" cy="3509629"/>
            </a:xfrm>
            <a:prstGeom prst="roundRect">
              <a:avLst>
                <a:gd name="adj" fmla="val 7147"/>
              </a:avLst>
            </a:prstGeom>
            <a:solidFill>
              <a:schemeClr val="bg1"/>
            </a:solidFill>
            <a:ln>
              <a:solidFill>
                <a:srgbClr val="00BFC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5B46AF-625F-0DCE-D394-EF4DBEEE2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82718" y="9336101"/>
              <a:ext cx="2217966" cy="3192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0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/>
      <p:bldP spid="8" grpId="0" animBg="1"/>
      <p:bldP spid="10" grpId="0" animBg="1"/>
      <p:bldP spid="9" grpId="0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0B7543A-C05E-4387-181E-FE403D9CD469}"/>
              </a:ext>
            </a:extLst>
          </p:cNvPr>
          <p:cNvGrpSpPr/>
          <p:nvPr/>
        </p:nvGrpSpPr>
        <p:grpSpPr>
          <a:xfrm>
            <a:off x="2358414" y="2044831"/>
            <a:ext cx="1422035" cy="887550"/>
            <a:chOff x="3709758" y="3204070"/>
            <a:chExt cx="1768014" cy="110348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416EF456-6C31-396A-A355-8822434E6600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3BD5C5E0-FD44-ED47-289D-BB701E5E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AE666F-D281-9E1A-3E39-1C9C7CCA6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529" y="1475885"/>
            <a:ext cx="3316189" cy="2002804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6D1C6-1AA1-73BA-2ADA-DD770DE63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314" y="1475885"/>
            <a:ext cx="3320321" cy="2002804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85717-6B23-2EF0-275B-E8BDF29E01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6335" y="4291317"/>
            <a:ext cx="3315566" cy="2002804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D2D68C-E2E2-84F8-F26C-11732D6CA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9929" y="4240383"/>
            <a:ext cx="3309943" cy="2002804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1257300" y="1475885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5333729" y="1475885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1274885" y="4068933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5351314" y="4068933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1754432" y="3134458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swim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5829395" y="3124200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roller skate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1754432" y="6103620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cook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5829395" y="6103620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draw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107F4EC-356F-EAE7-E6C2-A1E93470AC02}"/>
              </a:ext>
            </a:extLst>
          </p:cNvPr>
          <p:cNvSpPr/>
          <p:nvPr/>
        </p:nvSpPr>
        <p:spPr>
          <a:xfrm>
            <a:off x="7011474" y="549858"/>
            <a:ext cx="4844005" cy="7286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DB2B9BE-B518-32C4-B1BB-CCC7659ED883}"/>
              </a:ext>
            </a:extLst>
          </p:cNvPr>
          <p:cNvSpPr/>
          <p:nvPr/>
        </p:nvSpPr>
        <p:spPr>
          <a:xfrm>
            <a:off x="8627607" y="1315019"/>
            <a:ext cx="3685750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9DEC260-0515-B0B8-57A7-54D8C7F4EA76}"/>
              </a:ext>
            </a:extLst>
          </p:cNvPr>
          <p:cNvSpPr/>
          <p:nvPr/>
        </p:nvSpPr>
        <p:spPr>
          <a:xfrm>
            <a:off x="8677530" y="1888800"/>
            <a:ext cx="3685750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6051CB-C833-1B77-14D1-7660778554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291" y="1481907"/>
            <a:ext cx="419100" cy="4165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FD750F-91E9-128C-54D1-B5384AF42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6616" y="2058724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4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6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660343" y="2040689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3200275" y="4907333"/>
            <a:ext cx="609716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1428" y="5696898"/>
            <a:ext cx="618008" cy="61800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267132" y="4953053"/>
            <a:ext cx="3353264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FEF5DA"/>
          </a:solidFill>
          <a:ln>
            <a:solidFill>
              <a:srgbClr val="FDB92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  Can </a:t>
            </a:r>
            <a:r>
              <a:rPr lang="en-US" sz="2700">
                <a:solidFill>
                  <a:srgbClr val="FF0000"/>
                </a:solidFill>
              </a:rPr>
              <a:t>he</a:t>
            </a:r>
            <a:r>
              <a:rPr lang="en-US" sz="2700"/>
              <a:t> swim?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267132" y="5766266"/>
            <a:ext cx="2801061" cy="548640"/>
          </a:xfrm>
          <a:prstGeom prst="wedgeRoundRectCallout">
            <a:avLst>
              <a:gd name="adj1" fmla="val 62324"/>
              <a:gd name="adj2" fmla="val -621"/>
              <a:gd name="adj3" fmla="val 16667"/>
            </a:avLst>
          </a:prstGeom>
          <a:solidFill>
            <a:srgbClr val="FEF5DA"/>
          </a:solidFill>
          <a:ln>
            <a:solidFill>
              <a:srgbClr val="FDB92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  Yes, </a:t>
            </a:r>
            <a:r>
              <a:rPr lang="en-US" sz="2700">
                <a:solidFill>
                  <a:srgbClr val="FF0000"/>
                </a:solidFill>
              </a:rPr>
              <a:t>he</a:t>
            </a:r>
            <a:r>
              <a:rPr lang="en-US" sz="2700"/>
              <a:t> can.</a:t>
            </a:r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54F3A-3534-37A0-D80A-06D8F1FC3B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871" y="1151570"/>
            <a:ext cx="5730639" cy="3461004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4C9C5CF-130C-BE9A-A11C-53D2B1AD0890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CC89A-E0C5-DF21-5A30-E5D89E75605C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5611DCB-89FB-0A37-38B9-FF587BCA17FD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ED25FF7-6E28-80FB-09D8-65ECE34B4339}"/>
              </a:ext>
            </a:extLst>
          </p:cNvPr>
          <p:cNvSpPr txBox="1">
            <a:spLocks/>
          </p:cNvSpPr>
          <p:nvPr/>
        </p:nvSpPr>
        <p:spPr>
          <a:xfrm>
            <a:off x="4604104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140395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660343" y="2040689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3200275" y="4907333"/>
            <a:ext cx="609716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1428" y="5696898"/>
            <a:ext cx="618008" cy="61800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267132" y="4953053"/>
            <a:ext cx="4114879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FEF5DA"/>
          </a:solidFill>
          <a:ln>
            <a:solidFill>
              <a:srgbClr val="FDB92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 Can </a:t>
            </a:r>
            <a:r>
              <a:rPr lang="en-US" sz="2700">
                <a:solidFill>
                  <a:srgbClr val="FF0000"/>
                </a:solidFill>
              </a:rPr>
              <a:t>he</a:t>
            </a:r>
            <a:r>
              <a:rPr lang="en-US" sz="2700"/>
              <a:t> roller skate?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267132" y="5766266"/>
            <a:ext cx="2801061" cy="548640"/>
          </a:xfrm>
          <a:prstGeom prst="wedgeRoundRectCallout">
            <a:avLst>
              <a:gd name="adj1" fmla="val 62324"/>
              <a:gd name="adj2" fmla="val -621"/>
              <a:gd name="adj3" fmla="val 16667"/>
            </a:avLst>
          </a:prstGeom>
          <a:solidFill>
            <a:srgbClr val="FEF5DA"/>
          </a:solidFill>
          <a:ln>
            <a:solidFill>
              <a:srgbClr val="FDB92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  No, </a:t>
            </a:r>
            <a:r>
              <a:rPr lang="en-US" sz="2700">
                <a:solidFill>
                  <a:srgbClr val="FF0000"/>
                </a:solidFill>
              </a:rPr>
              <a:t>he</a:t>
            </a:r>
            <a:r>
              <a:rPr lang="en-US" sz="2700"/>
              <a:t> can’t.</a:t>
            </a:r>
            <a:endParaRPr lang="en-US" sz="2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66B9B-2F39-C311-7D0C-3AF22649D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176" y="977600"/>
            <a:ext cx="5737780" cy="3461004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874982E6-BC01-E084-69EF-7EC8980920B8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C65A4DC-7BBB-CB16-C22A-B5B2606848B4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71D7955-48CE-91EC-A157-F613860A7489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7EB32397-CB26-07A1-F1BE-632263E27716}"/>
              </a:ext>
            </a:extLst>
          </p:cNvPr>
          <p:cNvSpPr txBox="1">
            <a:spLocks/>
          </p:cNvSpPr>
          <p:nvPr/>
        </p:nvSpPr>
        <p:spPr>
          <a:xfrm>
            <a:off x="4604104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roller skate</a:t>
            </a:r>
          </a:p>
        </p:txBody>
      </p:sp>
    </p:spTree>
    <p:extLst>
      <p:ext uri="{BB962C8B-B14F-4D97-AF65-F5344CB8AC3E}">
        <p14:creationId xmlns:p14="http://schemas.microsoft.com/office/powerpoint/2010/main" val="201694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660343" y="2040689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3200275" y="4907333"/>
            <a:ext cx="609716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1428" y="5696898"/>
            <a:ext cx="618008" cy="61800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267132" y="4953053"/>
            <a:ext cx="3619568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FEF5DA"/>
          </a:solidFill>
          <a:ln>
            <a:solidFill>
              <a:srgbClr val="FDB92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  Can </a:t>
            </a:r>
            <a:r>
              <a:rPr lang="en-US" sz="2700">
                <a:solidFill>
                  <a:srgbClr val="FF0000"/>
                </a:solidFill>
              </a:rPr>
              <a:t>she</a:t>
            </a:r>
            <a:r>
              <a:rPr lang="en-US" sz="2700"/>
              <a:t> cook?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267132" y="5766266"/>
            <a:ext cx="2801061" cy="548640"/>
          </a:xfrm>
          <a:prstGeom prst="wedgeRoundRectCallout">
            <a:avLst>
              <a:gd name="adj1" fmla="val 62324"/>
              <a:gd name="adj2" fmla="val -621"/>
              <a:gd name="adj3" fmla="val 16667"/>
            </a:avLst>
          </a:prstGeom>
          <a:solidFill>
            <a:srgbClr val="FEF5DA"/>
          </a:solidFill>
          <a:ln>
            <a:solidFill>
              <a:srgbClr val="FDB92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  Yes, </a:t>
            </a:r>
            <a:r>
              <a:rPr lang="en-US" sz="2700">
                <a:solidFill>
                  <a:srgbClr val="FF0000"/>
                </a:solidFill>
              </a:rPr>
              <a:t>she</a:t>
            </a:r>
            <a:r>
              <a:rPr lang="en-US" sz="2700"/>
              <a:t> can.</a:t>
            </a:r>
            <a:endParaRPr lang="en-US" sz="27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4168F8-769F-7A69-1AC9-24B6E6A13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3285" y="977600"/>
            <a:ext cx="5729561" cy="3461004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733D60E-A2A5-203A-0628-3EE65F618F90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E33CE75-056B-BA3E-0DE3-C40A2D548B2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F727E85-B22A-B08B-2657-85427729DC08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C684AEA-D13A-97AF-BFE4-EFE7BB6B8FD6}"/>
              </a:ext>
            </a:extLst>
          </p:cNvPr>
          <p:cNvSpPr txBox="1">
            <a:spLocks/>
          </p:cNvSpPr>
          <p:nvPr/>
        </p:nvSpPr>
        <p:spPr>
          <a:xfrm>
            <a:off x="4604104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cook</a:t>
            </a:r>
          </a:p>
        </p:txBody>
      </p:sp>
    </p:spTree>
    <p:extLst>
      <p:ext uri="{BB962C8B-B14F-4D97-AF65-F5344CB8AC3E}">
        <p14:creationId xmlns:p14="http://schemas.microsoft.com/office/powerpoint/2010/main" val="33174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660343" y="2040689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3200275" y="4907333"/>
            <a:ext cx="609716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1428" y="5696898"/>
            <a:ext cx="618008" cy="61800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267132" y="4953053"/>
            <a:ext cx="3505268" cy="54864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FEF5DA"/>
          </a:solidFill>
          <a:ln>
            <a:solidFill>
              <a:srgbClr val="FDB92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  Can </a:t>
            </a:r>
            <a:r>
              <a:rPr lang="en-US" sz="2700">
                <a:solidFill>
                  <a:srgbClr val="FF0000"/>
                </a:solidFill>
              </a:rPr>
              <a:t>she</a:t>
            </a:r>
            <a:r>
              <a:rPr lang="en-US" sz="2700"/>
              <a:t> draw?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267132" y="5766266"/>
            <a:ext cx="2801061" cy="548640"/>
          </a:xfrm>
          <a:prstGeom prst="wedgeRoundRectCallout">
            <a:avLst>
              <a:gd name="adj1" fmla="val 62324"/>
              <a:gd name="adj2" fmla="val -621"/>
              <a:gd name="adj3" fmla="val 16667"/>
            </a:avLst>
          </a:prstGeom>
          <a:solidFill>
            <a:srgbClr val="FEF5DA"/>
          </a:solidFill>
          <a:ln>
            <a:solidFill>
              <a:srgbClr val="FDB92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 No, </a:t>
            </a:r>
            <a:r>
              <a:rPr lang="en-US" sz="2700">
                <a:solidFill>
                  <a:srgbClr val="FF0000"/>
                </a:solidFill>
              </a:rPr>
              <a:t>she</a:t>
            </a:r>
            <a:r>
              <a:rPr lang="en-US" sz="2700"/>
              <a:t> can’t.</a:t>
            </a:r>
            <a:endParaRPr lang="en-US" sz="27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B43C2-A91B-6BBA-B5E4-8FC775637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8143" y="977600"/>
            <a:ext cx="5719845" cy="3461004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4AD3B51-EA9F-02F4-EDD5-106A39CACDA1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56F3125-342A-E095-6856-C0BC3FE7F84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2F000BD-DBA5-5EFE-EE0A-7F3AF65018E2}"/>
              </a:ext>
            </a:extLst>
          </p:cNvPr>
          <p:cNvSpPr txBox="1">
            <a:spLocks/>
          </p:cNvSpPr>
          <p:nvPr/>
        </p:nvSpPr>
        <p:spPr>
          <a:xfrm>
            <a:off x="2638012" y="1404471"/>
            <a:ext cx="41148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91231AE-7F47-70B1-4E96-3D3EC2B0A8E5}"/>
              </a:ext>
            </a:extLst>
          </p:cNvPr>
          <p:cNvSpPr txBox="1">
            <a:spLocks/>
          </p:cNvSpPr>
          <p:nvPr/>
        </p:nvSpPr>
        <p:spPr>
          <a:xfrm>
            <a:off x="4604104" y="4158475"/>
            <a:ext cx="2635861" cy="342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draw</a:t>
            </a:r>
          </a:p>
        </p:txBody>
      </p:sp>
    </p:spTree>
    <p:extLst>
      <p:ext uri="{BB962C8B-B14F-4D97-AF65-F5344CB8AC3E}">
        <p14:creationId xmlns:p14="http://schemas.microsoft.com/office/powerpoint/2010/main" val="6240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0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9CB64D-0318-7415-17D4-FAA8441E7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B81A7B0-2AC0-292B-FA64-35A83354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05617" y="-48638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7C61EA-104F-3240-0731-FD24A9544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8008" y="5057117"/>
            <a:ext cx="2175597" cy="24828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9E7F9A-DCE4-779C-CD2A-9FFD7553E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0794">
            <a:off x="-847378" y="-992812"/>
            <a:ext cx="2175597" cy="24828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C5F527-6250-EC91-E74E-FE02EDADB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223">
            <a:off x="-527545" y="4678493"/>
            <a:ext cx="1776696" cy="165394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E45926-3EF9-25CD-BB59-4D9B1E776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016302">
            <a:off x="10927963" y="868242"/>
            <a:ext cx="1776696" cy="165394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F07D5A-AB95-FCBF-0685-1D3752F8D04C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11FFBF2-974E-81B6-C832-305755E04B32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3A8C7AA3-9052-9F82-D205-0B382387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647141A-D26B-1947-11F6-67A9894B4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441" y="2596506"/>
            <a:ext cx="5931144" cy="3947987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07D5063-0B2E-D382-AC09-2FDD6E18C046}"/>
              </a:ext>
            </a:extLst>
          </p:cNvPr>
          <p:cNvSpPr txBox="1"/>
          <p:nvPr/>
        </p:nvSpPr>
        <p:spPr>
          <a:xfrm>
            <a:off x="1281588" y="2017811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64062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989541-2C51-7992-A6B2-7B2C117B429D}"/>
              </a:ext>
            </a:extLst>
          </p:cNvPr>
          <p:cNvGrpSpPr/>
          <p:nvPr/>
        </p:nvGrpSpPr>
        <p:grpSpPr>
          <a:xfrm>
            <a:off x="749075" y="326366"/>
            <a:ext cx="11614205" cy="6188735"/>
            <a:chOff x="1498150" y="652731"/>
            <a:chExt cx="23228409" cy="1237746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B7543A-C05E-4387-181E-FE403D9CD469}"/>
                </a:ext>
              </a:extLst>
            </p:cNvPr>
            <p:cNvGrpSpPr/>
            <p:nvPr/>
          </p:nvGrpSpPr>
          <p:grpSpPr>
            <a:xfrm>
              <a:off x="4716828" y="4089663"/>
              <a:ext cx="2844069" cy="1775099"/>
              <a:chOff x="3709758" y="3204070"/>
              <a:chExt cx="1768014" cy="1103488"/>
            </a:xfrm>
          </p:grpSpPr>
          <p:sp>
            <p:nvSpPr>
              <p:cNvPr id="14" name="Mspham-0936082789">
                <a:extLst>
                  <a:ext uri="{FF2B5EF4-FFF2-40B4-BE49-F238E27FC236}">
                    <a16:creationId xmlns:a16="http://schemas.microsoft.com/office/drawing/2014/main" id="{416EF456-6C31-396A-A355-8822434E6600}"/>
                  </a:ext>
                </a:extLst>
              </p:cNvPr>
              <p:cNvSpPr txBox="1"/>
              <p:nvPr/>
            </p:nvSpPr>
            <p:spPr>
              <a:xfrm>
                <a:off x="3709758" y="3733572"/>
                <a:ext cx="1285890" cy="573986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MsPham </a:t>
                </a:r>
              </a:p>
              <a:p>
                <a:r>
                  <a:rPr lang="en-US" sz="1200" b="1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0936082789</a:t>
                </a:r>
              </a:p>
            </p:txBody>
          </p:sp>
          <p:pic>
            <p:nvPicPr>
              <p:cNvPr id="15" name="MsPham-0936082789">
                <a:extLst>
                  <a:ext uri="{FF2B5EF4-FFF2-40B4-BE49-F238E27FC236}">
                    <a16:creationId xmlns:a16="http://schemas.microsoft.com/office/drawing/2014/main" id="{3BD5C5E0-FD44-ED47-289D-BB701E5E0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32583" y="3204070"/>
                <a:ext cx="845189" cy="845189"/>
              </a:xfrm>
              <a:prstGeom prst="ellipse">
                <a:avLst/>
              </a:prstGeom>
              <a:ln>
                <a:solidFill>
                  <a:srgbClr val="7DBD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AE666F-D281-9E1A-3E39-1C9C7CCA6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5058" y="2951770"/>
              <a:ext cx="6632377" cy="4005607"/>
            </a:xfrm>
            <a:prstGeom prst="roundRect">
              <a:avLst>
                <a:gd name="adj" fmla="val 6041"/>
              </a:avLst>
            </a:prstGeom>
            <a:solidFill>
              <a:schemeClr val="bg1"/>
            </a:solidFill>
            <a:ln>
              <a:noFill/>
            </a:ln>
            <a:effectLst/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A6D1C6-1AA1-73BA-2ADA-DD770DE63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02627" y="2951770"/>
              <a:ext cx="6640642" cy="4005607"/>
            </a:xfrm>
            <a:prstGeom prst="roundRect">
              <a:avLst>
                <a:gd name="adj" fmla="val 6041"/>
              </a:avLst>
            </a:prstGeom>
            <a:solidFill>
              <a:schemeClr val="bg1"/>
            </a:solidFill>
            <a:ln>
              <a:noFill/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385717-6B23-2EF0-275B-E8BDF29E0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2669" y="8582633"/>
              <a:ext cx="6631131" cy="4005607"/>
            </a:xfrm>
            <a:prstGeom prst="roundRect">
              <a:avLst>
                <a:gd name="adj" fmla="val 6041"/>
              </a:avLst>
            </a:prstGeom>
            <a:solidFill>
              <a:schemeClr val="bg1"/>
            </a:solidFill>
            <a:ln>
              <a:noFill/>
            </a:ln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D2D68C-E2E2-84F8-F26C-11732D6CA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9858" y="8480766"/>
              <a:ext cx="6619886" cy="4005607"/>
            </a:xfrm>
            <a:prstGeom prst="roundRect">
              <a:avLst>
                <a:gd name="adj" fmla="val 6041"/>
              </a:avLst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2" name="Mspham-0936082789">
              <a:extLst>
                <a:ext uri="{FF2B5EF4-FFF2-40B4-BE49-F238E27FC236}">
                  <a16:creationId xmlns:a16="http://schemas.microsoft.com/office/drawing/2014/main" id="{FECFF051-9A92-F936-1AFC-8513652D5A67}"/>
                </a:ext>
              </a:extLst>
            </p:cNvPr>
            <p:cNvSpPr txBox="1">
              <a:spLocks/>
            </p:cNvSpPr>
            <p:nvPr/>
          </p:nvSpPr>
          <p:spPr>
            <a:xfrm>
              <a:off x="2667000" y="721041"/>
              <a:ext cx="9688010" cy="772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6000" b="1" i="0" u="none" strike="noStrike" cap="none">
                  <a:solidFill>
                    <a:srgbClr val="002060"/>
                  </a:solidFill>
                  <a:latin typeface="Arial" panose="020B0604020202020204" pitchFamily="34" charset="0"/>
                  <a:ea typeface="Kirang Haerang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3000"/>
                <a:t>Listen, point and say.</a:t>
              </a:r>
            </a:p>
          </p:txBody>
        </p:sp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14FB24E6-4C2A-C86B-607B-B90EB012EFF9}"/>
                </a:ext>
              </a:extLst>
            </p:cNvPr>
            <p:cNvSpPr txBox="1">
              <a:spLocks/>
            </p:cNvSpPr>
            <p:nvPr/>
          </p:nvSpPr>
          <p:spPr>
            <a:xfrm>
              <a:off x="1498150" y="652731"/>
              <a:ext cx="1005840" cy="1005840"/>
            </a:xfrm>
            <a:prstGeom prst="ellipse">
              <a:avLst/>
            </a:prstGeom>
            <a:solidFill>
              <a:srgbClr val="00BFC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7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7D82CA7-07E5-D4C0-7432-47127D21E3CD}"/>
                </a:ext>
              </a:extLst>
            </p:cNvPr>
            <p:cNvSpPr txBox="1">
              <a:spLocks/>
            </p:cNvSpPr>
            <p:nvPr/>
          </p:nvSpPr>
          <p:spPr>
            <a:xfrm>
              <a:off x="2514600" y="2951770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BD0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483A10D8-0919-D7FC-E2E7-92BD787C6900}"/>
                </a:ext>
              </a:extLst>
            </p:cNvPr>
            <p:cNvSpPr txBox="1">
              <a:spLocks/>
            </p:cNvSpPr>
            <p:nvPr/>
          </p:nvSpPr>
          <p:spPr>
            <a:xfrm>
              <a:off x="10667458" y="2951770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BD0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53CE242D-DE18-3BC1-F9E8-60A4B770FDD6}"/>
                </a:ext>
              </a:extLst>
            </p:cNvPr>
            <p:cNvSpPr txBox="1">
              <a:spLocks/>
            </p:cNvSpPr>
            <p:nvPr/>
          </p:nvSpPr>
          <p:spPr>
            <a:xfrm>
              <a:off x="2549769" y="8137866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BD0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CB5BB778-4E9F-6E7D-2B01-8D47B9338E01}"/>
                </a:ext>
              </a:extLst>
            </p:cNvPr>
            <p:cNvSpPr txBox="1">
              <a:spLocks/>
            </p:cNvSpPr>
            <p:nvPr/>
          </p:nvSpPr>
          <p:spPr>
            <a:xfrm>
              <a:off x="10702627" y="8137866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BD0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2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A8A04444-F193-EE18-DE7F-97841EFA395B}"/>
                </a:ext>
              </a:extLst>
            </p:cNvPr>
            <p:cNvSpPr txBox="1">
              <a:spLocks/>
            </p:cNvSpPr>
            <p:nvPr/>
          </p:nvSpPr>
          <p:spPr>
            <a:xfrm>
              <a:off x="3508863" y="6268915"/>
              <a:ext cx="5271722" cy="82296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000"/>
                <a:t>swim</a:t>
              </a:r>
            </a:p>
          </p:txBody>
        </p:sp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985D5F0E-7D49-996E-5123-A3138769D979}"/>
                </a:ext>
              </a:extLst>
            </p:cNvPr>
            <p:cNvSpPr txBox="1">
              <a:spLocks/>
            </p:cNvSpPr>
            <p:nvPr/>
          </p:nvSpPr>
          <p:spPr>
            <a:xfrm>
              <a:off x="11658790" y="6248400"/>
              <a:ext cx="5271722" cy="82296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000"/>
                <a:t>roller skate</a:t>
              </a:r>
            </a:p>
          </p:txBody>
        </p:sp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F4ACAF28-E2BA-CEB6-B0DF-3244A32335A3}"/>
                </a:ext>
              </a:extLst>
            </p:cNvPr>
            <p:cNvSpPr txBox="1">
              <a:spLocks/>
            </p:cNvSpPr>
            <p:nvPr/>
          </p:nvSpPr>
          <p:spPr>
            <a:xfrm>
              <a:off x="3508863" y="12207240"/>
              <a:ext cx="5271722" cy="82296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000"/>
                <a:t>cook</a:t>
              </a: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A626E5DD-F77C-C1C7-FC56-F8E9D829D3BC}"/>
                </a:ext>
              </a:extLst>
            </p:cNvPr>
            <p:cNvSpPr txBox="1">
              <a:spLocks/>
            </p:cNvSpPr>
            <p:nvPr/>
          </p:nvSpPr>
          <p:spPr>
            <a:xfrm>
              <a:off x="11658790" y="12207240"/>
              <a:ext cx="5271722" cy="82296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2000"/>
                <a:t>draw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1107F4EC-356F-EAE7-E6C2-A1E93470AC02}"/>
                </a:ext>
              </a:extLst>
            </p:cNvPr>
            <p:cNvSpPr/>
            <p:nvPr/>
          </p:nvSpPr>
          <p:spPr>
            <a:xfrm>
              <a:off x="14022948" y="1099716"/>
              <a:ext cx="9688010" cy="1457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19F9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Can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+ </a:t>
              </a:r>
              <a:r>
                <a:rPr lang="en-US" sz="2400" b="1">
                  <a:solidFill>
                    <a:srgbClr val="00776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ADB2B9BE-B518-32C4-B1BB-CCC7659ED883}"/>
                </a:ext>
              </a:extLst>
            </p:cNvPr>
            <p:cNvSpPr/>
            <p:nvPr/>
          </p:nvSpPr>
          <p:spPr>
            <a:xfrm>
              <a:off x="17255213" y="2630037"/>
              <a:ext cx="7371499" cy="145720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  Yes,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can.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09DEC260-0515-B0B8-57A7-54D8C7F4EA76}"/>
                </a:ext>
              </a:extLst>
            </p:cNvPr>
            <p:cNvSpPr/>
            <p:nvPr/>
          </p:nvSpPr>
          <p:spPr>
            <a:xfrm>
              <a:off x="17355060" y="3777600"/>
              <a:ext cx="7371499" cy="145720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  No,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can’t.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F6051CB-C833-1B77-14D1-76607785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04582" y="2963813"/>
              <a:ext cx="838200" cy="83316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FD750F-91E9-128C-54D1-B5384AF42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73231" y="4117447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1331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90EA2D7-8EDC-459B-0565-70560833CC22}"/>
              </a:ext>
            </a:extLst>
          </p:cNvPr>
          <p:cNvGrpSpPr/>
          <p:nvPr/>
        </p:nvGrpSpPr>
        <p:grpSpPr>
          <a:xfrm>
            <a:off x="2786678" y="2685268"/>
            <a:ext cx="1322798" cy="1429964"/>
            <a:chOff x="2786677" y="2685267"/>
            <a:chExt cx="1322798" cy="1429964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330EA850-14C6-040C-9C49-2C19227DF396}"/>
                </a:ext>
              </a:extLst>
            </p:cNvPr>
            <p:cNvSpPr txBox="1"/>
            <p:nvPr/>
          </p:nvSpPr>
          <p:spPr>
            <a:xfrm>
              <a:off x="2786677" y="3530456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477A70F6-4CAC-62A9-6F6A-51794FFE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E9460A9-5978-0A4E-90CD-01BAF5477C0B}"/>
              </a:ext>
            </a:extLst>
          </p:cNvPr>
          <p:cNvSpPr txBox="1"/>
          <p:nvPr/>
        </p:nvSpPr>
        <p:spPr>
          <a:xfrm>
            <a:off x="1529338" y="1686905"/>
            <a:ext cx="4566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Britannic Bold" panose="020B0903060703020204" pitchFamily="34" charset="0"/>
              </a:rPr>
              <a:t>MICKEY CHECK </a:t>
            </a:r>
          </a:p>
        </p:txBody>
      </p:sp>
      <p:pic>
        <p:nvPicPr>
          <p:cNvPr id="10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6026E-4F60-7B4D-8D49-E5E70BC76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480" y="2222231"/>
            <a:ext cx="4599886" cy="3481335"/>
          </a:xfrm>
          <a:prstGeom prst="rect">
            <a:avLst/>
          </a:prstGeom>
        </p:spPr>
      </p:pic>
      <p:sp>
        <p:nvSpPr>
          <p:cNvPr id="1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1F1029-EA02-C338-28FE-59A98CDF8A8A}"/>
              </a:ext>
            </a:extLst>
          </p:cNvPr>
          <p:cNvSpPr/>
          <p:nvPr/>
        </p:nvSpPr>
        <p:spPr>
          <a:xfrm>
            <a:off x="1678107" y="4540621"/>
            <a:ext cx="2927980" cy="707366"/>
          </a:xfrm>
          <a:prstGeom prst="roundRect">
            <a:avLst/>
          </a:prstGeom>
          <a:solidFill>
            <a:srgbClr val="FAC09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C3B06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START</a:t>
            </a:r>
            <a:endParaRPr lang="ru-RU" sz="3600" b="1" dirty="0">
              <a:solidFill>
                <a:srgbClr val="7C3B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4E2939E-CDA6-3373-C181-0796C22B6270}"/>
              </a:ext>
            </a:extLst>
          </p:cNvPr>
          <p:cNvGrpSpPr/>
          <p:nvPr/>
        </p:nvGrpSpPr>
        <p:grpSpPr>
          <a:xfrm>
            <a:off x="2786678" y="2685268"/>
            <a:ext cx="1322798" cy="1429964"/>
            <a:chOff x="2786677" y="2685267"/>
            <a:chExt cx="1322798" cy="1429964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ADF2816-CA6B-ACAE-EB9F-B9787C7A6815}"/>
                </a:ext>
              </a:extLst>
            </p:cNvPr>
            <p:cNvSpPr txBox="1"/>
            <p:nvPr/>
          </p:nvSpPr>
          <p:spPr>
            <a:xfrm>
              <a:off x="2786677" y="3530456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D40E43FB-FC63-3692-7533-2D62A273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60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90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swim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play football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" y="102526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1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3708" y="42396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9711" y="265746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roller skate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9235" y="111086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5A960711-1E01-276B-3628-88885A5F6F31}"/>
              </a:ext>
            </a:extLst>
          </p:cNvPr>
          <p:cNvSpPr txBox="1"/>
          <p:nvPr/>
        </p:nvSpPr>
        <p:spPr>
          <a:xfrm>
            <a:off x="1359935" y="1238305"/>
            <a:ext cx="458366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>
                <a:solidFill>
                  <a:srgbClr val="002060"/>
                </a:solidFill>
              </a:rPr>
              <a:t>Can she _______?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No, she can’t.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62FF7FCB-ED1F-B314-B708-A95E88B406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8393" y="2639113"/>
            <a:ext cx="1986748" cy="285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ACCE43-7A28-2EF4-A53B-0A5160D7AC94}"/>
              </a:ext>
            </a:extLst>
          </p:cNvPr>
          <p:cNvGrpSpPr/>
          <p:nvPr/>
        </p:nvGrpSpPr>
        <p:grpSpPr>
          <a:xfrm>
            <a:off x="2786678" y="2685268"/>
            <a:ext cx="1322798" cy="1429964"/>
            <a:chOff x="2786677" y="2685267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592474A-D137-9418-9284-65AD29232542}"/>
                </a:ext>
              </a:extLst>
            </p:cNvPr>
            <p:cNvSpPr txBox="1"/>
            <p:nvPr/>
          </p:nvSpPr>
          <p:spPr>
            <a:xfrm>
              <a:off x="2786677" y="3530456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21F0732E-838E-F8DB-8236-7D8683E26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60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90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play football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draw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" y="102526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1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382" y="42396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roller skate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382" y="113326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67143" y="26904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597DDBA-33EB-F89B-0446-75D4B078281D}"/>
              </a:ext>
            </a:extLst>
          </p:cNvPr>
          <p:cNvSpPr txBox="1"/>
          <p:nvPr/>
        </p:nvSpPr>
        <p:spPr>
          <a:xfrm>
            <a:off x="1359935" y="1238305"/>
            <a:ext cx="458366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>
                <a:solidFill>
                  <a:srgbClr val="002060"/>
                </a:solidFill>
              </a:rPr>
              <a:t>Can he _______?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Yes, he can.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C7AEE0FE-5CD6-F008-D9D9-3DF55DC979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373"/>
          <a:stretch/>
        </p:blipFill>
        <p:spPr>
          <a:xfrm>
            <a:off x="2269039" y="2952234"/>
            <a:ext cx="2314171" cy="22811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93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ACCE43-7A28-2EF4-A53B-0A5160D7AC94}"/>
              </a:ext>
            </a:extLst>
          </p:cNvPr>
          <p:cNvGrpSpPr/>
          <p:nvPr/>
        </p:nvGrpSpPr>
        <p:grpSpPr>
          <a:xfrm>
            <a:off x="2786678" y="2685268"/>
            <a:ext cx="1322798" cy="1429964"/>
            <a:chOff x="2786677" y="2685267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592474A-D137-9418-9284-65AD29232542}"/>
                </a:ext>
              </a:extLst>
            </p:cNvPr>
            <p:cNvSpPr txBox="1"/>
            <p:nvPr/>
          </p:nvSpPr>
          <p:spPr>
            <a:xfrm>
              <a:off x="2786677" y="3530456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21F0732E-838E-F8DB-8236-7D8683E26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60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90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draw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write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" y="102526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1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382" y="42396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cook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382" y="113326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67143" y="26904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6581441-CD1A-B7B3-E094-EA299C61280D}"/>
              </a:ext>
            </a:extLst>
          </p:cNvPr>
          <p:cNvSpPr txBox="1"/>
          <p:nvPr/>
        </p:nvSpPr>
        <p:spPr>
          <a:xfrm>
            <a:off x="1359935" y="1238305"/>
            <a:ext cx="458366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>
                <a:solidFill>
                  <a:srgbClr val="002060"/>
                </a:solidFill>
              </a:rPr>
              <a:t>Can she _______?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No, she can’t.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137C3976-DBCB-AFC8-D32D-DD24174B8B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56" t="19287" r="82631" b="49843"/>
          <a:stretch/>
        </p:blipFill>
        <p:spPr>
          <a:xfrm>
            <a:off x="-2777662" y="2992672"/>
            <a:ext cx="2316060" cy="2438367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0294AC-E33E-A181-D736-6639CA5DBF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5993" y="3069815"/>
            <a:ext cx="3539613" cy="2141774"/>
          </a:xfrm>
          <a:prstGeom prst="roundRect">
            <a:avLst>
              <a:gd name="adj" fmla="val 6041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3870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ACCE43-7A28-2EF4-A53B-0A5160D7AC94}"/>
              </a:ext>
            </a:extLst>
          </p:cNvPr>
          <p:cNvGrpSpPr/>
          <p:nvPr/>
        </p:nvGrpSpPr>
        <p:grpSpPr>
          <a:xfrm>
            <a:off x="2786678" y="2685268"/>
            <a:ext cx="1322798" cy="1429964"/>
            <a:chOff x="2786677" y="2685267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592474A-D137-9418-9284-65AD29232542}"/>
                </a:ext>
              </a:extLst>
            </p:cNvPr>
            <p:cNvSpPr txBox="1"/>
            <p:nvPr/>
          </p:nvSpPr>
          <p:spPr>
            <a:xfrm>
              <a:off x="2786677" y="3530456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21F0732E-838E-F8DB-8236-7D8683E26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60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90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play badminton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roller skate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" y="102526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1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382" y="42396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swim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382" y="113326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67143" y="26904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8D154B1-6EA8-4179-207C-3469CE7F5B15}"/>
              </a:ext>
            </a:extLst>
          </p:cNvPr>
          <p:cNvSpPr txBox="1"/>
          <p:nvPr/>
        </p:nvSpPr>
        <p:spPr>
          <a:xfrm>
            <a:off x="1321204" y="1267649"/>
            <a:ext cx="458366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>
                <a:solidFill>
                  <a:srgbClr val="002060"/>
                </a:solidFill>
              </a:rPr>
              <a:t>Can he _______?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No, he can’t.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D172A5-42D7-BF4F-816C-64057A4DF2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59" r="50137"/>
          <a:stretch/>
        </p:blipFill>
        <p:spPr>
          <a:xfrm>
            <a:off x="2666661" y="2693160"/>
            <a:ext cx="1944829" cy="244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02FFC0-02CD-7A3C-536D-C8EA1D49E3F5}"/>
              </a:ext>
            </a:extLst>
          </p:cNvPr>
          <p:cNvGrpSpPr/>
          <p:nvPr/>
        </p:nvGrpSpPr>
        <p:grpSpPr>
          <a:xfrm>
            <a:off x="2786678" y="2685268"/>
            <a:ext cx="1322798" cy="1429964"/>
            <a:chOff x="2786677" y="2685267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EC4C426-BA61-A2AA-A496-BC1DC58AF853}"/>
                </a:ext>
              </a:extLst>
            </p:cNvPr>
            <p:cNvSpPr txBox="1"/>
            <p:nvPr/>
          </p:nvSpPr>
          <p:spPr>
            <a:xfrm>
              <a:off x="2786677" y="3530456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8AFFFD9-3209-C2A5-1C14-EA3DDA64E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60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90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draw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cook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" y="102526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1"/>
            <a:ext cx="1530174" cy="1778507"/>
          </a:xfrm>
          <a:prstGeom prst="rect">
            <a:avLst/>
          </a:prstGeom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1472" y="265746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skate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6233" y="424756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1472" y="11006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EDD302F-EFA4-5521-659C-96BB76604F1C}"/>
              </a:ext>
            </a:extLst>
          </p:cNvPr>
          <p:cNvSpPr txBox="1"/>
          <p:nvPr/>
        </p:nvSpPr>
        <p:spPr>
          <a:xfrm>
            <a:off x="1359935" y="1238305"/>
            <a:ext cx="458366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>
                <a:solidFill>
                  <a:srgbClr val="002060"/>
                </a:solidFill>
              </a:rPr>
              <a:t>Can she _______?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Yes, she can.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5887520A-6727-D6AA-3C9E-AE6264FDE3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4051" y="3321687"/>
            <a:ext cx="3009112" cy="18358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832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02FFC0-02CD-7A3C-536D-C8EA1D49E3F5}"/>
              </a:ext>
            </a:extLst>
          </p:cNvPr>
          <p:cNvGrpSpPr/>
          <p:nvPr/>
        </p:nvGrpSpPr>
        <p:grpSpPr>
          <a:xfrm>
            <a:off x="2786678" y="2685268"/>
            <a:ext cx="1322798" cy="1429964"/>
            <a:chOff x="2786677" y="2685267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EC4C426-BA61-A2AA-A496-BC1DC58AF853}"/>
                </a:ext>
              </a:extLst>
            </p:cNvPr>
            <p:cNvSpPr txBox="1"/>
            <p:nvPr/>
          </p:nvSpPr>
          <p:spPr>
            <a:xfrm>
              <a:off x="2786677" y="3530456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8AFFFD9-3209-C2A5-1C14-EA3DDA64E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60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90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roller skate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swim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" y="102526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1"/>
            <a:ext cx="1530174" cy="1778507"/>
          </a:xfrm>
          <a:prstGeom prst="rect">
            <a:avLst/>
          </a:prstGeom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1472" y="265746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skip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6233" y="424756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1472" y="11006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DF031EE-0F16-B14E-7128-5373E9310AA5}"/>
              </a:ext>
            </a:extLst>
          </p:cNvPr>
          <p:cNvSpPr txBox="1"/>
          <p:nvPr/>
        </p:nvSpPr>
        <p:spPr>
          <a:xfrm>
            <a:off x="1359935" y="1238305"/>
            <a:ext cx="458366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>
                <a:solidFill>
                  <a:srgbClr val="002060"/>
                </a:solidFill>
              </a:rPr>
              <a:t>Can he _______?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Yes, he can.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4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C17C4740-ECD3-1028-C03B-F40CB30E72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76" y="3174688"/>
            <a:ext cx="3529661" cy="21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7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4E2939E-CDA6-3373-C181-0796C22B6270}"/>
              </a:ext>
            </a:extLst>
          </p:cNvPr>
          <p:cNvGrpSpPr/>
          <p:nvPr/>
        </p:nvGrpSpPr>
        <p:grpSpPr>
          <a:xfrm>
            <a:off x="2786678" y="2685268"/>
            <a:ext cx="1322798" cy="1429964"/>
            <a:chOff x="2786677" y="2685267"/>
            <a:chExt cx="1322798" cy="1429964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ADF2816-CA6B-ACAE-EB9F-B9787C7A6815}"/>
                </a:ext>
              </a:extLst>
            </p:cNvPr>
            <p:cNvSpPr txBox="1"/>
            <p:nvPr/>
          </p:nvSpPr>
          <p:spPr>
            <a:xfrm>
              <a:off x="2786677" y="3530456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D40E43FB-FC63-3692-7533-2D62A273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60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90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he can’t.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she can.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" y="102526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1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3708" y="42396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9711" y="265746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can.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9235" y="111086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BBFA420-5AC1-4F46-89BA-5129BDEDB58D}"/>
              </a:ext>
            </a:extLst>
          </p:cNvPr>
          <p:cNvSpPr txBox="1"/>
          <p:nvPr/>
        </p:nvSpPr>
        <p:spPr>
          <a:xfrm>
            <a:off x="1359935" y="1238306"/>
            <a:ext cx="458366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>
                <a:solidFill>
                  <a:srgbClr val="002060"/>
                </a:solidFill>
              </a:rPr>
              <a:t>Can he roller skate?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78E21B-636F-8957-66FF-1CBCD08EC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34900" y="2693022"/>
            <a:ext cx="2102547" cy="27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4E2939E-CDA6-3373-C181-0796C22B6270}"/>
              </a:ext>
            </a:extLst>
          </p:cNvPr>
          <p:cNvGrpSpPr/>
          <p:nvPr/>
        </p:nvGrpSpPr>
        <p:grpSpPr>
          <a:xfrm>
            <a:off x="2786678" y="2685268"/>
            <a:ext cx="1322798" cy="1429964"/>
            <a:chOff x="2786677" y="2685267"/>
            <a:chExt cx="1322798" cy="1429964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ADF2816-CA6B-ACAE-EB9F-B9787C7A6815}"/>
                </a:ext>
              </a:extLst>
            </p:cNvPr>
            <p:cNvSpPr txBox="1"/>
            <p:nvPr/>
          </p:nvSpPr>
          <p:spPr>
            <a:xfrm>
              <a:off x="2786677" y="3530456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D40E43FB-FC63-3692-7533-2D62A273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60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90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she can.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he can’t.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" y="102526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1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3708" y="42396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9711" y="265746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she can’t.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9235" y="111086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E0D2A89-ECFB-443B-B88A-1F293DDDD565}"/>
              </a:ext>
            </a:extLst>
          </p:cNvPr>
          <p:cNvSpPr txBox="1"/>
          <p:nvPr/>
        </p:nvSpPr>
        <p:spPr>
          <a:xfrm>
            <a:off x="1359935" y="1238305"/>
            <a:ext cx="458366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>
                <a:solidFill>
                  <a:srgbClr val="002060"/>
                </a:solidFill>
              </a:rPr>
              <a:t>Can she swim?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19C0B12-E7B9-ABDB-9F1E-9F7F51BCC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2642" y="2909572"/>
            <a:ext cx="3548064" cy="24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llow Me - Noodle &amp; Pals - Songs For Children">
            <a:hlinkClick r:id="" action="ppaction://media"/>
            <a:extLst>
              <a:ext uri="{FF2B5EF4-FFF2-40B4-BE49-F238E27FC236}">
                <a16:creationId xmlns:a16="http://schemas.microsoft.com/office/drawing/2014/main" id="{63CD4C9E-23AD-F8BA-C4D0-B4FC8825B2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500" y="2857500"/>
            <a:ext cx="325358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E9460A9-5978-0A4E-90CD-01BAF5477C0B}"/>
              </a:ext>
            </a:extLst>
          </p:cNvPr>
          <p:cNvSpPr txBox="1"/>
          <p:nvPr/>
        </p:nvSpPr>
        <p:spPr>
          <a:xfrm>
            <a:off x="1427148" y="1981200"/>
            <a:ext cx="9337705" cy="25532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>
                <a:solidFill>
                  <a:schemeClr val="bg1"/>
                </a:solidFill>
                <a:latin typeface=".VnCooper" panose="020B7200000000000000" pitchFamily="34" charset="0"/>
              </a:rPr>
              <a:t>Excellent!</a:t>
            </a:r>
            <a:endParaRPr lang="ru-RU" sz="8800" dirty="0">
              <a:solidFill>
                <a:schemeClr val="bg1"/>
              </a:solidFill>
            </a:endParaRPr>
          </a:p>
        </p:txBody>
      </p:sp>
      <p:pic>
        <p:nvPicPr>
          <p:cNvPr id="2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B4D5DA6-3706-0C37-EAAD-4341D4888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53" y="2684833"/>
            <a:ext cx="4161095" cy="3469534"/>
          </a:xfrm>
          <a:prstGeom prst="rect">
            <a:avLst/>
          </a:prstGeom>
        </p:spPr>
      </p:pic>
      <p:sp>
        <p:nvSpPr>
          <p:cNvPr id="1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8FD9F3-B154-78BB-1443-E398E00F023B}"/>
              </a:ext>
            </a:extLst>
          </p:cNvPr>
          <p:cNvSpPr/>
          <p:nvPr/>
        </p:nvSpPr>
        <p:spPr>
          <a:xfrm>
            <a:off x="8978068" y="5553681"/>
            <a:ext cx="1979493" cy="707366"/>
          </a:xfrm>
          <a:prstGeom prst="roundRect">
            <a:avLst/>
          </a:prstGeom>
          <a:solidFill>
            <a:srgbClr val="FAC09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C3B06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end</a:t>
            </a:r>
            <a:endParaRPr lang="ru-RU" sz="3600" b="1" dirty="0">
              <a:solidFill>
                <a:srgbClr val="7C3B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FC0EF3-3D61-AFB4-AFEF-94B461C6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26" y="747003"/>
            <a:ext cx="11500148" cy="565295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AD35B26-1F5B-DAAE-D74A-9420C7DF1CC9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9ED5FA7-035A-6887-F2E5-92AB1D2ED69F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2F001FD-9E09-C72F-86DA-1658FC19495E}"/>
              </a:ext>
            </a:extLst>
          </p:cNvPr>
          <p:cNvSpPr/>
          <p:nvPr/>
        </p:nvSpPr>
        <p:spPr>
          <a:xfrm>
            <a:off x="2400300" y="877812"/>
            <a:ext cx="5023738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63C9446-8DB8-7EA8-CEE3-8601F90E14D9}"/>
              </a:ext>
            </a:extLst>
          </p:cNvPr>
          <p:cNvSpPr/>
          <p:nvPr/>
        </p:nvSpPr>
        <p:spPr>
          <a:xfrm>
            <a:off x="7393318" y="495300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A385478-7B58-7458-0629-3BCE4CB14315}"/>
              </a:ext>
            </a:extLst>
          </p:cNvPr>
          <p:cNvSpPr/>
          <p:nvPr/>
        </p:nvSpPr>
        <p:spPr>
          <a:xfrm>
            <a:off x="7424038" y="1328608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FC0EF3-3D61-AFB4-AFEF-94B461C6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26" y="747003"/>
            <a:ext cx="11500148" cy="565295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AD35B26-1F5B-DAAE-D74A-9420C7DF1CC9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9ED5FA7-035A-6887-F2E5-92AB1D2ED69F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2F001FD-9E09-C72F-86DA-1658FC19495E}"/>
              </a:ext>
            </a:extLst>
          </p:cNvPr>
          <p:cNvSpPr/>
          <p:nvPr/>
        </p:nvSpPr>
        <p:spPr>
          <a:xfrm>
            <a:off x="4614633" y="384512"/>
            <a:ext cx="3918838" cy="728602"/>
          </a:xfrm>
          <a:prstGeom prst="wedgeRoundRectCallout">
            <a:avLst>
              <a:gd name="adj1" fmla="val -58488"/>
              <a:gd name="adj2" fmla="val -251"/>
              <a:gd name="adj3" fmla="val 16667"/>
            </a:avLst>
          </a:prstGeom>
          <a:noFill/>
          <a:ln>
            <a:solidFill>
              <a:srgbClr val="F19F9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Century Gothic" panose="020B0502020202020204" pitchFamily="34" charset="0"/>
              </a:rPr>
              <a:t>Can she cook?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63C9446-8DB8-7EA8-CEE3-8601F90E14D9}"/>
              </a:ext>
            </a:extLst>
          </p:cNvPr>
          <p:cNvSpPr/>
          <p:nvPr/>
        </p:nvSpPr>
        <p:spPr>
          <a:xfrm>
            <a:off x="5448300" y="1196068"/>
            <a:ext cx="3069691" cy="728602"/>
          </a:xfrm>
          <a:prstGeom prst="wedgeRoundRectCallout">
            <a:avLst>
              <a:gd name="adj1" fmla="val 62475"/>
              <a:gd name="adj2" fmla="val -44176"/>
              <a:gd name="adj3" fmla="val 16667"/>
            </a:avLst>
          </a:prstGeom>
          <a:noFill/>
          <a:ln>
            <a:solidFill>
              <a:srgbClr val="00BFC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Century Gothic" panose="020B0502020202020204" pitchFamily="34" charset="0"/>
              </a:rPr>
              <a:t>   Yes, she can.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A385478-7B58-7458-0629-3BCE4CB14315}"/>
              </a:ext>
            </a:extLst>
          </p:cNvPr>
          <p:cNvSpPr/>
          <p:nvPr/>
        </p:nvSpPr>
        <p:spPr>
          <a:xfrm>
            <a:off x="-4114801" y="1523427"/>
            <a:ext cx="3731883" cy="728602"/>
          </a:xfrm>
          <a:prstGeom prst="wedgeRoundRectCallout">
            <a:avLst/>
          </a:prstGeom>
          <a:noFill/>
          <a:ln>
            <a:solidFill>
              <a:srgbClr val="00BFC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Century Gothic" panose="020B0502020202020204" pitchFamily="34" charset="0"/>
              </a:rPr>
              <a:t>   No, he/she can’t.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EDACD0B0-9CFC-4432-FF66-2C3759BD4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2483" y="649631"/>
            <a:ext cx="618008" cy="61800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A8DE3-B5FF-63E9-721F-580FC280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773" y="628750"/>
            <a:ext cx="659770" cy="659770"/>
          </a:xfrm>
          <a:prstGeom prst="rect">
            <a:avLst/>
          </a:prstGeom>
        </p:spPr>
      </p:pic>
      <p:pic>
        <p:nvPicPr>
          <p:cNvPr id="2050" name="Picture 2" descr="Red Circle Point Sticker for iOS &amp; Android | GIPHY">
            <a:extLst>
              <a:ext uri="{FF2B5EF4-FFF2-40B4-BE49-F238E27FC236}">
                <a16:creationId xmlns:a16="http://schemas.microsoft.com/office/drawing/2014/main" id="{C4BADEC7-FF14-B960-8D9D-F9B69906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53" y="25527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8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FC0EF3-3D61-AFB4-AFEF-94B461C6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26" y="747003"/>
            <a:ext cx="11500148" cy="565295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AD35B26-1F5B-DAAE-D74A-9420C7DF1CC9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9ED5FA7-035A-6887-F2E5-92AB1D2ED69F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7CC4782-02D5-D4D0-73CC-434B6294EDEC}"/>
              </a:ext>
            </a:extLst>
          </p:cNvPr>
          <p:cNvSpPr/>
          <p:nvPr/>
        </p:nvSpPr>
        <p:spPr>
          <a:xfrm>
            <a:off x="4614633" y="384512"/>
            <a:ext cx="3918838" cy="728602"/>
          </a:xfrm>
          <a:prstGeom prst="wedgeRoundRectCallout">
            <a:avLst>
              <a:gd name="adj1" fmla="val -58488"/>
              <a:gd name="adj2" fmla="val -251"/>
              <a:gd name="adj3" fmla="val 16667"/>
            </a:avLst>
          </a:prstGeom>
          <a:noFill/>
          <a:ln>
            <a:solidFill>
              <a:srgbClr val="F19F9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Century Gothic" panose="020B0502020202020204" pitchFamily="34" charset="0"/>
              </a:rPr>
              <a:t>Can he draw?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ED16527-8373-C663-EE7B-19B636F2647C}"/>
              </a:ext>
            </a:extLst>
          </p:cNvPr>
          <p:cNvSpPr/>
          <p:nvPr/>
        </p:nvSpPr>
        <p:spPr>
          <a:xfrm>
            <a:off x="5562600" y="1196068"/>
            <a:ext cx="2955391" cy="728602"/>
          </a:xfrm>
          <a:prstGeom prst="wedgeRoundRectCallout">
            <a:avLst>
              <a:gd name="adj1" fmla="val 62475"/>
              <a:gd name="adj2" fmla="val -44176"/>
              <a:gd name="adj3" fmla="val 16667"/>
            </a:avLst>
          </a:prstGeom>
          <a:noFill/>
          <a:ln>
            <a:solidFill>
              <a:srgbClr val="00BFC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Century Gothic" panose="020B0502020202020204" pitchFamily="34" charset="0"/>
              </a:rPr>
              <a:t>   Yes, he can.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18958978-F2C1-298C-57F4-10B145D31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2483" y="649631"/>
            <a:ext cx="618008" cy="61800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8EA3E6-381C-C4F3-64D3-C754210C1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773" y="628750"/>
            <a:ext cx="659770" cy="659770"/>
          </a:xfrm>
          <a:prstGeom prst="rect">
            <a:avLst/>
          </a:prstGeom>
        </p:spPr>
      </p:pic>
      <p:pic>
        <p:nvPicPr>
          <p:cNvPr id="8" name="Picture 2" descr="Red Circle Point Sticker for iOS &amp; Android | GIPHY">
            <a:extLst>
              <a:ext uri="{FF2B5EF4-FFF2-40B4-BE49-F238E27FC236}">
                <a16:creationId xmlns:a16="http://schemas.microsoft.com/office/drawing/2014/main" id="{08E8EBCC-55C1-7599-68AF-3935A26C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658" y="184164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FC0EF3-3D61-AFB4-AFEF-94B461C6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26" y="747003"/>
            <a:ext cx="11500148" cy="565295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AD35B26-1F5B-DAAE-D74A-9420C7DF1CC9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9ED5FA7-035A-6887-F2E5-92AB1D2ED69F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BA758F4-F572-466F-410C-7009A3A28621}"/>
              </a:ext>
            </a:extLst>
          </p:cNvPr>
          <p:cNvSpPr/>
          <p:nvPr/>
        </p:nvSpPr>
        <p:spPr>
          <a:xfrm>
            <a:off x="4614633" y="384512"/>
            <a:ext cx="3918838" cy="728602"/>
          </a:xfrm>
          <a:prstGeom prst="wedgeRoundRectCallout">
            <a:avLst>
              <a:gd name="adj1" fmla="val -58488"/>
              <a:gd name="adj2" fmla="val -251"/>
              <a:gd name="adj3" fmla="val 16667"/>
            </a:avLst>
          </a:prstGeom>
          <a:noFill/>
          <a:ln>
            <a:solidFill>
              <a:srgbClr val="F19F9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Century Gothic" panose="020B0502020202020204" pitchFamily="34" charset="0"/>
              </a:rPr>
              <a:t>Can she roller skate?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4A3153D-09B7-392C-648C-0EAF1E25509B}"/>
              </a:ext>
            </a:extLst>
          </p:cNvPr>
          <p:cNvSpPr/>
          <p:nvPr/>
        </p:nvSpPr>
        <p:spPr>
          <a:xfrm>
            <a:off x="5143500" y="1196068"/>
            <a:ext cx="3374491" cy="728602"/>
          </a:xfrm>
          <a:prstGeom prst="wedgeRoundRectCallout">
            <a:avLst>
              <a:gd name="adj1" fmla="val 62475"/>
              <a:gd name="adj2" fmla="val -44176"/>
              <a:gd name="adj3" fmla="val 16667"/>
            </a:avLst>
          </a:prstGeom>
          <a:noFill/>
          <a:ln>
            <a:solidFill>
              <a:srgbClr val="00BFC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Century Gothic" panose="020B0502020202020204" pitchFamily="34" charset="0"/>
              </a:rPr>
              <a:t>   No, she can’t.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8438EE5-B6EB-76FA-C225-99E721F2C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2483" y="649631"/>
            <a:ext cx="618008" cy="61800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79899E-A96E-51FA-B42C-18B272072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773" y="628750"/>
            <a:ext cx="659770" cy="659770"/>
          </a:xfrm>
          <a:prstGeom prst="rect">
            <a:avLst/>
          </a:prstGeom>
        </p:spPr>
      </p:pic>
      <p:pic>
        <p:nvPicPr>
          <p:cNvPr id="8" name="Picture 2" descr="Red Circle Point Sticker for iOS &amp; Android | GIPHY">
            <a:extLst>
              <a:ext uri="{FF2B5EF4-FFF2-40B4-BE49-F238E27FC236}">
                <a16:creationId xmlns:a16="http://schemas.microsoft.com/office/drawing/2014/main" id="{AF19A45A-E37E-8639-7DB3-28913C43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08347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FC0EF3-3D61-AFB4-AFEF-94B461C6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26" y="747003"/>
            <a:ext cx="11500148" cy="5652954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AD35B26-1F5B-DAAE-D74A-9420C7DF1CC9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9ED5FA7-035A-6887-F2E5-92AB1D2ED69F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1CB723-060B-05CB-A49D-CAE66CBB66F6}"/>
              </a:ext>
            </a:extLst>
          </p:cNvPr>
          <p:cNvSpPr/>
          <p:nvPr/>
        </p:nvSpPr>
        <p:spPr>
          <a:xfrm>
            <a:off x="4614633" y="384512"/>
            <a:ext cx="3918838" cy="728602"/>
          </a:xfrm>
          <a:prstGeom prst="wedgeRoundRectCallout">
            <a:avLst>
              <a:gd name="adj1" fmla="val -58488"/>
              <a:gd name="adj2" fmla="val -251"/>
              <a:gd name="adj3" fmla="val 16667"/>
            </a:avLst>
          </a:prstGeom>
          <a:noFill/>
          <a:ln>
            <a:solidFill>
              <a:srgbClr val="F19F9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Century Gothic" panose="020B0502020202020204" pitchFamily="34" charset="0"/>
              </a:rPr>
              <a:t>Can he swim?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D8BC3CB-C06F-38F6-966D-BFDD5BEC4E08}"/>
              </a:ext>
            </a:extLst>
          </p:cNvPr>
          <p:cNvSpPr/>
          <p:nvPr/>
        </p:nvSpPr>
        <p:spPr>
          <a:xfrm>
            <a:off x="5562600" y="1196068"/>
            <a:ext cx="2955391" cy="728602"/>
          </a:xfrm>
          <a:prstGeom prst="wedgeRoundRectCallout">
            <a:avLst>
              <a:gd name="adj1" fmla="val 62475"/>
              <a:gd name="adj2" fmla="val -44176"/>
              <a:gd name="adj3" fmla="val 16667"/>
            </a:avLst>
          </a:prstGeom>
          <a:noFill/>
          <a:ln>
            <a:solidFill>
              <a:srgbClr val="00BFC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rgbClr val="002060"/>
                </a:solidFill>
                <a:latin typeface="Century Gothic" panose="020B0502020202020204" pitchFamily="34" charset="0"/>
              </a:rPr>
              <a:t>   No, he can’t.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 descr="Red Circle Point Sticker for iOS &amp; Android | GIPHY">
            <a:extLst>
              <a:ext uri="{FF2B5EF4-FFF2-40B4-BE49-F238E27FC236}">
                <a16:creationId xmlns:a16="http://schemas.microsoft.com/office/drawing/2014/main" id="{9D5B3D7A-1DF3-1B4F-1C63-4E74D8CB6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34" y="20955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001D9645-9BC2-807E-1899-64286AFB4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22483" y="649631"/>
            <a:ext cx="618008" cy="61800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48C97-E329-BD55-CA53-69E46E383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773" y="628750"/>
            <a:ext cx="659770" cy="65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5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949942" y="3423874"/>
            <a:ext cx="10670702" cy="988024"/>
            <a:chOff x="4142213" y="2818955"/>
            <a:chExt cx="13063286" cy="1209558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5586103" y="2818955"/>
              <a:ext cx="1619396" cy="7158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3C12A1A-D528-5F19-D3E9-7AE5B3F5B8A1}"/>
              </a:ext>
            </a:extLst>
          </p:cNvPr>
          <p:cNvSpPr/>
          <p:nvPr/>
        </p:nvSpPr>
        <p:spPr>
          <a:xfrm>
            <a:off x="1066801" y="723900"/>
            <a:ext cx="578536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AE51CF0-0079-9448-4C1C-2330F1F51580}"/>
              </a:ext>
            </a:extLst>
          </p:cNvPr>
          <p:cNvSpPr/>
          <p:nvPr/>
        </p:nvSpPr>
        <p:spPr>
          <a:xfrm>
            <a:off x="7678913" y="234838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061BD7-3E58-A87C-B151-516A9A462A96}"/>
              </a:ext>
            </a:extLst>
          </p:cNvPr>
          <p:cNvSpPr/>
          <p:nvPr/>
        </p:nvSpPr>
        <p:spPr>
          <a:xfrm>
            <a:off x="7728836" y="1027801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8FC15154-3C44-F916-0972-A7077E7FA77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852166" y="610018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1EC3686E-8E1A-8614-E630-3EE4A7E81AFB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852165" y="1088202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DDBD302-FA56-931C-C35B-8A704178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70" y="401727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927C97-834B-E175-F1DA-F3529F98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96" y="1197725"/>
            <a:ext cx="421617" cy="41658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16F7A15-1D88-152B-7952-BE35E62C6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26" y="3429001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5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983E285E-13DA-52DF-CD0F-025DCA5B9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7" y="4659000"/>
            <a:ext cx="2316536" cy="1397848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C8605FF-ED2A-9A70-B32D-E25D8DC06B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373"/>
          <a:stretch/>
        </p:blipFill>
        <p:spPr>
          <a:xfrm>
            <a:off x="4646608" y="4313524"/>
            <a:ext cx="1518803" cy="1497141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016D38B-05F5-070F-FF17-F95679515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3470" y="4155295"/>
            <a:ext cx="937574" cy="1349629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653611" y="1452503"/>
            <a:ext cx="2305872" cy="203223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E2AE9A27-1F2F-F96F-5883-8B78F199D4A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263185" y="1452503"/>
            <a:ext cx="696299" cy="28610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1B59A585-8B67-AB2C-BC93-FA725D033B3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1184018" cy="299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09972CE3-C517-A29A-F00A-88F2CFD4B1DF}"/>
              </a:ext>
            </a:extLst>
          </p:cNvPr>
          <p:cNvSpPr txBox="1">
            <a:spLocks/>
          </p:cNvSpPr>
          <p:nvPr/>
        </p:nvSpPr>
        <p:spPr>
          <a:xfrm>
            <a:off x="1979004" y="5583757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swim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0181B4C8-6196-0B36-3E4F-89315F8423A6}"/>
              </a:ext>
            </a:extLst>
          </p:cNvPr>
          <p:cNvSpPr txBox="1">
            <a:spLocks/>
          </p:cNvSpPr>
          <p:nvPr/>
        </p:nvSpPr>
        <p:spPr>
          <a:xfrm>
            <a:off x="10010087" y="4128273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draw</a:t>
            </a: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79FF35BD-8091-1EFF-6A4C-1FF59E5931D8}"/>
              </a:ext>
            </a:extLst>
          </p:cNvPr>
          <p:cNvSpPr txBox="1">
            <a:spLocks/>
          </p:cNvSpPr>
          <p:nvPr/>
        </p:nvSpPr>
        <p:spPr>
          <a:xfrm>
            <a:off x="8792217" y="5323863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roller skate</a:t>
            </a: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56C31BFE-FB24-1ED2-F5A3-1CA4774935CA}"/>
              </a:ext>
            </a:extLst>
          </p:cNvPr>
          <p:cNvSpPr txBox="1">
            <a:spLocks/>
          </p:cNvSpPr>
          <p:nvPr/>
        </p:nvSpPr>
        <p:spPr>
          <a:xfrm>
            <a:off x="262155" y="4525525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cook</a:t>
            </a:r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07EA2808-AF8E-7365-5E25-D4800DFDCAEF}"/>
              </a:ext>
            </a:extLst>
          </p:cNvPr>
          <p:cNvSpPr txBox="1">
            <a:spLocks/>
          </p:cNvSpPr>
          <p:nvPr/>
        </p:nvSpPr>
        <p:spPr>
          <a:xfrm>
            <a:off x="4503100" y="5880385"/>
            <a:ext cx="19795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football</a:t>
            </a: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141122C2-3EC9-C5C9-71BA-35E936C24BE5}"/>
              </a:ext>
            </a:extLst>
          </p:cNvPr>
          <p:cNvSpPr txBox="1">
            <a:spLocks/>
          </p:cNvSpPr>
          <p:nvPr/>
        </p:nvSpPr>
        <p:spPr>
          <a:xfrm>
            <a:off x="6657087" y="5880385"/>
            <a:ext cx="23494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badminton</a:t>
            </a:r>
          </a:p>
        </p:txBody>
      </p:sp>
      <p:cxnSp>
        <p:nvCxnSpPr>
          <p:cNvPr id="61" name="Mspham-0936082789">
            <a:extLst>
              <a:ext uri="{FF2B5EF4-FFF2-40B4-BE49-F238E27FC236}">
                <a16:creationId xmlns:a16="http://schemas.microsoft.com/office/drawing/2014/main" id="{7884EE01-B0EE-D6E3-D1ED-31EE0971283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5047044" cy="270279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0D98E7D4-6EF6-0A53-F9E7-81609B6FB782}"/>
              </a:ext>
            </a:extLst>
          </p:cNvPr>
          <p:cNvCxnSpPr>
            <a:cxnSpLocks/>
          </p:cNvCxnSpPr>
          <p:nvPr/>
        </p:nvCxnSpPr>
        <p:spPr>
          <a:xfrm>
            <a:off x="3959483" y="1452503"/>
            <a:ext cx="6050604" cy="173767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00A4C18-4A10-80AD-558C-CA8B005937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59" r="50137"/>
          <a:stretch/>
        </p:blipFill>
        <p:spPr>
          <a:xfrm>
            <a:off x="7017543" y="4325214"/>
            <a:ext cx="1196016" cy="1504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265CD6-898E-7161-DE0F-0FEAF3ECEB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48" r="11174"/>
          <a:stretch/>
        </p:blipFill>
        <p:spPr>
          <a:xfrm>
            <a:off x="10098966" y="2951288"/>
            <a:ext cx="1654748" cy="1302417"/>
          </a:xfrm>
          <a:prstGeom prst="roundRect">
            <a:avLst/>
          </a:prstGeom>
        </p:spPr>
      </p:pic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1DA4C0B5-5951-7679-C496-4D0C05CD70B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4" y="1452502"/>
            <a:ext cx="3201531" cy="29012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2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7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2444522" y="4666429"/>
            <a:ext cx="7775317" cy="729316"/>
            <a:chOff x="12592049" y="11694634"/>
            <a:chExt cx="9518697" cy="8928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557" y="1169463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3646031" y="87347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34" y="-1771445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971800" y="1481534"/>
            <a:ext cx="1515813" cy="261077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520936" y="1481534"/>
            <a:ext cx="2966677" cy="165806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389188" cy="30295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2070490" cy="296602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2041395" y="752932"/>
            <a:ext cx="489243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7760577" y="263870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7810500" y="1056833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933830" y="639050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933830" y="1117233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35" y="430758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60" y="1226756"/>
            <a:ext cx="421617" cy="416583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4732588" cy="28595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5335903" cy="163043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2409" y="4280330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8634199" y="554059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1654386" y="5816243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9486900" y="3416466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3903850" y="6030945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5862190" y="601796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523002" y="2810681"/>
            <a:ext cx="1330076" cy="1691721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2041395" y="4166400"/>
            <a:ext cx="1584756" cy="1765812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4409171" y="4518579"/>
            <a:ext cx="1194870" cy="1704700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6558102" y="3986490"/>
            <a:ext cx="1728366" cy="2274005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8744354" y="4242465"/>
            <a:ext cx="2080442" cy="1691721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9815093" y="2060419"/>
            <a:ext cx="1691721" cy="1691721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3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/>
              <a:t>/swɪm/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swim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876300" y="1974260"/>
            <a:ext cx="5672338" cy="3460723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1" name="Picture 10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3F964556-150E-EB0A-859D-F20AB4625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81" y="2198969"/>
            <a:ext cx="5362777" cy="32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Trượt pa-tanh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/>
              <a:t>/ˈrəʊlə skeɪt/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roller skate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876300" y="1974260"/>
            <a:ext cx="5672338" cy="3460723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29A74E-7CDD-0A18-3402-235AB5794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04897" y="2057400"/>
            <a:ext cx="2491522" cy="328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B1E75D-62FE-8E44-23A1-EA9014D2326F}"/>
              </a:ext>
            </a:extLst>
          </p:cNvPr>
          <p:cNvSpPr/>
          <p:nvPr/>
        </p:nvSpPr>
        <p:spPr>
          <a:xfrm>
            <a:off x="945023" y="1748045"/>
            <a:ext cx="5672338" cy="3460723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5532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/>
              <a:t>/drɔː/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draw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DDA933-FFF8-8898-11AE-8BBE6F551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6" t="19287" r="82631" b="49843"/>
          <a:stretch/>
        </p:blipFill>
        <p:spPr>
          <a:xfrm>
            <a:off x="1854256" y="1777069"/>
            <a:ext cx="3138144" cy="33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671</Words>
  <Application>Microsoft Office PowerPoint</Application>
  <PresentationFormat>Widescreen</PresentationFormat>
  <Paragraphs>274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Calibri Light</vt:lpstr>
      <vt:lpstr>Comic Sans MS</vt:lpstr>
      <vt:lpstr>Kirang Haerang</vt:lpstr>
      <vt:lpstr>Arial</vt:lpstr>
      <vt:lpstr>.VnHelvetIns</vt:lpstr>
      <vt:lpstr>Calibri</vt:lpstr>
      <vt:lpstr>.VnCooper</vt:lpstr>
      <vt:lpstr>.VnHelvetInsH</vt:lpstr>
      <vt:lpstr>.VnAvant</vt:lpstr>
      <vt:lpstr>Century Gothic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3</cp:revision>
  <dcterms:created xsi:type="dcterms:W3CDTF">2023-06-11T08:45:17Z</dcterms:created>
  <dcterms:modified xsi:type="dcterms:W3CDTF">2023-06-12T01:29:54Z</dcterms:modified>
</cp:coreProperties>
</file>