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007577243" r:id="rId2"/>
    <p:sldId id="271" r:id="rId3"/>
    <p:sldId id="272" r:id="rId4"/>
    <p:sldId id="273" r:id="rId5"/>
    <p:sldId id="477" r:id="rId6"/>
    <p:sldId id="478" r:id="rId7"/>
    <p:sldId id="480" r:id="rId8"/>
    <p:sldId id="479" r:id="rId9"/>
    <p:sldId id="481" r:id="rId10"/>
    <p:sldId id="482" r:id="rId11"/>
    <p:sldId id="483" r:id="rId12"/>
    <p:sldId id="2007577305" r:id="rId13"/>
    <p:sldId id="484" r:id="rId14"/>
    <p:sldId id="2007577259" r:id="rId15"/>
    <p:sldId id="2007577296" r:id="rId16"/>
    <p:sldId id="568" r:id="rId17"/>
    <p:sldId id="2007577294" r:id="rId18"/>
    <p:sldId id="2007577261" r:id="rId19"/>
    <p:sldId id="786" r:id="rId20"/>
    <p:sldId id="2007577295" r:id="rId21"/>
    <p:sldId id="2007577287" r:id="rId22"/>
    <p:sldId id="2007577303" r:id="rId23"/>
    <p:sldId id="2007577304" r:id="rId24"/>
    <p:sldId id="2007577260" r:id="rId25"/>
  </p:sldIdLst>
  <p:sldSz cx="12192000" cy="6858000"/>
  <p:notesSz cx="6858000" cy="9144000"/>
  <p:embeddedFontLst>
    <p:embeddedFont>
      <p:font typeface="Cooper Black" panose="0208090404030B020404" pitchFamily="18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.VnCooper" panose="020B7200000000000000"/>
      <p:regular r:id="rId32"/>
    </p:embeddedFont>
    <p:embeddedFont>
      <p:font typeface="Britannic Bold" panose="020B0903060703020204" pitchFamily="34" charset="0"/>
      <p:regular r:id="rId33"/>
    </p:embeddedFont>
    <p:embeddedFont>
      <p:font typeface=".VnAvant" panose="020B720000000000000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  <p:embeddedFont>
      <p:font typeface="Kirang Haerang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9393B-9396-4158-8F9D-1420DC35DF1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82F04-5511-497F-BB82-7027BAE3C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02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79ECB-DF77-34F4-F3D0-ABEF3633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A6565-FE3F-2E8F-1364-A91DC03B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3A1F6-36C6-3C16-6D55-870B94060A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DD7C-7072-FADC-9F85-354557EE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15403-A773-828A-8ACF-42915445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2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7172-3A3C-904C-DFA1-DB591F36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E20A9-A619-1947-9426-FCE6B16F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83FFC-3784-FA06-8099-920BC6B0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E51C-4C53-42FF-875D-A2AAAB4F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F2BC-CA2F-DF19-B31C-D5D8B221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6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0F21-3394-74CA-E7F3-91322CA4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1EA67-596A-D125-A8A6-500507FA2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5F350-57A0-89E6-BE3A-EDB86A539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0B01E-8FB8-404B-F46E-C2DDCB54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88EB7-37CF-8784-5D76-97F4569B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F485-B631-2723-996F-2D7DDFB6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6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98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6D5C-E2AD-55D2-99BB-E5CB30A9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A0A5D-A8C4-25F0-E468-590020C533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9C963-FA87-4161-A696-3D183226E8EB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801A3-20C8-DB1E-B3BA-9085146F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4B5E0-7F32-E656-C936-AAF46CCC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AE41-7FD1-4CA7-B11F-BCC427CD7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91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414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9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F2D3205F-2D27-A8C1-E369-3D0F5E31B5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3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1.png"/><Relationship Id="rId3" Type="http://schemas.openxmlformats.org/officeDocument/2006/relationships/image" Target="../media/image3.svg"/><Relationship Id="rId21" Type="http://schemas.openxmlformats.org/officeDocument/2006/relationships/image" Target="../media/image14.pn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9.png"/><Relationship Id="rId17" Type="http://schemas.openxmlformats.org/officeDocument/2006/relationships/image" Target="../media/image43.png"/><Relationship Id="rId2" Type="http://schemas.openxmlformats.org/officeDocument/2006/relationships/image" Target="../media/image3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55.svg"/><Relationship Id="rId10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11.sv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9.png"/><Relationship Id="rId17" Type="http://schemas.openxmlformats.org/officeDocument/2006/relationships/image" Target="../media/image43.png"/><Relationship Id="rId2" Type="http://schemas.openxmlformats.org/officeDocument/2006/relationships/image" Target="../media/image3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62.sv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8.wav"/><Relationship Id="rId11" Type="http://schemas.openxmlformats.org/officeDocument/2006/relationships/image" Target="../media/image49.png"/><Relationship Id="rId5" Type="http://schemas.openxmlformats.org/officeDocument/2006/relationships/audio" Target="../media/audio7.wav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3.wav"/><Relationship Id="rId11" Type="http://schemas.openxmlformats.org/officeDocument/2006/relationships/image" Target="../media/image52.png"/><Relationship Id="rId5" Type="http://schemas.openxmlformats.org/officeDocument/2006/relationships/audio" Target="../media/audio12.wav"/><Relationship Id="rId10" Type="http://schemas.openxmlformats.org/officeDocument/2006/relationships/image" Target="../media/image32.png"/><Relationship Id="rId4" Type="http://schemas.openxmlformats.org/officeDocument/2006/relationships/audio" Target="../media/audio11.wav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9.png"/><Relationship Id="rId17" Type="http://schemas.openxmlformats.org/officeDocument/2006/relationships/image" Target="../media/image43.png"/><Relationship Id="rId2" Type="http://schemas.openxmlformats.org/officeDocument/2006/relationships/image" Target="../media/image3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62.sv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10" Type="http://schemas.openxmlformats.org/officeDocument/2006/relationships/image" Target="../media/image54.png"/><Relationship Id="rId4" Type="http://schemas.openxmlformats.org/officeDocument/2006/relationships/audio" Target="../media/audio17.wav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13.png"/><Relationship Id="rId4" Type="http://schemas.openxmlformats.org/officeDocument/2006/relationships/audio" Target="../media/audio24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13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54.png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svg"/><Relationship Id="rId18" Type="http://schemas.openxmlformats.org/officeDocument/2006/relationships/image" Target="../media/image43.pn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39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5" Type="http://schemas.openxmlformats.org/officeDocument/2006/relationships/image" Target="../media/image55.svg"/><Relationship Id="rId10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62.sv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18" Type="http://schemas.openxmlformats.org/officeDocument/2006/relationships/slide" Target="slide12.xml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17" Type="http://schemas.openxmlformats.org/officeDocument/2006/relationships/slide" Target="slide4.xml"/><Relationship Id="rId2" Type="http://schemas.openxmlformats.org/officeDocument/2006/relationships/audio" Target="../media/audio2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20.png"/><Relationship Id="rId15" Type="http://schemas.openxmlformats.org/officeDocument/2006/relationships/slide" Target="slide10.xml"/><Relationship Id="rId10" Type="http://schemas.openxmlformats.org/officeDocument/2006/relationships/slide" Target="slide5.xml"/><Relationship Id="rId4" Type="http://schemas.openxmlformats.org/officeDocument/2006/relationships/image" Target="../media/image24.png"/><Relationship Id="rId9" Type="http://schemas.openxmlformats.org/officeDocument/2006/relationships/image" Target="../media/image19.png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8423" t="-3968" r="4561" b="72042"/>
          <a:stretch/>
        </p:blipFill>
        <p:spPr>
          <a:xfrm>
            <a:off x="-952500" y="-495300"/>
            <a:ext cx="13249705" cy="7493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322354" y="4173370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044915" y="-114304"/>
            <a:ext cx="1484789" cy="14847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4105758" y="4950603"/>
            <a:ext cx="4521200" cy="525597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2900703" y="2460151"/>
            <a:ext cx="670714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8196"/>
              </a:lnSpc>
            </a:pPr>
            <a:r>
              <a:rPr lang="en-US" sz="8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1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4958" r="70737"/>
          <a:stretch/>
        </p:blipFill>
        <p:spPr>
          <a:xfrm flipH="1">
            <a:off x="7953957" y="2460151"/>
            <a:ext cx="4238043" cy="471232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738971" y="49439"/>
            <a:ext cx="1322798" cy="2112216"/>
            <a:chOff x="3706945" y="4028513"/>
            <a:chExt cx="171572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3706945" y="4028513"/>
              <a:ext cx="1715726" cy="75847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85521" y="1361708"/>
            <a:ext cx="3312911" cy="4159073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2026510" y="133979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61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C80CF66-172A-ADD3-CA81-3A8D804FB8A2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B750D975-27B9-FB54-9E72-4A4D4AB92C22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01283D7E-EE35-96F5-6722-3258CAA20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Can he cook?</a:t>
            </a:r>
          </a:p>
          <a:p>
            <a:pPr algn="ctr"/>
            <a:endParaRPr lang="en-US" sz="48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Can she cook?</a:t>
            </a:r>
          </a:p>
          <a:p>
            <a:pPr algn="ctr"/>
            <a:endParaRPr lang="en-US" sz="48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she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Century Gothic" panose="020B0502020202020204" pitchFamily="34" charset="0"/>
              </a:rPr>
              <a:t>Can you cook?</a:t>
            </a:r>
          </a:p>
          <a:p>
            <a:pPr algn="ctr"/>
            <a:endParaRPr lang="en-US" sz="48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9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9"/>
            <a:ext cx="1036410" cy="103234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0039DA0D-8C2B-8D79-9586-AC7BB1BEC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1327" y="41245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68FB161C-F2E0-3761-6F90-8164EFF0B9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1515" y="308292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28D44A-B635-EFD0-1FE9-0557E6CAB9F4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1DBE641-ED36-513A-C31B-AE5A89F502C7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2CD9554-5778-D66A-6202-68C451AD1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entury Gothic" panose="020B0502020202020204" pitchFamily="34" charset="0"/>
              </a:rPr>
              <a:t>Can you  swim?</a:t>
            </a:r>
          </a:p>
          <a:p>
            <a:pPr algn="ctr"/>
            <a:endParaRPr lang="en-US" sz="44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entury Gothic" panose="020B0502020202020204" pitchFamily="34" charset="0"/>
              </a:rPr>
              <a:t>Can she swim?</a:t>
            </a:r>
          </a:p>
          <a:p>
            <a:pPr algn="ctr"/>
            <a:endParaRPr lang="en-US" sz="44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Yes, he can.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Century Gothic" panose="020B0502020202020204" pitchFamily="34" charset="0"/>
              </a:rPr>
              <a:t>Can he swim?</a:t>
            </a:r>
          </a:p>
          <a:p>
            <a:pPr algn="ctr"/>
            <a:endParaRPr lang="en-US" sz="44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71" y="4946761"/>
            <a:ext cx="1170533" cy="1050198"/>
          </a:xfrm>
          <a:prstGeom prst="rect">
            <a:avLst/>
          </a:prstGeom>
        </p:spPr>
      </p:pic>
      <p:pic>
        <p:nvPicPr>
          <p:cNvPr id="10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6ABA0400-EC36-DC61-807B-839F0E6A88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99" y="315260"/>
            <a:ext cx="2316536" cy="1397848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B1C1B966-6911-9C94-0C01-3C143FAE4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3420" y="171115"/>
            <a:ext cx="419100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2444522" y="4666429"/>
            <a:ext cx="7775317" cy="729316"/>
            <a:chOff x="12592049" y="11694634"/>
            <a:chExt cx="9518697" cy="8928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3646031" y="87347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71800" y="1481534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520936" y="1481534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2041395" y="752932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933830" y="639050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933830" y="1117233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23002" y="2810681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041395" y="4166400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409171" y="4518579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2" y="3986490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4354" y="4242465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815093" y="2060419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949941" y="3423872"/>
            <a:ext cx="10670700" cy="988023"/>
            <a:chOff x="4142213" y="2818955"/>
            <a:chExt cx="13063284" cy="120955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5586101" y="2818955"/>
              <a:ext cx="1619396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0" y="723900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5" y="610018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088201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6" y="342900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E98D273-9616-5910-E5DE-1BA9CB8F05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6" t="19287" r="82631" b="49843"/>
          <a:stretch/>
        </p:blipFill>
        <p:spPr>
          <a:xfrm>
            <a:off x="10139723" y="2753487"/>
            <a:ext cx="1520043" cy="1600313"/>
          </a:xfrm>
          <a:prstGeom prst="ellipse">
            <a:avLst/>
          </a:prstGeom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18" name="Mspham-0936082789" descr="A cartoon of a child playing badminton&#10;&#10;Description automatically generated with medium confidence">
            <a:extLst>
              <a:ext uri="{FF2B5EF4-FFF2-40B4-BE49-F238E27FC236}">
                <a16:creationId xmlns:a16="http://schemas.microsoft.com/office/drawing/2014/main" id="{E0260546-A65B-9F1F-DA45-21ED34EF2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2" y="4368926"/>
            <a:ext cx="1788819" cy="1651217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373"/>
          <a:stretch/>
        </p:blipFill>
        <p:spPr>
          <a:xfrm>
            <a:off x="4646607" y="431352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470" y="4155294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452502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4" y="1452502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180240" cy="17057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Phonics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235200" y="171638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95671" y="6556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891105" y="1789481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es/</a:t>
            </a:r>
            <a:endParaRPr lang="en-US" sz="200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800914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sz="4800">
                <a:latin typeface=".VnAvant" panose="020B7200000000000000" pitchFamily="34" charset="0"/>
              </a:rPr>
              <a:t>es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861608" y="3744869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ɔːr/</a:t>
            </a:r>
            <a:endParaRPr lang="en-US" sz="200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77141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sz="4800">
                <a:latin typeface=".VnAvant" panose="020B7200000000000000" pitchFamily="34" charset="0"/>
              </a:rPr>
              <a:t>our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891105" y="5653559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/ˈ</a:t>
            </a:r>
            <a:r>
              <a:rPr lang="en-US" sz="3200">
                <a:solidFill>
                  <a:srgbClr val="FF0000"/>
                </a:solidFill>
              </a:rPr>
              <a:t>j</a:t>
            </a:r>
            <a:r>
              <a:rPr lang="en-US" sz="3200"/>
              <a:t>ɒɡət/</a:t>
            </a:r>
            <a:endParaRPr lang="en-US" sz="200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800914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sz="4800">
                <a:latin typeface=".VnAvant" panose="020B7200000000000000" pitchFamily="34" charset="0"/>
              </a:rPr>
              <a:t>ogurt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1467023" y="3643777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03C7C40-F9B5-8AAB-D373-4CB5F948A4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2" t="873" r="638" b="1616"/>
          <a:stretch/>
        </p:blipFill>
        <p:spPr>
          <a:xfrm>
            <a:off x="895671" y="3143519"/>
            <a:ext cx="3196590" cy="1798321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F4DB5AC4-AD25-6EFC-EDE9-C2B9186D5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13914" y="1315088"/>
            <a:ext cx="1007855" cy="1001802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B60DCA-DE8E-7C7E-30B0-BE0E84477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9071" y="2844880"/>
            <a:ext cx="2081335" cy="1597793"/>
          </a:xfrm>
          <a:prstGeom prst="rect">
            <a:avLst/>
          </a:prstGeom>
        </p:spPr>
      </p:pic>
      <p:pic>
        <p:nvPicPr>
          <p:cNvPr id="27" name="Picture 26" descr="A yogurt with a spoon&#10;&#10;Description automatically generated with medium confidence">
            <a:extLst>
              <a:ext uri="{FF2B5EF4-FFF2-40B4-BE49-F238E27FC236}">
                <a16:creationId xmlns:a16="http://schemas.microsoft.com/office/drawing/2014/main" id="{FFC0BBC6-A6F6-16EE-3296-9874F81129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14" y="4586773"/>
            <a:ext cx="1960582" cy="19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8" y="171638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235200" y="171638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014070" y="-31564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186994" y="1844106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</a:t>
            </a:r>
            <a:r>
              <a:rPr lang="en-US" sz="3200">
                <a:solidFill>
                  <a:srgbClr val="FF0000"/>
                </a:solidFill>
              </a:rPr>
              <a:t>n</a:t>
            </a:r>
            <a:r>
              <a:rPr lang="en-US" sz="3200"/>
              <a:t>əʊ/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186994" y="1052666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4800"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157497" y="3799494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200"/>
              <a:t>/ˌviːetˈ</a:t>
            </a:r>
            <a:r>
              <a:rPr lang="en-US" sz="3200">
                <a:solidFill>
                  <a:srgbClr val="FF0000"/>
                </a:solidFill>
              </a:rPr>
              <a:t>n</a:t>
            </a:r>
            <a:r>
              <a:rPr lang="en-US" sz="3200"/>
              <a:t>ɑːm/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157497" y="300805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Viet 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r>
              <a:rPr lang="en-US" sz="4800">
                <a:latin typeface=".VnAvant" panose="020B7200000000000000" pitchFamily="34" charset="0"/>
              </a:rPr>
              <a:t>am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186994" y="5615851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/kæ</a:t>
            </a:r>
            <a:r>
              <a:rPr lang="en-US">
                <a:solidFill>
                  <a:srgbClr val="FF0000"/>
                </a:solidFill>
              </a:rPr>
              <a:t>n</a:t>
            </a:r>
            <a:r>
              <a:rPr lang="en-US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186994" y="4916744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ca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n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2235200" y="3835749"/>
            <a:ext cx="1705511" cy="720038"/>
            <a:chOff x="1465986" y="3587904"/>
            <a:chExt cx="1150998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8BED74-A80C-95FE-5439-921FBFA7C0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740" y="3095350"/>
            <a:ext cx="3534691" cy="198079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53842AD7-777D-A97C-D049-5FDDDD7FE0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9644" y="1352130"/>
            <a:ext cx="801706" cy="79213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12E8CA38-25B7-0388-DE11-24BD26494A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2055" y="3060811"/>
            <a:ext cx="2277412" cy="151827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177AB5-5DEC-85E3-C0CF-FE92F48361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9994" y="5016199"/>
            <a:ext cx="2649166" cy="13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nit 5-MsPham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FF16D5-35A4-FEC5-773F-140503F1BD6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F4EA3F-D129-A1E6-76D2-5F2055F543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E3FF068-3A62-8EC5-3AFB-DCAC631916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3F208E-7315-7306-6198-18D16F686A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14D650F-6464-9289-9AB9-1A60E21A4F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7D6315A2-021F-8D61-B155-824EC8E44C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BE46D747-5200-2654-95FC-D339205C21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A75A9996-9219-4CA0-785E-DD768F788B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4D1A49F2-2F89-A6DC-0516-616AF2ADB9C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46F3E91-97DC-7927-F111-1A705D3D5B1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68E8226-31E2-66EF-0F3E-BE45FC76EAC1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Practice 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432E1F-B5E9-4995-9BFF-C1B0EF8F6E63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8C5E134D-94D6-E936-F9DE-18B7BBBC77F8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1BEA1F01-E278-D43F-57F7-0D03DD9AE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6B2582C-D2B3-6F3D-5A0F-CB3CF36EC6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69036" y="2096303"/>
            <a:ext cx="2047614" cy="790907"/>
            <a:chOff x="1918995" y="3690666"/>
            <a:chExt cx="1381873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307686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353189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6112506" y="2036612"/>
            <a:ext cx="5812794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700">
                <a:ea typeface="Calibri" panose="020F0502020204030204" pitchFamily="34" charset="0"/>
              </a:rPr>
              <a:t>Can you draw? – Yes, I can.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6138519" y="3622816"/>
            <a:ext cx="5812794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700">
                <a:ea typeface="Calibri" panose="020F0502020204030204" pitchFamily="34" charset="0"/>
              </a:rPr>
              <a:t>Can she swim? – No, she can’t.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952500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978514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5D65635-8D3C-E516-B6C4-443256AC0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5" y="284019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3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3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3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3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3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D46FD4E-C7F2-D494-F2E2-5E45C3F4A1C3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6D1FF57E-09EC-0CD1-A781-AB6F24C82521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FDDDB1A8-DF1F-CD3C-6A09-2DCFCB18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ext Box 8">
            <a:extLst>
              <a:ext uri="{FF2B5EF4-FFF2-40B4-BE49-F238E27FC236}">
                <a16:creationId xmlns:a16="http://schemas.microsoft.com/office/drawing/2014/main" id="{EF7DB0BF-5B94-667B-759C-4766BCE0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00" y="103105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>
                <a:latin typeface="Verdana" panose="020B0604030504040204" pitchFamily="34" charset="0"/>
              </a:rPr>
              <a:t>MsPham 0936082789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B213877-B4A9-0958-8D11-8533BDDFFA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A8794979-DCDC-3E77-E5ED-472A3B6B7042}"/>
              </a:ext>
            </a:extLst>
          </p:cNvPr>
          <p:cNvGrpSpPr/>
          <p:nvPr/>
        </p:nvGrpSpPr>
        <p:grpSpPr>
          <a:xfrm>
            <a:off x="-56540400" y="-27432000"/>
            <a:ext cx="125272800" cy="61722000"/>
            <a:chOff x="-56540400" y="-27432000"/>
            <a:chExt cx="125272800" cy="61722000"/>
          </a:xfrm>
        </p:grpSpPr>
        <p:pic>
          <p:nvPicPr>
            <p:cNvPr id="11" name="MsPham0936082789">
              <a:extLst>
                <a:ext uri="{FF2B5EF4-FFF2-40B4-BE49-F238E27FC236}">
                  <a16:creationId xmlns:a16="http://schemas.microsoft.com/office/drawing/2014/main" id="{CC25AC45-B6AF-9D06-94A8-4DE137E7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79323" y="0"/>
              <a:ext cx="5781169" cy="6858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A12D350B-CDA3-E9A2-6909-445D5AF55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463693" y="0"/>
              <a:ext cx="5781169" cy="6858000"/>
            </a:xfrm>
            <a:prstGeom prst="rect">
              <a:avLst/>
            </a:prstGeom>
          </p:spPr>
        </p:pic>
        <p:sp>
          <p:nvSpPr>
            <p:cNvPr id="13" name="MsPham0936082789">
              <a:extLst>
                <a:ext uri="{FF2B5EF4-FFF2-40B4-BE49-F238E27FC236}">
                  <a16:creationId xmlns:a16="http://schemas.microsoft.com/office/drawing/2014/main" id="{441FE858-DE93-AEEC-2A2B-4BD6B0705B97}"/>
                </a:ext>
              </a:extLst>
            </p:cNvPr>
            <p:cNvSpPr/>
            <p:nvPr/>
          </p:nvSpPr>
          <p:spPr>
            <a:xfrm>
              <a:off x="-56540400" y="-27432000"/>
              <a:ext cx="125272800" cy="61722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MsPham0936082789">
            <a:extLst>
              <a:ext uri="{FF2B5EF4-FFF2-40B4-BE49-F238E27FC236}">
                <a16:creationId xmlns:a16="http://schemas.microsoft.com/office/drawing/2014/main" id="{4CF9114B-D91F-382E-1C12-2F8E988D3FDB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id="{12FAA4C4-146B-B075-8559-2CEC343F0F66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id="{6F1500E5-8E2D-2396-3FB7-52C05EF89361}"/>
              </a:ext>
            </a:extLst>
          </p:cNvPr>
          <p:cNvSpPr/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id="{A4FF05F9-6F68-B99E-4869-041CA61A19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1421488" y="1408573"/>
            <a:ext cx="9349024" cy="44943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1" b="1">
                <a:ln w="13462">
                  <a:solidFill>
                    <a:srgbClr val="FF7B00"/>
                  </a:solidFill>
                  <a:prstDash val="solid"/>
                </a:ln>
                <a:solidFill>
                  <a:srgbClr val="FFE101"/>
                </a:solidFill>
                <a:effectLst>
                  <a:outerShdw dist="38100" dir="2700000" algn="bl" rotWithShape="0">
                    <a:srgbClr val="FF7B00"/>
                  </a:outerShdw>
                </a:effectLst>
                <a:latin typeface="Britannic Bold" panose="020B0903060703020204" pitchFamily="34" charset="0"/>
              </a:rPr>
              <a:t>RACING CAR</a:t>
            </a:r>
            <a:endParaRPr lang="ru-RU" sz="13801" b="1" dirty="0">
              <a:ln w="13462">
                <a:solidFill>
                  <a:srgbClr val="FF7B00"/>
                </a:solidFill>
                <a:prstDash val="solid"/>
              </a:ln>
              <a:solidFill>
                <a:srgbClr val="FFE101"/>
              </a:solidFill>
              <a:effectLst>
                <a:outerShdw dist="38100" dir="2700000" algn="bl" rotWithShape="0">
                  <a:srgbClr val="FF7B00"/>
                </a:outerShdw>
              </a:effectLst>
            </a:endParaRPr>
          </a:p>
        </p:txBody>
      </p:sp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8710726" y="5099667"/>
            <a:ext cx="1847020" cy="59844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88" b="24852"/>
          <a:stretch/>
        </p:blipFill>
        <p:spPr>
          <a:xfrm flipH="1">
            <a:off x="7614842" y="3541798"/>
            <a:ext cx="1590433" cy="78979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32" b="23209"/>
          <a:stretch/>
        </p:blipFill>
        <p:spPr>
          <a:xfrm>
            <a:off x="2328444" y="3655746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026" b="24315"/>
          <a:stretch/>
        </p:blipFill>
        <p:spPr>
          <a:xfrm flipH="1">
            <a:off x="6264200" y="4863154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271" b="25071"/>
          <a:stretch/>
        </p:blipFill>
        <p:spPr>
          <a:xfrm>
            <a:off x="3456204" y="4796246"/>
            <a:ext cx="1594964" cy="789790"/>
          </a:xfrm>
          <a:prstGeom prst="rect">
            <a:avLst/>
          </a:prstGeom>
        </p:spPr>
      </p:pic>
      <p:pic>
        <p:nvPicPr>
          <p:cNvPr id="4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110F4915-3D08-0A95-0572-D427A61A7B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4888083" y="2620399"/>
            <a:ext cx="2098320" cy="1711191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9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2383053" y="267425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7631644" y="2674250"/>
            <a:ext cx="2047614" cy="790907"/>
            <a:chOff x="1918995" y="3690666"/>
            <a:chExt cx="1381873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270000" y="315898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  <a:sym typeface="Kirang Haerang"/>
              </a:rPr>
              <a:t>Listen</a:t>
            </a:r>
            <a:r>
              <a:rPr lang="en-US" sz="3000">
                <a:ea typeface="Calibri" panose="020F0502020204030204" pitchFamily="34" charset="0"/>
              </a:rPr>
              <a:t> and circle.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1405648" y="1170533"/>
            <a:ext cx="10481551" cy="23741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300" b="1">
                <a:solidFill>
                  <a:srgbClr val="002060"/>
                </a:solidFill>
                <a:ea typeface="Calibri" panose="020F0502020204030204" pitchFamily="34" charset="0"/>
              </a:rPr>
              <a:t>1.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Can he swim?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    </a:t>
            </a:r>
            <a:r>
              <a:rPr lang="en-US" sz="3200">
                <a:ea typeface="Calibri" panose="020F0502020204030204" pitchFamily="34" charset="0"/>
              </a:rPr>
              <a:t>a.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Yes, he can. 		    </a:t>
            </a:r>
            <a:r>
              <a:rPr lang="en-US" sz="3200">
                <a:ea typeface="Calibri" panose="020F0502020204030204" pitchFamily="34" charset="0"/>
              </a:rPr>
              <a:t>b.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No, he can’t.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1733677" y="2580179"/>
            <a:ext cx="640080" cy="621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87B56FF-14AE-D827-E224-F32134D68443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C36485B-4634-2556-1075-7E550D91E942}"/>
              </a:ext>
            </a:extLst>
          </p:cNvPr>
          <p:cNvSpPr txBox="1">
            <a:spLocks/>
          </p:cNvSpPr>
          <p:nvPr/>
        </p:nvSpPr>
        <p:spPr>
          <a:xfrm>
            <a:off x="1405648" y="3673877"/>
            <a:ext cx="10481551" cy="21134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300" b="1">
                <a:solidFill>
                  <a:srgbClr val="002060"/>
                </a:solidFill>
                <a:ea typeface="Calibri" panose="020F0502020204030204" pitchFamily="34" charset="0"/>
              </a:rPr>
              <a:t>2.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Can they draw?</a:t>
            </a:r>
          </a:p>
          <a:p>
            <a:pPr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     </a:t>
            </a:r>
            <a:r>
              <a:rPr lang="en-US" sz="3200">
                <a:ea typeface="Calibri" panose="020F0502020204030204" pitchFamily="34" charset="0"/>
              </a:rPr>
              <a:t>a.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Yes, they can.	 	    </a:t>
            </a:r>
            <a:r>
              <a:rPr lang="en-US" sz="3200">
                <a:ea typeface="Calibri" panose="020F0502020204030204" pitchFamily="34" charset="0"/>
              </a:rPr>
              <a:t>b.  </a:t>
            </a:r>
            <a:r>
              <a:rPr lang="en-US" sz="3200">
                <a:solidFill>
                  <a:srgbClr val="002060"/>
                </a:solidFill>
                <a:ea typeface="Calibri" panose="020F0502020204030204" pitchFamily="34" charset="0"/>
              </a:rPr>
              <a:t>No, they can’t.</a:t>
            </a:r>
          </a:p>
          <a:p>
            <a:pPr>
              <a:lnSpc>
                <a:spcPct val="200000"/>
              </a:lnSpc>
            </a:pPr>
            <a:endParaRPr lang="en-US" sz="120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6288339" y="5047387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8C00631-4CFE-985A-B59A-0352E7B6C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32" y="321053"/>
            <a:ext cx="612911" cy="607672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013335E-5AE2-FDF1-2CB6-F61C3B80D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85" y="1597283"/>
            <a:ext cx="612911" cy="607672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2DEBAA0-2B9C-F2D4-2DF9-B62908F85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87" y="4122935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4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A10C770-4F54-C6C6-6BC8-F762997575E2}"/>
              </a:ext>
            </a:extLst>
          </p:cNvPr>
          <p:cNvGrpSpPr/>
          <p:nvPr/>
        </p:nvGrpSpPr>
        <p:grpSpPr>
          <a:xfrm>
            <a:off x="10292080" y="6148705"/>
            <a:ext cx="1705511" cy="720038"/>
            <a:chOff x="1465986" y="3587904"/>
            <a:chExt cx="1150998" cy="48593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B0B6B03-7AAC-3EAB-C7D3-8C40D77EC6A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8C6DAB66-8058-5A8A-F852-3651265F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60C2BDA-171B-587B-7A26-C0ED9F310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5" y="2435903"/>
            <a:ext cx="9946640" cy="4437163"/>
          </a:xfrm>
          <a:prstGeom prst="rect">
            <a:avLst/>
          </a:prstGeom>
        </p:spPr>
      </p:pic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2786155" y="100712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2786155" y="166062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she can’t. No, she can’t.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2786155" y="231411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ride a bike?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2786155" y="295931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Yes, she can. Yes, she can.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739675" y="385139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739675" y="450488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he can’t. No, he can’t.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739675" y="515838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739675" y="581188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Yes, he can. Yes, he can.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</a:rPr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  <p:sp>
        <p:nvSpPr>
          <p:cNvPr id="17" name="1Mspham-0936082789">
            <a:extLst>
              <a:ext uri="{FF2B5EF4-FFF2-40B4-BE49-F238E27FC236}">
                <a16:creationId xmlns:a16="http://schemas.microsoft.com/office/drawing/2014/main" id="{F3F4BF01-D147-88E8-9D4A-AA352D97F177}"/>
              </a:ext>
            </a:extLst>
          </p:cNvPr>
          <p:cNvSpPr txBox="1">
            <a:spLocks/>
          </p:cNvSpPr>
          <p:nvPr/>
        </p:nvSpPr>
        <p:spPr>
          <a:xfrm>
            <a:off x="2786155" y="100178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251BA5CF-22C3-EF1D-8C53-06201B691EB2}"/>
              </a:ext>
            </a:extLst>
          </p:cNvPr>
          <p:cNvSpPr txBox="1">
            <a:spLocks/>
          </p:cNvSpPr>
          <p:nvPr/>
        </p:nvSpPr>
        <p:spPr>
          <a:xfrm>
            <a:off x="2786155" y="1655284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19" name="3Mspham-0936082789">
            <a:extLst>
              <a:ext uri="{FF2B5EF4-FFF2-40B4-BE49-F238E27FC236}">
                <a16:creationId xmlns:a16="http://schemas.microsoft.com/office/drawing/2014/main" id="{3C794583-8A2F-D7E8-0BE8-759BE67E0E5A}"/>
              </a:ext>
            </a:extLst>
          </p:cNvPr>
          <p:cNvSpPr txBox="1">
            <a:spLocks/>
          </p:cNvSpPr>
          <p:nvPr/>
        </p:nvSpPr>
        <p:spPr>
          <a:xfrm>
            <a:off x="2786155" y="230878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ride a bike?</a:t>
            </a:r>
          </a:p>
        </p:txBody>
      </p:sp>
      <p:sp>
        <p:nvSpPr>
          <p:cNvPr id="20" name="4Mspham-0936082789">
            <a:extLst>
              <a:ext uri="{FF2B5EF4-FFF2-40B4-BE49-F238E27FC236}">
                <a16:creationId xmlns:a16="http://schemas.microsoft.com/office/drawing/2014/main" id="{D9682F71-8797-69F0-F8FC-7EBA877D30BA}"/>
              </a:ext>
            </a:extLst>
          </p:cNvPr>
          <p:cNvSpPr txBox="1">
            <a:spLocks/>
          </p:cNvSpPr>
          <p:nvPr/>
        </p:nvSpPr>
        <p:spPr>
          <a:xfrm>
            <a:off x="2786155" y="295931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21" name="1Mspham-0936082789">
            <a:extLst>
              <a:ext uri="{FF2B5EF4-FFF2-40B4-BE49-F238E27FC236}">
                <a16:creationId xmlns:a16="http://schemas.microsoft.com/office/drawing/2014/main" id="{5669940A-AD71-416A-7951-CF268655F018}"/>
              </a:ext>
            </a:extLst>
          </p:cNvPr>
          <p:cNvSpPr txBox="1">
            <a:spLocks/>
          </p:cNvSpPr>
          <p:nvPr/>
        </p:nvSpPr>
        <p:spPr>
          <a:xfrm>
            <a:off x="1739675" y="384605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24" name="2Mspham-0936082789">
            <a:extLst>
              <a:ext uri="{FF2B5EF4-FFF2-40B4-BE49-F238E27FC236}">
                <a16:creationId xmlns:a16="http://schemas.microsoft.com/office/drawing/2014/main" id="{A7075D2E-F7D4-D17E-40E2-C25E851C9DFA}"/>
              </a:ext>
            </a:extLst>
          </p:cNvPr>
          <p:cNvSpPr txBox="1">
            <a:spLocks/>
          </p:cNvSpPr>
          <p:nvPr/>
        </p:nvSpPr>
        <p:spPr>
          <a:xfrm>
            <a:off x="1739675" y="4499551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25" name="3Mspham-0936082789">
            <a:extLst>
              <a:ext uri="{FF2B5EF4-FFF2-40B4-BE49-F238E27FC236}">
                <a16:creationId xmlns:a16="http://schemas.microsoft.com/office/drawing/2014/main" id="{067E3C2A-B4FA-F07E-E1B2-62FA5ED2C9C1}"/>
              </a:ext>
            </a:extLst>
          </p:cNvPr>
          <p:cNvSpPr txBox="1">
            <a:spLocks/>
          </p:cNvSpPr>
          <p:nvPr/>
        </p:nvSpPr>
        <p:spPr>
          <a:xfrm>
            <a:off x="1739675" y="515304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26" name="4Mspham-0936082789">
            <a:extLst>
              <a:ext uri="{FF2B5EF4-FFF2-40B4-BE49-F238E27FC236}">
                <a16:creationId xmlns:a16="http://schemas.microsoft.com/office/drawing/2014/main" id="{88DEE5E4-278E-24E7-0D30-059A4A418C33}"/>
              </a:ext>
            </a:extLst>
          </p:cNvPr>
          <p:cNvSpPr txBox="1">
            <a:spLocks/>
          </p:cNvSpPr>
          <p:nvPr/>
        </p:nvSpPr>
        <p:spPr>
          <a:xfrm>
            <a:off x="1739675" y="580654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pic>
        <p:nvPicPr>
          <p:cNvPr id="28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9C0BFD3-FEF0-EF12-F85B-F7CB08D81E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34" y="3891879"/>
            <a:ext cx="612911" cy="607672"/>
          </a:xfrm>
          <a:prstGeom prst="rect">
            <a:avLst/>
          </a:prstGeom>
        </p:spPr>
      </p:pic>
      <p:sp>
        <p:nvSpPr>
          <p:cNvPr id="29" name="2Mspham-0936082789">
            <a:extLst>
              <a:ext uri="{FF2B5EF4-FFF2-40B4-BE49-F238E27FC236}">
                <a16:creationId xmlns:a16="http://schemas.microsoft.com/office/drawing/2014/main" id="{E19AA8E5-8B49-EE94-2AF8-C8E2EA0A6355}"/>
              </a:ext>
            </a:extLst>
          </p:cNvPr>
          <p:cNvSpPr txBox="1">
            <a:spLocks/>
          </p:cNvSpPr>
          <p:nvPr/>
        </p:nvSpPr>
        <p:spPr>
          <a:xfrm>
            <a:off x="5168225" y="1655798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30" name="2Mspham-0936082789">
            <a:extLst>
              <a:ext uri="{FF2B5EF4-FFF2-40B4-BE49-F238E27FC236}">
                <a16:creationId xmlns:a16="http://schemas.microsoft.com/office/drawing/2014/main" id="{08A5E635-3323-C5D8-BCE9-02245815DAE5}"/>
              </a:ext>
            </a:extLst>
          </p:cNvPr>
          <p:cNvSpPr txBox="1">
            <a:spLocks/>
          </p:cNvSpPr>
          <p:nvPr/>
        </p:nvSpPr>
        <p:spPr>
          <a:xfrm>
            <a:off x="3943735" y="4500065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32" name="4Mspham-0936082789">
            <a:extLst>
              <a:ext uri="{FF2B5EF4-FFF2-40B4-BE49-F238E27FC236}">
                <a16:creationId xmlns:a16="http://schemas.microsoft.com/office/drawing/2014/main" id="{46CEBE2B-3F14-9D02-6863-0498EAFD7A07}"/>
              </a:ext>
            </a:extLst>
          </p:cNvPr>
          <p:cNvSpPr txBox="1">
            <a:spLocks/>
          </p:cNvSpPr>
          <p:nvPr/>
        </p:nvSpPr>
        <p:spPr>
          <a:xfrm>
            <a:off x="5099660" y="296227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33" name="4Mspham-0936082789">
            <a:extLst>
              <a:ext uri="{FF2B5EF4-FFF2-40B4-BE49-F238E27FC236}">
                <a16:creationId xmlns:a16="http://schemas.microsoft.com/office/drawing/2014/main" id="{EDEA746F-9D27-39E3-009C-BB1506986B4B}"/>
              </a:ext>
            </a:extLst>
          </p:cNvPr>
          <p:cNvSpPr txBox="1">
            <a:spLocks/>
          </p:cNvSpPr>
          <p:nvPr/>
        </p:nvSpPr>
        <p:spPr>
          <a:xfrm>
            <a:off x="3886907" y="581721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34" name="1Mspham-0936082789">
            <a:extLst>
              <a:ext uri="{FF2B5EF4-FFF2-40B4-BE49-F238E27FC236}">
                <a16:creationId xmlns:a16="http://schemas.microsoft.com/office/drawing/2014/main" id="{62326A1C-5E6E-9EF2-74A9-CA0A38EC8794}"/>
              </a:ext>
            </a:extLst>
          </p:cNvPr>
          <p:cNvSpPr txBox="1">
            <a:spLocks/>
          </p:cNvSpPr>
          <p:nvPr/>
        </p:nvSpPr>
        <p:spPr>
          <a:xfrm>
            <a:off x="2786155" y="990520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35" name="2Mspham-0936082789">
            <a:extLst>
              <a:ext uri="{FF2B5EF4-FFF2-40B4-BE49-F238E27FC236}">
                <a16:creationId xmlns:a16="http://schemas.microsoft.com/office/drawing/2014/main" id="{EFA90EAC-0AD6-59FE-4E74-FE619760CA0E}"/>
              </a:ext>
            </a:extLst>
          </p:cNvPr>
          <p:cNvSpPr txBox="1">
            <a:spLocks/>
          </p:cNvSpPr>
          <p:nvPr/>
        </p:nvSpPr>
        <p:spPr>
          <a:xfrm>
            <a:off x="2786155" y="1644016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36" name="3Mspham-0936082789">
            <a:extLst>
              <a:ext uri="{FF2B5EF4-FFF2-40B4-BE49-F238E27FC236}">
                <a16:creationId xmlns:a16="http://schemas.microsoft.com/office/drawing/2014/main" id="{0A332BFC-F2CF-CB1B-74BC-5A9074D6CBCC}"/>
              </a:ext>
            </a:extLst>
          </p:cNvPr>
          <p:cNvSpPr txBox="1">
            <a:spLocks/>
          </p:cNvSpPr>
          <p:nvPr/>
        </p:nvSpPr>
        <p:spPr>
          <a:xfrm>
            <a:off x="2786155" y="2297513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ride a bike?</a:t>
            </a:r>
          </a:p>
        </p:txBody>
      </p:sp>
      <p:sp>
        <p:nvSpPr>
          <p:cNvPr id="37" name="4Mspham-0936082789">
            <a:extLst>
              <a:ext uri="{FF2B5EF4-FFF2-40B4-BE49-F238E27FC236}">
                <a16:creationId xmlns:a16="http://schemas.microsoft.com/office/drawing/2014/main" id="{AD9EBFBA-698E-5A92-CB83-56B5C6D837D7}"/>
              </a:ext>
            </a:extLst>
          </p:cNvPr>
          <p:cNvSpPr txBox="1">
            <a:spLocks/>
          </p:cNvSpPr>
          <p:nvPr/>
        </p:nvSpPr>
        <p:spPr>
          <a:xfrm>
            <a:off x="2786155" y="295931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38" name="1Mspham-0936082789">
            <a:extLst>
              <a:ext uri="{FF2B5EF4-FFF2-40B4-BE49-F238E27FC236}">
                <a16:creationId xmlns:a16="http://schemas.microsoft.com/office/drawing/2014/main" id="{CF9EFD16-53BF-A3DC-AC10-1F471E81D3D2}"/>
              </a:ext>
            </a:extLst>
          </p:cNvPr>
          <p:cNvSpPr txBox="1">
            <a:spLocks/>
          </p:cNvSpPr>
          <p:nvPr/>
        </p:nvSpPr>
        <p:spPr>
          <a:xfrm>
            <a:off x="1739675" y="3834786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39" name="2Mspham-0936082789">
            <a:extLst>
              <a:ext uri="{FF2B5EF4-FFF2-40B4-BE49-F238E27FC236}">
                <a16:creationId xmlns:a16="http://schemas.microsoft.com/office/drawing/2014/main" id="{83FD7F12-463C-7709-C96A-FB688CD7FD27}"/>
              </a:ext>
            </a:extLst>
          </p:cNvPr>
          <p:cNvSpPr txBox="1">
            <a:spLocks/>
          </p:cNvSpPr>
          <p:nvPr/>
        </p:nvSpPr>
        <p:spPr>
          <a:xfrm>
            <a:off x="1739675" y="4488283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40" name="3Mspham-0936082789">
            <a:extLst>
              <a:ext uri="{FF2B5EF4-FFF2-40B4-BE49-F238E27FC236}">
                <a16:creationId xmlns:a16="http://schemas.microsoft.com/office/drawing/2014/main" id="{F65F3853-F9A6-922F-1C4F-B89FCCDA2491}"/>
              </a:ext>
            </a:extLst>
          </p:cNvPr>
          <p:cNvSpPr txBox="1">
            <a:spLocks/>
          </p:cNvSpPr>
          <p:nvPr/>
        </p:nvSpPr>
        <p:spPr>
          <a:xfrm>
            <a:off x="1739675" y="5141780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41" name="4Mspham-0936082789">
            <a:extLst>
              <a:ext uri="{FF2B5EF4-FFF2-40B4-BE49-F238E27FC236}">
                <a16:creationId xmlns:a16="http://schemas.microsoft.com/office/drawing/2014/main" id="{49F8FDEE-5875-FEBE-9670-F445F11BDAD3}"/>
              </a:ext>
            </a:extLst>
          </p:cNvPr>
          <p:cNvSpPr txBox="1">
            <a:spLocks/>
          </p:cNvSpPr>
          <p:nvPr/>
        </p:nvSpPr>
        <p:spPr>
          <a:xfrm>
            <a:off x="1739675" y="5795276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42" name="2Mspham-0936082789">
            <a:extLst>
              <a:ext uri="{FF2B5EF4-FFF2-40B4-BE49-F238E27FC236}">
                <a16:creationId xmlns:a16="http://schemas.microsoft.com/office/drawing/2014/main" id="{1F5A39E1-9766-6C04-B300-839C1A668840}"/>
              </a:ext>
            </a:extLst>
          </p:cNvPr>
          <p:cNvSpPr txBox="1">
            <a:spLocks/>
          </p:cNvSpPr>
          <p:nvPr/>
        </p:nvSpPr>
        <p:spPr>
          <a:xfrm>
            <a:off x="5168225" y="1644530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43" name="2Mspham-0936082789">
            <a:extLst>
              <a:ext uri="{FF2B5EF4-FFF2-40B4-BE49-F238E27FC236}">
                <a16:creationId xmlns:a16="http://schemas.microsoft.com/office/drawing/2014/main" id="{18D1E0B3-A20A-389E-B7E2-D372B01077AF}"/>
              </a:ext>
            </a:extLst>
          </p:cNvPr>
          <p:cNvSpPr txBox="1">
            <a:spLocks/>
          </p:cNvSpPr>
          <p:nvPr/>
        </p:nvSpPr>
        <p:spPr>
          <a:xfrm>
            <a:off x="3943735" y="4488797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44" name="4Mspham-0936082789">
            <a:extLst>
              <a:ext uri="{FF2B5EF4-FFF2-40B4-BE49-F238E27FC236}">
                <a16:creationId xmlns:a16="http://schemas.microsoft.com/office/drawing/2014/main" id="{D7EC71A6-C010-4A00-486B-1E8D80D2E8ED}"/>
              </a:ext>
            </a:extLst>
          </p:cNvPr>
          <p:cNvSpPr txBox="1">
            <a:spLocks/>
          </p:cNvSpPr>
          <p:nvPr/>
        </p:nvSpPr>
        <p:spPr>
          <a:xfrm>
            <a:off x="5099660" y="2951009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45" name="4Mspham-0936082789">
            <a:extLst>
              <a:ext uri="{FF2B5EF4-FFF2-40B4-BE49-F238E27FC236}">
                <a16:creationId xmlns:a16="http://schemas.microsoft.com/office/drawing/2014/main" id="{CC3DF807-9532-3C8E-204D-BADD28FADC03}"/>
              </a:ext>
            </a:extLst>
          </p:cNvPr>
          <p:cNvSpPr txBox="1">
            <a:spLocks/>
          </p:cNvSpPr>
          <p:nvPr/>
        </p:nvSpPr>
        <p:spPr>
          <a:xfrm>
            <a:off x="3886907" y="5805950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5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pic>
        <p:nvPicPr>
          <p:cNvPr id="27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A54FB70-A493-33CB-F5A1-5F9CC6E0C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04" y="1126831"/>
            <a:ext cx="612911" cy="607672"/>
          </a:xfrm>
          <a:prstGeom prst="rect">
            <a:avLst/>
          </a:prstGeom>
        </p:spPr>
      </p:pic>
      <p:sp>
        <p:nvSpPr>
          <p:cNvPr id="46" name="1Mspham-0936082789">
            <a:extLst>
              <a:ext uri="{FF2B5EF4-FFF2-40B4-BE49-F238E27FC236}">
                <a16:creationId xmlns:a16="http://schemas.microsoft.com/office/drawing/2014/main" id="{20C78ABF-931C-0436-1331-11CDAFE5D63B}"/>
              </a:ext>
            </a:extLst>
          </p:cNvPr>
          <p:cNvSpPr txBox="1">
            <a:spLocks/>
          </p:cNvSpPr>
          <p:nvPr/>
        </p:nvSpPr>
        <p:spPr>
          <a:xfrm>
            <a:off x="2786155" y="100712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47" name="2Mspham-0936082789">
            <a:extLst>
              <a:ext uri="{FF2B5EF4-FFF2-40B4-BE49-F238E27FC236}">
                <a16:creationId xmlns:a16="http://schemas.microsoft.com/office/drawing/2014/main" id="{D41427EB-77F3-D1F6-46E4-0302F15C1BC9}"/>
              </a:ext>
            </a:extLst>
          </p:cNvPr>
          <p:cNvSpPr txBox="1">
            <a:spLocks/>
          </p:cNvSpPr>
          <p:nvPr/>
        </p:nvSpPr>
        <p:spPr>
          <a:xfrm>
            <a:off x="2786155" y="1660621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48" name="3Mspham-0936082789">
            <a:extLst>
              <a:ext uri="{FF2B5EF4-FFF2-40B4-BE49-F238E27FC236}">
                <a16:creationId xmlns:a16="http://schemas.microsoft.com/office/drawing/2014/main" id="{E2C2D54B-3654-E7D6-D86F-E73C458A9028}"/>
              </a:ext>
            </a:extLst>
          </p:cNvPr>
          <p:cNvSpPr txBox="1">
            <a:spLocks/>
          </p:cNvSpPr>
          <p:nvPr/>
        </p:nvSpPr>
        <p:spPr>
          <a:xfrm>
            <a:off x="2786155" y="231411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ride a bike?</a:t>
            </a:r>
          </a:p>
        </p:txBody>
      </p:sp>
      <p:sp>
        <p:nvSpPr>
          <p:cNvPr id="49" name="4Mspham-0936082789">
            <a:extLst>
              <a:ext uri="{FF2B5EF4-FFF2-40B4-BE49-F238E27FC236}">
                <a16:creationId xmlns:a16="http://schemas.microsoft.com/office/drawing/2014/main" id="{0518601F-09E7-015B-830D-AEB13664B056}"/>
              </a:ext>
            </a:extLst>
          </p:cNvPr>
          <p:cNvSpPr txBox="1">
            <a:spLocks/>
          </p:cNvSpPr>
          <p:nvPr/>
        </p:nvSpPr>
        <p:spPr>
          <a:xfrm>
            <a:off x="2786155" y="295931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50" name="1Mspham-0936082789">
            <a:extLst>
              <a:ext uri="{FF2B5EF4-FFF2-40B4-BE49-F238E27FC236}">
                <a16:creationId xmlns:a16="http://schemas.microsoft.com/office/drawing/2014/main" id="{1B50F8AC-C285-8CFB-138F-A8254D45445D}"/>
              </a:ext>
            </a:extLst>
          </p:cNvPr>
          <p:cNvSpPr txBox="1">
            <a:spLocks/>
          </p:cNvSpPr>
          <p:nvPr/>
        </p:nvSpPr>
        <p:spPr>
          <a:xfrm>
            <a:off x="1739675" y="385139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51" name="2Mspham-0936082789">
            <a:extLst>
              <a:ext uri="{FF2B5EF4-FFF2-40B4-BE49-F238E27FC236}">
                <a16:creationId xmlns:a16="http://schemas.microsoft.com/office/drawing/2014/main" id="{DCBA5ACE-7EBF-48E1-B087-4F9F13879C6E}"/>
              </a:ext>
            </a:extLst>
          </p:cNvPr>
          <p:cNvSpPr txBox="1">
            <a:spLocks/>
          </p:cNvSpPr>
          <p:nvPr/>
        </p:nvSpPr>
        <p:spPr>
          <a:xfrm>
            <a:off x="1739675" y="4504888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52" name="3Mspham-0936082789">
            <a:extLst>
              <a:ext uri="{FF2B5EF4-FFF2-40B4-BE49-F238E27FC236}">
                <a16:creationId xmlns:a16="http://schemas.microsoft.com/office/drawing/2014/main" id="{0D5B3A03-B53E-E0CB-4ADD-F335895DE71B}"/>
              </a:ext>
            </a:extLst>
          </p:cNvPr>
          <p:cNvSpPr txBox="1">
            <a:spLocks/>
          </p:cNvSpPr>
          <p:nvPr/>
        </p:nvSpPr>
        <p:spPr>
          <a:xfrm>
            <a:off x="1739675" y="515838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53" name="4Mspham-0936082789">
            <a:extLst>
              <a:ext uri="{FF2B5EF4-FFF2-40B4-BE49-F238E27FC236}">
                <a16:creationId xmlns:a16="http://schemas.microsoft.com/office/drawing/2014/main" id="{7471DBB3-39B3-97F3-C95E-A8E252175115}"/>
              </a:ext>
            </a:extLst>
          </p:cNvPr>
          <p:cNvSpPr txBox="1">
            <a:spLocks/>
          </p:cNvSpPr>
          <p:nvPr/>
        </p:nvSpPr>
        <p:spPr>
          <a:xfrm>
            <a:off x="1739675" y="581188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54" name="2Mspham-0936082789">
            <a:extLst>
              <a:ext uri="{FF2B5EF4-FFF2-40B4-BE49-F238E27FC236}">
                <a16:creationId xmlns:a16="http://schemas.microsoft.com/office/drawing/2014/main" id="{CD1DACBB-9B9E-807F-4076-D50ADA0D718C}"/>
              </a:ext>
            </a:extLst>
          </p:cNvPr>
          <p:cNvSpPr txBox="1">
            <a:spLocks/>
          </p:cNvSpPr>
          <p:nvPr/>
        </p:nvSpPr>
        <p:spPr>
          <a:xfrm>
            <a:off x="5168225" y="1661135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55" name="2Mspham-0936082789">
            <a:extLst>
              <a:ext uri="{FF2B5EF4-FFF2-40B4-BE49-F238E27FC236}">
                <a16:creationId xmlns:a16="http://schemas.microsoft.com/office/drawing/2014/main" id="{CB8E2450-2743-D16C-D7F4-92CD4F80F5FE}"/>
              </a:ext>
            </a:extLst>
          </p:cNvPr>
          <p:cNvSpPr txBox="1">
            <a:spLocks/>
          </p:cNvSpPr>
          <p:nvPr/>
        </p:nvSpPr>
        <p:spPr>
          <a:xfrm>
            <a:off x="3943735" y="4505402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56" name="4Mspham-0936082789">
            <a:extLst>
              <a:ext uri="{FF2B5EF4-FFF2-40B4-BE49-F238E27FC236}">
                <a16:creationId xmlns:a16="http://schemas.microsoft.com/office/drawing/2014/main" id="{550E0084-4F3A-DCFB-29CA-B814EC10D813}"/>
              </a:ext>
            </a:extLst>
          </p:cNvPr>
          <p:cNvSpPr txBox="1">
            <a:spLocks/>
          </p:cNvSpPr>
          <p:nvPr/>
        </p:nvSpPr>
        <p:spPr>
          <a:xfrm>
            <a:off x="5111235" y="2960846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57" name="4Mspham-0936082789">
            <a:extLst>
              <a:ext uri="{FF2B5EF4-FFF2-40B4-BE49-F238E27FC236}">
                <a16:creationId xmlns:a16="http://schemas.microsoft.com/office/drawing/2014/main" id="{A18D24FA-5794-CDFD-2BEF-07FACD2836FF}"/>
              </a:ext>
            </a:extLst>
          </p:cNvPr>
          <p:cNvSpPr txBox="1">
            <a:spLocks/>
          </p:cNvSpPr>
          <p:nvPr/>
        </p:nvSpPr>
        <p:spPr>
          <a:xfrm>
            <a:off x="3886907" y="5822555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FF0066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A6A858D-8435-36B5-B520-23E6D3BCE3B4}"/>
              </a:ext>
            </a:extLst>
          </p:cNvPr>
          <p:cNvSpPr txBox="1">
            <a:spLocks/>
          </p:cNvSpPr>
          <p:nvPr/>
        </p:nvSpPr>
        <p:spPr>
          <a:xfrm>
            <a:off x="31221" y="6263306"/>
            <a:ext cx="1034257" cy="536655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Hide</a:t>
            </a:r>
          </a:p>
        </p:txBody>
      </p:sp>
    </p:spTree>
    <p:extLst>
      <p:ext uri="{BB962C8B-B14F-4D97-AF65-F5344CB8AC3E}">
        <p14:creationId xmlns:p14="http://schemas.microsoft.com/office/powerpoint/2010/main" val="36270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-MsPham (mp3cu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-MsPham (mp3cu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5-MsPham (mp3cu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5-MsPham (mp3cu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2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5-MsPham (mp3cu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5-MsPham (mp3cu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5-MsPham (mp3cu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5-MsPham (mp3cu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55-MsPham (mp3cu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rack 55-MsPham (mp3cu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30" grpId="0"/>
      <p:bldP spid="30" grpId="1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5" grpId="0"/>
      <p:bldP spid="55" grpId="1"/>
      <p:bldP spid="56" grpId="0"/>
      <p:bldP spid="57" grpId="0"/>
      <p:bldP spid="5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A10C770-4F54-C6C6-6BC8-F762997575E2}"/>
              </a:ext>
            </a:extLst>
          </p:cNvPr>
          <p:cNvGrpSpPr/>
          <p:nvPr/>
        </p:nvGrpSpPr>
        <p:grpSpPr>
          <a:xfrm>
            <a:off x="10292080" y="6148705"/>
            <a:ext cx="1705511" cy="720038"/>
            <a:chOff x="1465986" y="3587904"/>
            <a:chExt cx="1150998" cy="48593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6B0B6B03-7AAC-3EAB-C7D3-8C40D77EC6A8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8C6DAB66-8058-5A8A-F852-3651265F5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160C2BDA-171B-587B-7A26-C0ED9F310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85" y="2435903"/>
            <a:ext cx="9946640" cy="4437163"/>
          </a:xfrm>
          <a:prstGeom prst="rect">
            <a:avLst/>
          </a:prstGeom>
        </p:spPr>
      </p:pic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2786155" y="100712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2786155" y="166062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she can’t. No, she can’t.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2786155" y="231411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she ride a bike?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2786155" y="2967614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Yes, she can. Yes, she can.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739675" y="385139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739675" y="4504888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</a:rPr>
              <a:t>No, he can’t. No, he can’t.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739675" y="5158385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739675" y="5811881"/>
            <a:ext cx="5486400" cy="607672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a typeface="Calibri" panose="020F0502020204030204" pitchFamily="34" charset="0"/>
              </a:rPr>
              <a:t>Yes, he can. Yes, he can.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ea typeface="Calibri" panose="020F0502020204030204" pitchFamily="34" charset="0"/>
              </a:rPr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0219" y="261130"/>
            <a:ext cx="607672" cy="607672"/>
          </a:xfrm>
          <a:prstGeom prst="rect">
            <a:avLst/>
          </a:prstGeom>
        </p:spPr>
      </p:pic>
      <p:sp>
        <p:nvSpPr>
          <p:cNvPr id="17" name="1Mspham-0936082789">
            <a:extLst>
              <a:ext uri="{FF2B5EF4-FFF2-40B4-BE49-F238E27FC236}">
                <a16:creationId xmlns:a16="http://schemas.microsoft.com/office/drawing/2014/main" id="{F3F4BF01-D147-88E8-9D4A-AA352D97F177}"/>
              </a:ext>
            </a:extLst>
          </p:cNvPr>
          <p:cNvSpPr txBox="1">
            <a:spLocks/>
          </p:cNvSpPr>
          <p:nvPr/>
        </p:nvSpPr>
        <p:spPr>
          <a:xfrm>
            <a:off x="2786155" y="100178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draw?</a:t>
            </a:r>
          </a:p>
        </p:txBody>
      </p:sp>
      <p:sp>
        <p:nvSpPr>
          <p:cNvPr id="18" name="2Mspham-0936082789">
            <a:extLst>
              <a:ext uri="{FF2B5EF4-FFF2-40B4-BE49-F238E27FC236}">
                <a16:creationId xmlns:a16="http://schemas.microsoft.com/office/drawing/2014/main" id="{251BA5CF-22C3-EF1D-8C53-06201B691EB2}"/>
              </a:ext>
            </a:extLst>
          </p:cNvPr>
          <p:cNvSpPr txBox="1">
            <a:spLocks/>
          </p:cNvSpPr>
          <p:nvPr/>
        </p:nvSpPr>
        <p:spPr>
          <a:xfrm>
            <a:off x="2786155" y="1655284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19" name="3Mspham-0936082789">
            <a:extLst>
              <a:ext uri="{FF2B5EF4-FFF2-40B4-BE49-F238E27FC236}">
                <a16:creationId xmlns:a16="http://schemas.microsoft.com/office/drawing/2014/main" id="{3C794583-8A2F-D7E8-0BE8-759BE67E0E5A}"/>
              </a:ext>
            </a:extLst>
          </p:cNvPr>
          <p:cNvSpPr txBox="1">
            <a:spLocks/>
          </p:cNvSpPr>
          <p:nvPr/>
        </p:nvSpPr>
        <p:spPr>
          <a:xfrm>
            <a:off x="2786155" y="2308781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she ride a bike?</a:t>
            </a:r>
          </a:p>
        </p:txBody>
      </p:sp>
      <p:sp>
        <p:nvSpPr>
          <p:cNvPr id="20" name="4Mspham-0936082789">
            <a:extLst>
              <a:ext uri="{FF2B5EF4-FFF2-40B4-BE49-F238E27FC236}">
                <a16:creationId xmlns:a16="http://schemas.microsoft.com/office/drawing/2014/main" id="{D9682F71-8797-69F0-F8FC-7EBA877D30BA}"/>
              </a:ext>
            </a:extLst>
          </p:cNvPr>
          <p:cNvSpPr txBox="1">
            <a:spLocks/>
          </p:cNvSpPr>
          <p:nvPr/>
        </p:nvSpPr>
        <p:spPr>
          <a:xfrm>
            <a:off x="2786155" y="296227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21" name="1Mspham-0936082789">
            <a:extLst>
              <a:ext uri="{FF2B5EF4-FFF2-40B4-BE49-F238E27FC236}">
                <a16:creationId xmlns:a16="http://schemas.microsoft.com/office/drawing/2014/main" id="{5669940A-AD71-416A-7951-CF268655F018}"/>
              </a:ext>
            </a:extLst>
          </p:cNvPr>
          <p:cNvSpPr txBox="1">
            <a:spLocks/>
          </p:cNvSpPr>
          <p:nvPr/>
        </p:nvSpPr>
        <p:spPr>
          <a:xfrm>
            <a:off x="1739675" y="384605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swim?</a:t>
            </a:r>
          </a:p>
        </p:txBody>
      </p:sp>
      <p:sp>
        <p:nvSpPr>
          <p:cNvPr id="24" name="2Mspham-0936082789">
            <a:extLst>
              <a:ext uri="{FF2B5EF4-FFF2-40B4-BE49-F238E27FC236}">
                <a16:creationId xmlns:a16="http://schemas.microsoft.com/office/drawing/2014/main" id="{A7075D2E-F7D4-D17E-40E2-C25E851C9DFA}"/>
              </a:ext>
            </a:extLst>
          </p:cNvPr>
          <p:cNvSpPr txBox="1">
            <a:spLocks/>
          </p:cNvSpPr>
          <p:nvPr/>
        </p:nvSpPr>
        <p:spPr>
          <a:xfrm>
            <a:off x="1739675" y="4499551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25" name="3Mspham-0936082789">
            <a:extLst>
              <a:ext uri="{FF2B5EF4-FFF2-40B4-BE49-F238E27FC236}">
                <a16:creationId xmlns:a16="http://schemas.microsoft.com/office/drawing/2014/main" id="{067E3C2A-B4FA-F07E-E1B2-62FA5ED2C9C1}"/>
              </a:ext>
            </a:extLst>
          </p:cNvPr>
          <p:cNvSpPr txBox="1">
            <a:spLocks/>
          </p:cNvSpPr>
          <p:nvPr/>
        </p:nvSpPr>
        <p:spPr>
          <a:xfrm>
            <a:off x="1739675" y="515304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Can he play the piano?</a:t>
            </a:r>
          </a:p>
        </p:txBody>
      </p:sp>
      <p:sp>
        <p:nvSpPr>
          <p:cNvPr id="26" name="4Mspham-0936082789">
            <a:extLst>
              <a:ext uri="{FF2B5EF4-FFF2-40B4-BE49-F238E27FC236}">
                <a16:creationId xmlns:a16="http://schemas.microsoft.com/office/drawing/2014/main" id="{88DEE5E4-278E-24E7-0D30-059A4A418C33}"/>
              </a:ext>
            </a:extLst>
          </p:cNvPr>
          <p:cNvSpPr txBox="1">
            <a:spLocks/>
          </p:cNvSpPr>
          <p:nvPr/>
        </p:nvSpPr>
        <p:spPr>
          <a:xfrm>
            <a:off x="1739675" y="5806544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  <p:sp>
        <p:nvSpPr>
          <p:cNvPr id="29" name="2Mspham-0936082789">
            <a:extLst>
              <a:ext uri="{FF2B5EF4-FFF2-40B4-BE49-F238E27FC236}">
                <a16:creationId xmlns:a16="http://schemas.microsoft.com/office/drawing/2014/main" id="{E19AA8E5-8B49-EE94-2AF8-C8E2EA0A6355}"/>
              </a:ext>
            </a:extLst>
          </p:cNvPr>
          <p:cNvSpPr txBox="1">
            <a:spLocks/>
          </p:cNvSpPr>
          <p:nvPr/>
        </p:nvSpPr>
        <p:spPr>
          <a:xfrm>
            <a:off x="5168225" y="1655798"/>
            <a:ext cx="292376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she can’t. </a:t>
            </a:r>
          </a:p>
        </p:txBody>
      </p:sp>
      <p:sp>
        <p:nvSpPr>
          <p:cNvPr id="30" name="2Mspham-0936082789">
            <a:extLst>
              <a:ext uri="{FF2B5EF4-FFF2-40B4-BE49-F238E27FC236}">
                <a16:creationId xmlns:a16="http://schemas.microsoft.com/office/drawing/2014/main" id="{08A5E635-3323-C5D8-BCE9-02245815DAE5}"/>
              </a:ext>
            </a:extLst>
          </p:cNvPr>
          <p:cNvSpPr txBox="1">
            <a:spLocks/>
          </p:cNvSpPr>
          <p:nvPr/>
        </p:nvSpPr>
        <p:spPr>
          <a:xfrm>
            <a:off x="3943735" y="4500065"/>
            <a:ext cx="389912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No, he can’t. </a:t>
            </a:r>
          </a:p>
        </p:txBody>
      </p:sp>
      <p:sp>
        <p:nvSpPr>
          <p:cNvPr id="32" name="4Mspham-0936082789">
            <a:extLst>
              <a:ext uri="{FF2B5EF4-FFF2-40B4-BE49-F238E27FC236}">
                <a16:creationId xmlns:a16="http://schemas.microsoft.com/office/drawing/2014/main" id="{46CEBE2B-3F14-9D02-6863-0498EAFD7A07}"/>
              </a:ext>
            </a:extLst>
          </p:cNvPr>
          <p:cNvSpPr txBox="1">
            <a:spLocks/>
          </p:cNvSpPr>
          <p:nvPr/>
        </p:nvSpPr>
        <p:spPr>
          <a:xfrm>
            <a:off x="5124169" y="2950702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she can. </a:t>
            </a:r>
          </a:p>
        </p:txBody>
      </p:sp>
      <p:sp>
        <p:nvSpPr>
          <p:cNvPr id="33" name="4Mspham-0936082789">
            <a:extLst>
              <a:ext uri="{FF2B5EF4-FFF2-40B4-BE49-F238E27FC236}">
                <a16:creationId xmlns:a16="http://schemas.microsoft.com/office/drawing/2014/main" id="{EDEA746F-9D27-39E3-009C-BB1506986B4B}"/>
              </a:ext>
            </a:extLst>
          </p:cNvPr>
          <p:cNvSpPr txBox="1">
            <a:spLocks/>
          </p:cNvSpPr>
          <p:nvPr/>
        </p:nvSpPr>
        <p:spPr>
          <a:xfrm>
            <a:off x="3886907" y="5817218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934">
                <a:solidFill>
                  <a:srgbClr val="00B0F0"/>
                </a:solidFill>
                <a:effectLst>
                  <a:glow rad="139700">
                    <a:schemeClr val="bg1"/>
                  </a:glow>
                </a:effectLst>
                <a:ea typeface="Calibri" panose="020F0502020204030204" pitchFamily="34" charset="0"/>
              </a:rPr>
              <a:t>Yes, he can. </a:t>
            </a:r>
          </a:p>
        </p:txBody>
      </p:sp>
    </p:spTree>
    <p:extLst>
      <p:ext uri="{BB962C8B-B14F-4D97-AF65-F5344CB8AC3E}">
        <p14:creationId xmlns:p14="http://schemas.microsoft.com/office/powerpoint/2010/main" val="25580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 (mp3cut.net) [music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4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47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30" grpId="0"/>
      <p:bldP spid="30" grpId="1"/>
      <p:bldP spid="32" grpId="0"/>
      <p:bldP spid="33" grpId="0"/>
      <p:bldP spid="3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247948" y="153350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352800" y="153350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895671" y="6556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FADA0A-1ED2-86D6-2DA8-A0BFB59DFD3A}"/>
              </a:ext>
            </a:extLst>
          </p:cNvPr>
          <p:cNvGrpSpPr/>
          <p:nvPr/>
        </p:nvGrpSpPr>
        <p:grpSpPr>
          <a:xfrm>
            <a:off x="3730962" y="-3619990"/>
            <a:ext cx="1771433" cy="720038"/>
            <a:chOff x="1421497" y="3577240"/>
            <a:chExt cx="1195487" cy="485932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7FD19CE-348D-FC6D-734B-D99B19CCB2D4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EA377516-F02C-D621-8E6E-57C2A7756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1497" y="3577240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26EE51E9-02C3-97BE-C2D8-AB5B9CF183C3}"/>
              </a:ext>
            </a:extLst>
          </p:cNvPr>
          <p:cNvSpPr txBox="1">
            <a:spLocks/>
          </p:cNvSpPr>
          <p:nvPr/>
        </p:nvSpPr>
        <p:spPr>
          <a:xfrm>
            <a:off x="2247948" y="3061525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EF7D4B-5E84-5003-7DE8-89AE7720402C}"/>
              </a:ext>
            </a:extLst>
          </p:cNvPr>
          <p:cNvSpPr txBox="1">
            <a:spLocks/>
          </p:cNvSpPr>
          <p:nvPr/>
        </p:nvSpPr>
        <p:spPr>
          <a:xfrm>
            <a:off x="3352800" y="3061525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6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 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nit 5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5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2" grpId="0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17751" y="-15914"/>
            <a:ext cx="12156498" cy="7014243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8688768" y="3828771"/>
            <a:ext cx="5503510" cy="5503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1627021" y="-2065955"/>
            <a:ext cx="5503510" cy="55035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154865" y="33325"/>
            <a:ext cx="1187821" cy="11878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914416">
            <a:off x="-404291" y="5365848"/>
            <a:ext cx="1091002" cy="2429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09446">
            <a:off x="1555507" y="6026575"/>
            <a:ext cx="1283197" cy="18870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065544">
            <a:off x="-126646" y="3709713"/>
            <a:ext cx="861264" cy="1917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885583">
            <a:off x="11906860" y="-997611"/>
            <a:ext cx="1091002" cy="2429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90553">
            <a:off x="9754868" y="-1116036"/>
            <a:ext cx="1283197" cy="1887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734455">
            <a:off x="11858954" y="1170087"/>
            <a:ext cx="861264" cy="19177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986" y="10104024"/>
            <a:ext cx="6096000" cy="304961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721605" y="4555442"/>
            <a:ext cx="11271591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395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4283466" y="2086835"/>
            <a:ext cx="1322798" cy="1055095"/>
            <a:chOff x="3376242" y="3183324"/>
            <a:chExt cx="2377134" cy="189605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376242" y="4028512"/>
              <a:ext cx="2377134" cy="105087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73" y="653797"/>
            <a:ext cx="2741438" cy="336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CA616C-ED32-157A-9F9C-7343FC2A8EB8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B27F8E5-104F-8720-73E2-C97A1EDD24A6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911C5D2-6467-E4E6-C835-AF7C3A29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36DBF7F-C2B5-D412-7DB1-37D0C9B9D4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2" b="23209"/>
          <a:stretch/>
        </p:blipFill>
        <p:spPr>
          <a:xfrm>
            <a:off x="-111138" y="3426683"/>
            <a:ext cx="1594964" cy="789791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24315"/>
          <a:stretch/>
        </p:blipFill>
        <p:spPr>
          <a:xfrm>
            <a:off x="-111138" y="2141828"/>
            <a:ext cx="1594964" cy="789790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71" b="25071"/>
          <a:stretch/>
        </p:blipFill>
        <p:spPr>
          <a:xfrm>
            <a:off x="-111138" y="4711536"/>
            <a:ext cx="1594964" cy="789790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DE190B5-08B3-D85F-950E-320FF15987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113700"/>
            <a:ext cx="2198276" cy="2196090"/>
          </a:xfrm>
          <a:prstGeom prst="rect">
            <a:avLst/>
          </a:prstGeom>
        </p:spPr>
      </p:pic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488" b="24852"/>
          <a:stretch/>
        </p:blipFill>
        <p:spPr>
          <a:xfrm>
            <a:off x="-111778" y="856974"/>
            <a:ext cx="1590433" cy="789790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4FE5766-0FC0-76CD-F12A-5AF18E22B3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646448" y="1455586"/>
            <a:ext cx="2198276" cy="2196090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2CCB135-433E-599A-AB6A-4E7AE32719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03645" y="2749918"/>
            <a:ext cx="2198276" cy="219609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E88C45B5-BAF3-A310-99E6-E05959CB0F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9763145" y="3970024"/>
            <a:ext cx="2198276" cy="2196090"/>
          </a:xfrm>
          <a:prstGeom prst="rect">
            <a:avLst/>
          </a:prstGeom>
        </p:spPr>
      </p:pic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1726166" y="6012062"/>
            <a:ext cx="204428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Question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0327620F-3A39-92BE-A2EA-7600DE9C64A4}"/>
              </a:ext>
            </a:extLst>
          </p:cNvPr>
          <p:cNvSpPr/>
          <p:nvPr/>
        </p:nvSpPr>
        <p:spPr>
          <a:xfrm>
            <a:off x="4721541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2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2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210A86FD-0BCB-4702-9C9F-5ABF958175E4}"/>
              </a:ext>
            </a:extLst>
          </p:cNvPr>
          <p:cNvSpPr/>
          <p:nvPr/>
        </p:nvSpPr>
        <p:spPr>
          <a:xfrm>
            <a:off x="5479724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3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78B29E18-5E93-4388-8899-1C1364CCE9E8}"/>
              </a:ext>
            </a:extLst>
          </p:cNvPr>
          <p:cNvSpPr/>
          <p:nvPr/>
        </p:nvSpPr>
        <p:spPr>
          <a:xfrm>
            <a:off x="6237907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4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5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13094EAC-B05D-B9B6-88DC-CD46D484575B}"/>
              </a:ext>
            </a:extLst>
          </p:cNvPr>
          <p:cNvSpPr/>
          <p:nvPr/>
        </p:nvSpPr>
        <p:spPr>
          <a:xfrm>
            <a:off x="6996090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5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6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35FCD47F-B653-53D8-8DA3-FA2590F5FE56}"/>
              </a:ext>
            </a:extLst>
          </p:cNvPr>
          <p:cNvSpPr/>
          <p:nvPr/>
        </p:nvSpPr>
        <p:spPr>
          <a:xfrm>
            <a:off x="7754273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7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DAD9761D-AEE4-4B85-6F3E-9D80B300E6EF}"/>
              </a:ext>
            </a:extLst>
          </p:cNvPr>
          <p:cNvSpPr/>
          <p:nvPr/>
        </p:nvSpPr>
        <p:spPr>
          <a:xfrm>
            <a:off x="8512456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7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8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D1FA207B-907E-DF61-AA87-E0C3AE3FF8FB}"/>
              </a:ext>
            </a:extLst>
          </p:cNvPr>
          <p:cNvSpPr/>
          <p:nvPr/>
        </p:nvSpPr>
        <p:spPr>
          <a:xfrm>
            <a:off x="9270640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8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16914BC7-593C-BD19-03DF-962FB85F2BFF}"/>
              </a:ext>
            </a:extLst>
          </p:cNvPr>
          <p:cNvSpPr/>
          <p:nvPr/>
        </p:nvSpPr>
        <p:spPr>
          <a:xfrm>
            <a:off x="3963358" y="6012062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oper Black" panose="0208090404030B020404" pitchFamily="18" charset="0"/>
              </a:rPr>
              <a:t>1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0" name="MsPham-0936082789">
            <a:hlinkClick r:id="rId18" action="ppaction://hlinksldjump"/>
            <a:extLst>
              <a:ext uri="{FF2B5EF4-FFF2-40B4-BE49-F238E27FC236}">
                <a16:creationId xmlns:a16="http://schemas.microsoft.com/office/drawing/2014/main" id="{72B9A732-741F-F58D-3213-0A33FAF7CB35}"/>
              </a:ext>
            </a:extLst>
          </p:cNvPr>
          <p:cNvSpPr/>
          <p:nvPr/>
        </p:nvSpPr>
        <p:spPr>
          <a:xfrm>
            <a:off x="11119760" y="6036794"/>
            <a:ext cx="565276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  <a:latin typeface="Cooper Black" panose="0208090404030B020404" pitchFamily="18" charset="0"/>
              </a:rPr>
              <a:t>End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1756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1582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59259E-6 L 0.1582 2.59259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07407E-6 L 0.1582 4.07407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4.07407E-6 L 0.29818 -0.000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4 L 0.44401 -0.0037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4 L 0.72734 -0.0002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4 L 0.87318 -0.0002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4.44444E-6 L 0.1582 -4.44444E-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-4.44444E-6 L 0.29818 -0.0002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 L 0.5849 -0.0002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0" grpId="0" animBg="1"/>
      <p:bldP spid="20" grpId="1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ride a bike?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Yes, I can.</a:t>
            </a:r>
            <a:endParaRPr lang="ru-RU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ride a bike?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571" y="4946761"/>
            <a:ext cx="1170533" cy="1050198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5FFEE4A1-6855-A2CE-B873-84077F0CB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2688" y="1415045"/>
            <a:ext cx="419100" cy="416583"/>
          </a:xfrm>
          <a:prstGeom prst="rect">
            <a:avLst/>
          </a:prstGeom>
        </p:spPr>
      </p:pic>
      <p:pic>
        <p:nvPicPr>
          <p:cNvPr id="41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A3BCFC2A-A086-32B9-1689-C2211C2C7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8997301" y="254628"/>
            <a:ext cx="1330076" cy="16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745133-8BE4-4847-DB1E-A7B79C667357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9C0A659-BB63-A7A1-ABDD-C97E270C6BB3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5FABC163-05F9-4FB5-FACE-C378778E6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he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755" y="4866830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118" y="4964615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pic>
        <p:nvPicPr>
          <p:cNvPr id="21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1C473D9F-85F2-BE83-A727-092E88F4A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118854"/>
            <a:ext cx="1691721" cy="1691721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13B83AEC-3741-E260-79D9-2C6D779D0A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9894" y="444458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C8E772-E5FA-60FA-9656-3608B0C84A48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2205C9B-FB4E-0A78-261B-E1EFD07421FD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EBC4B10D-8BE5-D35E-70B2-8C6C3577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play the piano?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play the piano?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Yes, he can.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play the guitar?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9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9"/>
            <a:ext cx="1036410" cy="1032345"/>
          </a:xfrm>
          <a:prstGeom prst="rect">
            <a:avLst/>
          </a:prstGeom>
        </p:spPr>
      </p:pic>
      <p:pic>
        <p:nvPicPr>
          <p:cNvPr id="31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4F0141FA-950B-6573-84DD-D5C6CD9797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8763000" y="288933"/>
            <a:ext cx="1970287" cy="1691721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2767D682-3F98-1BF5-2F40-BE08E665A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5954" y="131281"/>
            <a:ext cx="419100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0549BD-E002-30D6-D31C-04703B626AA5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B03E3939-A185-1FE3-96B7-480847B4DF71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1AD3ED4-FE2A-F86C-2FCD-4D7864C01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draw?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skip?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Yes, she can.</a:t>
            </a:r>
            <a:endParaRPr lang="ru-RU" sz="4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swim?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4755" y="4866830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118" y="4964615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B38359C-B3BC-2B65-D21D-587D2F82C2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56" t="19287" r="82631" b="49843"/>
          <a:stretch/>
        </p:blipFill>
        <p:spPr>
          <a:xfrm>
            <a:off x="8832478" y="263823"/>
            <a:ext cx="1520043" cy="1600313"/>
          </a:xfrm>
          <a:prstGeom prst="ellipse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DC9D493-874D-DCA1-7FC4-9AD5A4B573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33420" y="171115"/>
            <a:ext cx="419100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359F54-AE3A-D295-A51C-AF510020D995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775CF55D-A8F0-37DA-EED6-82169FD2A5BA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B24C375-4251-F129-BBF4-B21FE880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fly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a kite?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you 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I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0967" y="4964615"/>
            <a:ext cx="1036410" cy="1032345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roller skate?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6571" y="4946761"/>
            <a:ext cx="1170533" cy="1050198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3AD6AA8-3EB3-5F40-4F87-BC875CDE2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229458"/>
            <a:ext cx="1096211" cy="1577985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EA70DF89-D702-EFA9-33AB-FFCE889D8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6430" y="336830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EC0828-A3AF-797C-0D1D-ECDF812A6567}"/>
              </a:ext>
            </a:extLst>
          </p:cNvPr>
          <p:cNvGrpSpPr/>
          <p:nvPr/>
        </p:nvGrpSpPr>
        <p:grpSpPr>
          <a:xfrm>
            <a:off x="232311" y="5398890"/>
            <a:ext cx="1322798" cy="1429964"/>
            <a:chOff x="5434602" y="2583811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E5737E36-C70B-BE85-EEC2-77127114F46C}"/>
                </a:ext>
              </a:extLst>
            </p:cNvPr>
            <p:cNvSpPr txBox="1"/>
            <p:nvPr/>
          </p:nvSpPr>
          <p:spPr>
            <a:xfrm>
              <a:off x="5434602" y="3429000"/>
              <a:ext cx="13227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FF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0FF63EC-5D11-057A-293E-C160382A2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405" y="258381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" y="0"/>
            <a:ext cx="12188389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4089" y="-49085"/>
            <a:ext cx="10003825" cy="2242837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334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05871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ride a bike?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92972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he 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0660285" y="6036794"/>
            <a:ext cx="1024752" cy="56736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1625600" y="235439"/>
            <a:ext cx="8940800" cy="1713910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________________?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</a:rPr>
              <a:t>No, he can’t.</a:t>
            </a:r>
            <a:endParaRPr lang="ru-RU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8769" y="2789501"/>
            <a:ext cx="3380261" cy="3143135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anose="020B0502020202020204" pitchFamily="34" charset="0"/>
              </a:rPr>
              <a:t>Can she ride a horse?</a:t>
            </a:r>
          </a:p>
          <a:p>
            <a:pPr algn="ctr"/>
            <a:endParaRPr lang="en-US" sz="4000" b="1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49" y="4934516"/>
            <a:ext cx="1170533" cy="1050198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794" y="5004449"/>
            <a:ext cx="1036410" cy="1032345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032" y="5004449"/>
            <a:ext cx="1036410" cy="1032345"/>
          </a:xfrm>
          <a:prstGeom prst="rect">
            <a:avLst/>
          </a:prstGeom>
        </p:spPr>
      </p:pic>
      <p:pic>
        <p:nvPicPr>
          <p:cNvPr id="25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7376797F-B28A-76C5-514A-B0CEA49772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83" y="288933"/>
            <a:ext cx="1396439" cy="1691721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77E9DEE3-D9A2-2787-75E7-18A67644EE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2111" y="456703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813</Words>
  <Application>Microsoft Office PowerPoint</Application>
  <PresentationFormat>Widescreen</PresentationFormat>
  <Paragraphs>257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Cooper Black</vt:lpstr>
      <vt:lpstr>Arial</vt:lpstr>
      <vt:lpstr>Century Gothic</vt:lpstr>
      <vt:lpstr>.VnCooper</vt:lpstr>
      <vt:lpstr>Britannic Bold</vt:lpstr>
      <vt:lpstr>.VnAvant</vt:lpstr>
      <vt:lpstr>Calibri Light</vt:lpstr>
      <vt:lpstr>Calibri</vt:lpstr>
      <vt:lpstr>Comic Sans MS</vt:lpstr>
      <vt:lpstr>Verdana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LIEN THANH</cp:lastModifiedBy>
  <cp:revision>61</cp:revision>
  <dcterms:created xsi:type="dcterms:W3CDTF">2023-06-12T03:08:01Z</dcterms:created>
  <dcterms:modified xsi:type="dcterms:W3CDTF">2024-11-04T07:13:49Z</dcterms:modified>
</cp:coreProperties>
</file>