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3"/>
    <p:sldId id="257" r:id="rId4"/>
    <p:sldId id="263" r:id="rId5"/>
    <p:sldId id="264" r:id="rId6"/>
    <p:sldId id="279" r:id="rId7"/>
    <p:sldId id="267" r:id="rId8"/>
    <p:sldId id="276" r:id="rId9"/>
    <p:sldId id="265" r:id="rId10"/>
    <p:sldId id="278" r:id="rId11"/>
    <p:sldId id="277" r:id="rId12"/>
    <p:sldId id="270" r:id="rId13"/>
    <p:sldId id="266" r:id="rId14"/>
    <p:sldId id="275" r:id="rId15"/>
    <p:sldId id="272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56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2209800"/>
            <a:ext cx="7543800" cy="2209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VỀ DỰ GIỜ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5410200"/>
            <a:ext cx="3581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eart 8"/>
          <p:cNvSpPr/>
          <p:nvPr/>
        </p:nvSpPr>
        <p:spPr>
          <a:xfrm>
            <a:off x="6934200" y="3505200"/>
            <a:ext cx="304800" cy="304800"/>
          </a:xfrm>
          <a:prstGeom prst="hear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0" t="3377" r="63976" b="50000"/>
          <a:stretch>
            <a:fillRect/>
          </a:stretch>
        </p:blipFill>
        <p:spPr bwMode="auto">
          <a:xfrm>
            <a:off x="2383442" y="3505200"/>
            <a:ext cx="1481516" cy="177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5" t="3150" r="26165" b="50000"/>
          <a:stretch>
            <a:fillRect/>
          </a:stretch>
        </p:blipFill>
        <p:spPr bwMode="auto">
          <a:xfrm>
            <a:off x="4317775" y="3514844"/>
            <a:ext cx="1440382" cy="178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rapezoid 8"/>
          <p:cNvSpPr/>
          <p:nvPr/>
        </p:nvSpPr>
        <p:spPr>
          <a:xfrm rot="16200000">
            <a:off x="1102650" y="-675273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20366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1447800"/>
            <a:ext cx="62484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354785" cy="1196180"/>
          </a:xfrm>
        </p:spPr>
        <p:txBody>
          <a:bodyPr>
            <a:noAutofit/>
          </a:bodyPr>
          <a:lstStyle/>
          <a:p>
            <a:r>
              <a:rPr lang="en-US" sz="3200" b="1" noProof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Luyện tập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254764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2192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E:\2020-2021\Giáo án điện tử các môn - 2020\Dao duc\tranh anh dao duc\Daoduc1 chu de 3 (FB Kim Oanh Be) ẢNH\dd9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7" t="52787" r="25089" b="27896"/>
          <a:stretch>
            <a:fillRect/>
          </a:stretch>
        </p:blipFill>
        <p:spPr bwMode="auto">
          <a:xfrm>
            <a:off x="3733799" y="2667000"/>
            <a:ext cx="1524001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4572000" y="2061109"/>
            <a:ext cx="1143000" cy="685800"/>
          </a:xfrm>
          <a:prstGeom prst="wedgeEllipseCallou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24400" y="2173176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Mẹ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5105400"/>
            <a:ext cx="69342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Ôm em và dỗ dành em.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Bày những đổ chơi em thích để dỗ em.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Nếu em đói, lấy sữa hoặc bánh cho em ăn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1999" y="1219200"/>
            <a:ext cx="7620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2971800"/>
            <a:ext cx="7467600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N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hững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thể hiện sự chăm sóc, giúp đỡ em nhỏ như: dỗ dành khi em khóc; nhường em đồ chơi đẹp, phần quà bánh; hỏi han, động viên khi em buồn; hướng dẫn em học bài, làm việc nhà;...</a:t>
            </a:r>
            <a:endParaRPr lang="en-US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162064"/>
            <a:ext cx="7620000" cy="13820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8527" y="1314464"/>
            <a:ext cx="69974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             </a:t>
            </a: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em chung một mái nhà</a:t>
            </a:r>
            <a:endParaRPr lang="en-US" sz="320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tâm, giúp đỡ, chan hòa yêu thương.</a:t>
            </a: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3352800"/>
            <a:ext cx="46482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667000" y="3048000"/>
            <a:ext cx="4191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2800" b="1" dirty="0" err="1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sz="28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45"/>
    </mc:Choice>
    <mc:Fallback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05000" y="1905000"/>
            <a:ext cx="5257800" cy="152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386015"/>
            <a:ext cx="4876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1042419" y="-751472"/>
            <a:ext cx="1025510" cy="2528456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2511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Lam-Anh-Kho-Day-Nhom-TT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0" y="1981200"/>
            <a:ext cx="838200" cy="5811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73" y="0"/>
            <a:ext cx="1801827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697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562600" cy="1196180"/>
          </a:xfrm>
        </p:spPr>
        <p:txBody>
          <a:bodyPr>
            <a:noAutofit/>
          </a:bodyPr>
          <a:lstStyle/>
          <a:p>
            <a:r>
              <a:rPr lang="en-US" sz="32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2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977905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2020-2021\Giáo án điện tử các môn - 2020\Dao duc\tranh anh dao duc\Daoduc1 chu de 3 (FB Kim Oanh Be) ẢNH\dd9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81" b="12458"/>
          <a:stretch>
            <a:fillRect/>
          </a:stretch>
        </p:blipFill>
        <p:spPr bwMode="auto">
          <a:xfrm>
            <a:off x="838200" y="2438400"/>
            <a:ext cx="75438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0" y="1808902"/>
            <a:ext cx="8349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5166" r="47532" b="50000"/>
          <a:stretch>
            <a:fillRect/>
          </a:stretch>
        </p:blipFill>
        <p:spPr bwMode="auto">
          <a:xfrm>
            <a:off x="914400" y="1456311"/>
            <a:ext cx="2443795" cy="188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0" t="-556" r="18923" b="63379"/>
          <a:stretch>
            <a:fillRect/>
          </a:stretch>
        </p:blipFill>
        <p:spPr bwMode="auto">
          <a:xfrm>
            <a:off x="4904448" y="775302"/>
            <a:ext cx="2176757" cy="144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7" t="36224" r="8685" b="32327"/>
          <a:stretch>
            <a:fillRect/>
          </a:stretch>
        </p:blipFill>
        <p:spPr bwMode="auto">
          <a:xfrm>
            <a:off x="4800600" y="2604535"/>
            <a:ext cx="2654189" cy="131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4" t="49927" r="43776" b="4540"/>
          <a:stretch>
            <a:fillRect/>
          </a:stretch>
        </p:blipFill>
        <p:spPr bwMode="auto">
          <a:xfrm>
            <a:off x="838200" y="4061781"/>
            <a:ext cx="3131619" cy="190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1" t="68449" r="11153"/>
          <a:stretch>
            <a:fillRect/>
          </a:stretch>
        </p:blipFill>
        <p:spPr bwMode="auto">
          <a:xfrm>
            <a:off x="4572000" y="4648200"/>
            <a:ext cx="2540899" cy="132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4161" y="3368452"/>
            <a:ext cx="2900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dirty="0" smtClean="0">
                <a:solidFill>
                  <a:srgbClr val="0000FF"/>
                </a:solidFill>
                <a:latin typeface="+mj-lt"/>
              </a:rPr>
              <a:t>Tranh </a:t>
            </a:r>
            <a:r>
              <a:rPr lang="vi-VN" dirty="0">
                <a:solidFill>
                  <a:srgbClr val="0000FF"/>
                </a:solidFill>
                <a:latin typeface="+mj-lt"/>
              </a:rPr>
              <a:t>1: Bạn quan tâm, nhắc nhở em ăn nhiều thêm.</a:t>
            </a:r>
            <a:endParaRPr lang="en-US" dirty="0">
              <a:solidFill>
                <a:srgbClr val="0000FF"/>
              </a:solidFill>
              <a:effectLst/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2228912"/>
            <a:ext cx="387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solidFill>
                  <a:srgbClr val="0000FF"/>
                </a:solidFill>
                <a:latin typeface="+mj-lt"/>
              </a:rPr>
              <a:t>Tranh </a:t>
            </a:r>
            <a:r>
              <a:rPr lang="vi-VN" dirty="0">
                <a:solidFill>
                  <a:srgbClr val="0000FF"/>
                </a:solidFill>
                <a:latin typeface="+mj-lt"/>
              </a:rPr>
              <a:t>2: Bạn dạy em đọc chữ</a:t>
            </a:r>
            <a:r>
              <a:rPr lang="vi-VN" dirty="0" smtClean="0">
                <a:solidFill>
                  <a:srgbClr val="0000FF"/>
                </a:solidFill>
                <a:latin typeface="+mj-lt"/>
              </a:rPr>
              <a:t>.</a:t>
            </a:r>
            <a:endParaRPr lang="en-US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6712" y="6113010"/>
            <a:ext cx="333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0000FF"/>
                </a:solidFill>
                <a:latin typeface="Times New Roman" panose="02020603050405020304"/>
                <a:ea typeface="Times New Roman" panose="02020603050405020304"/>
              </a:rPr>
              <a:t>Tranh 3: Bạn đưa đồ chơi cho em.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4016806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dirty="0">
                <a:solidFill>
                  <a:srgbClr val="0000FF"/>
                </a:solidFill>
                <a:latin typeface="+mj-lt"/>
              </a:rPr>
              <a:t>Tranh 4: Trời lạnh, bạn quàng khăn ấm cho em.</a:t>
            </a:r>
            <a:endParaRPr lang="en-US" dirty="0">
              <a:solidFill>
                <a:srgbClr val="0000FF"/>
              </a:solidFill>
              <a:effectLst/>
              <a:latin typeface="+mj-lt"/>
            </a:endParaRPr>
          </a:p>
        </p:txBody>
      </p:sp>
      <p:sp>
        <p:nvSpPr>
          <p:cNvPr id="15" name="Trapezoid 14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5637" y="220367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4298893" y="6080642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0000FF"/>
                </a:solidFill>
                <a:latin typeface="+mj-lt"/>
              </a:rPr>
              <a:t>Tranh 5: Bạn nhường em ăn bánh, k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ẹ</a:t>
            </a:r>
            <a:r>
              <a:rPr lang="vi-VN" dirty="0">
                <a:solidFill>
                  <a:srgbClr val="0000FF"/>
                </a:solidFill>
                <a:latin typeface="+mj-lt"/>
              </a:rPr>
              <a:t>o.</a:t>
            </a:r>
            <a:endParaRPr lang="en-US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5626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</a:t>
            </a:r>
            <a:r>
              <a:rPr lang="en-US" sz="36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2954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371600"/>
            <a:ext cx="7391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Flowchart: Manual Operation 5"/>
          <p:cNvSpPr/>
          <p:nvPr/>
        </p:nvSpPr>
        <p:spPr>
          <a:xfrm rot="16034095" flipV="1">
            <a:off x="1066134" y="-443764"/>
            <a:ext cx="914815" cy="2132070"/>
          </a:xfrm>
          <a:prstGeom prst="flowChartManualOperation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49249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200" b="1" noProof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2954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E:\2020-2021\Giáo án điện tử các môn - 2020\Dao duc\tranh anh dao duc\Daoduc1 chu de 3 (FB Kim Oanh Be) ẢNH\dd9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6" b="56970"/>
          <a:stretch>
            <a:fillRect/>
          </a:stretch>
        </p:blipFill>
        <p:spPr bwMode="auto">
          <a:xfrm>
            <a:off x="685801" y="2362200"/>
            <a:ext cx="7696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8" t="3601" r="45152" b="50737"/>
          <a:stretch>
            <a:fillRect/>
          </a:stretch>
        </p:blipFill>
        <p:spPr bwMode="auto">
          <a:xfrm>
            <a:off x="1371600" y="4267200"/>
            <a:ext cx="1456567" cy="1723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937" y="4199306"/>
            <a:ext cx="4498975" cy="185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6750" y="1371600"/>
            <a:ext cx="6248400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rapezoid 7"/>
          <p:cNvSpPr/>
          <p:nvPr/>
        </p:nvSpPr>
        <p:spPr>
          <a:xfrm rot="16200000">
            <a:off x="980072" y="-599073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296566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1793</Words>
  <Application>WPS Presentation</Application>
  <PresentationFormat>On-screen Show (4:3)</PresentationFormat>
  <Paragraphs>85</Paragraphs>
  <Slides>15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SimSun</vt:lpstr>
      <vt:lpstr>Wingdings</vt:lpstr>
      <vt:lpstr>Times New Roman</vt:lpstr>
      <vt:lpstr>HP-089</vt:lpstr>
      <vt:lpstr>Segoe Print</vt:lpstr>
      <vt:lpstr>HP001 TD 4H</vt:lpstr>
      <vt:lpstr>Times New Roman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Khởi động</vt:lpstr>
      <vt:lpstr>Khám phá</vt:lpstr>
      <vt:lpstr>PowerPoint 演示文稿</vt:lpstr>
      <vt:lpstr>Khám phá</vt:lpstr>
      <vt:lpstr>PowerPoint 演示文稿</vt:lpstr>
      <vt:lpstr>Luyện tập</vt:lpstr>
      <vt:lpstr>PowerPoint 演示文稿</vt:lpstr>
      <vt:lpstr>PowerPoint 演示文稿</vt:lpstr>
      <vt:lpstr>  Luyện tập</vt:lpstr>
      <vt:lpstr>Vận dụng</vt:lpstr>
      <vt:lpstr>Vận dụng</vt:lpstr>
      <vt:lpstr>Vận dụng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Kiều Trang Nguyễn</cp:lastModifiedBy>
  <cp:revision>107</cp:revision>
  <dcterms:created xsi:type="dcterms:W3CDTF">2006-08-16T00:00:00Z</dcterms:created>
  <dcterms:modified xsi:type="dcterms:W3CDTF">2024-11-07T13:06:57Z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AB02F6DFA48542788FC0A1E05D332E57_12</vt:lpwstr>
  </property>
  <property fmtid="{D5CDD505-2E9C-101B-9397-08002B2CF9AE}" pid="3" name="KSOProductBuildVer">
    <vt:lpwstr>1033-12.2.0.18607</vt:lpwstr>
  </property>
</Properties>
</file>