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007577358" r:id="rId3"/>
    <p:sldId id="2007577359" r:id="rId4"/>
    <p:sldId id="568" r:id="rId5"/>
    <p:sldId id="2007577360" r:id="rId6"/>
    <p:sldId id="2007577361" r:id="rId7"/>
    <p:sldId id="345" r:id="rId8"/>
    <p:sldId id="2007577362" r:id="rId9"/>
    <p:sldId id="2007577363" r:id="rId10"/>
    <p:sldId id="2007577364" r:id="rId11"/>
    <p:sldId id="2007577365" r:id="rId12"/>
    <p:sldId id="2007577366" r:id="rId13"/>
    <p:sldId id="2007577367" r:id="rId14"/>
    <p:sldId id="2007577298" r:id="rId15"/>
    <p:sldId id="2007577261" r:id="rId16"/>
    <p:sldId id="2007577299" r:id="rId17"/>
    <p:sldId id="2007577368" r:id="rId18"/>
    <p:sldId id="2007577369" r:id="rId19"/>
    <p:sldId id="2007577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6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4.png"/><Relationship Id="rId4" Type="http://schemas.openxmlformats.org/officeDocument/2006/relationships/audio" Target="../media/audio12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audio" Target="../media/audio1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4.png"/><Relationship Id="rId3" Type="http://schemas.microsoft.com/office/2007/relationships/media" Target="../media/media4.wav"/><Relationship Id="rId21" Type="http://schemas.openxmlformats.org/officeDocument/2006/relationships/image" Target="../media/image17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6" Type="http://schemas.openxmlformats.org/officeDocument/2006/relationships/audio" Target="../media/media10.wav"/><Relationship Id="rId20" Type="http://schemas.openxmlformats.org/officeDocument/2006/relationships/image" Target="../media/image16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microsoft.com/office/2007/relationships/media" Target="../media/media10.wav"/><Relationship Id="rId10" Type="http://schemas.openxmlformats.org/officeDocument/2006/relationships/audio" Target="../media/media7.wav"/><Relationship Id="rId19" Type="http://schemas.openxmlformats.org/officeDocument/2006/relationships/image" Target="../media/image8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Relationship Id="rId2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1.wmv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2064262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71" y="3754142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1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3394271" y="2096303"/>
            <a:ext cx="2047614" cy="790907"/>
            <a:chOff x="1918995" y="3690666"/>
            <a:chExt cx="1381873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336589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362602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5651954" y="2036612"/>
            <a:ext cx="615325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Our sports day is in Februar</a:t>
            </a:r>
            <a:r>
              <a:rPr lang="en-US" sz="3200">
                <a:solidFill>
                  <a:srgbClr val="FF0066"/>
                </a:solidFill>
              </a:rPr>
              <a:t>y</a:t>
            </a:r>
            <a:r>
              <a:rPr lang="en-US" sz="3200"/>
              <a:t>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5677966" y="3622816"/>
            <a:ext cx="615325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My birthday is in Jul</a:t>
            </a:r>
            <a:r>
              <a:rPr lang="en-US" sz="3200">
                <a:solidFill>
                  <a:srgbClr val="FF0066"/>
                </a:solidFill>
              </a:rPr>
              <a:t>y</a:t>
            </a:r>
            <a:r>
              <a:rPr lang="en-US" sz="3200"/>
              <a:t>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961913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987926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BE0FF2F-40CB-C57D-A785-C7435DE1D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3" y="284019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4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4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4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4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4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4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94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6096000" y="195580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3271147" y="3064017"/>
            <a:ext cx="2047614" cy="790907"/>
            <a:chOff x="1918995" y="3690666"/>
            <a:chExt cx="1381873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270000" y="315898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1270000" y="1146388"/>
            <a:ext cx="9805437" cy="482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</a:rPr>
              <a:t>1. </a:t>
            </a:r>
            <a:r>
              <a:rPr lang="en-US" sz="3200">
                <a:solidFill>
                  <a:srgbClr val="002060"/>
                </a:solidFill>
              </a:rPr>
              <a:t>Is your sports day in __________?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</a:rPr>
              <a:t>	a. July 	b. February	c. January</a:t>
            </a:r>
          </a:p>
          <a:p>
            <a:pPr>
              <a:lnSpc>
                <a:spcPct val="200000"/>
              </a:lnSpc>
            </a:pPr>
            <a:endParaRPr lang="en-US" sz="180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</a:rPr>
              <a:t>2. </a:t>
            </a:r>
            <a:r>
              <a:rPr lang="en-US" sz="3200">
                <a:solidFill>
                  <a:srgbClr val="002060"/>
                </a:solidFill>
              </a:rPr>
              <a:t>I like ___________?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</a:rPr>
              <a:t>	a. July 	b. January 	c. cycling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2073825" y="2569734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3859257" y="5071532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87B56FF-14AE-D827-E224-F32134D68443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BCFC430-E792-ACBF-9212-B0B22ED6D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3" y="284019"/>
            <a:ext cx="612911" cy="607672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A085EE5-6C77-B07D-9BAF-1DB08C31E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30" y="1500397"/>
            <a:ext cx="612911" cy="607672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2B1A91B-07CF-D819-78A1-B817626EB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85" y="5051381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Video_2023-08-09_143737">
            <a:hlinkClick r:id="" action="ppaction://media"/>
            <a:extLst>
              <a:ext uri="{FF2B5EF4-FFF2-40B4-BE49-F238E27FC236}">
                <a16:creationId xmlns:a16="http://schemas.microsoft.com/office/drawing/2014/main" id="{57EB05DD-584E-590D-983B-78866E997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60" t="6320" r="2389" b="16265"/>
          <a:stretch/>
        </p:blipFill>
        <p:spPr>
          <a:xfrm>
            <a:off x="503853" y="968193"/>
            <a:ext cx="11184294" cy="512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24E65-B925-313D-B8DA-1FB3DEE143E7}"/>
              </a:ext>
            </a:extLst>
          </p:cNvPr>
          <p:cNvSpPr/>
          <p:nvPr/>
        </p:nvSpPr>
        <p:spPr>
          <a:xfrm>
            <a:off x="494522" y="928677"/>
            <a:ext cx="2519266" cy="4259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250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1693684" y="986969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When's your sports day? 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1693684" y="164046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January, February or May? 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1693684" y="2293962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January, in January. 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1693684" y="294745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It's in January. 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693684" y="384984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When's your sports day? 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693684" y="450334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May, June or July? 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693684" y="515684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In July, in July. 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693684" y="581033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olidFill>
                  <a:schemeClr val="tx1"/>
                </a:solidFill>
              </a:rPr>
              <a:t>It's in July. </a:t>
            </a:r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10C770-4F54-C6C6-6BC8-F762997575E2}"/>
              </a:ext>
            </a:extLst>
          </p:cNvPr>
          <p:cNvGrpSpPr/>
          <p:nvPr/>
        </p:nvGrpSpPr>
        <p:grpSpPr>
          <a:xfrm>
            <a:off x="9326023" y="5208206"/>
            <a:ext cx="1705511" cy="720038"/>
            <a:chOff x="1465986" y="3587904"/>
            <a:chExt cx="1150998" cy="48593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B0B6B03-7AAC-3EAB-C7D3-8C40D77EC6A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8C6DAB66-8058-5A8A-F852-3651265F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1B978EB-D985-366B-FD7E-2F5E87715F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41669" b="22382"/>
          <a:stretch/>
        </p:blipFill>
        <p:spPr>
          <a:xfrm>
            <a:off x="4965539" y="1120745"/>
            <a:ext cx="7226461" cy="5737255"/>
          </a:xfrm>
          <a:prstGeom prst="rect">
            <a:avLst/>
          </a:prstGeom>
        </p:spPr>
      </p:pic>
      <p:pic>
        <p:nvPicPr>
          <p:cNvPr id="14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6C64982-E87A-87A6-0BC8-25C70D1323D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070172" y="954633"/>
            <a:ext cx="662819" cy="584284"/>
          </a:xfrm>
          <a:prstGeom prst="rect">
            <a:avLst/>
          </a:prstGeom>
        </p:spPr>
      </p:pic>
      <p:pic>
        <p:nvPicPr>
          <p:cNvPr id="15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848BB915-596A-1D5C-EFE4-3DB070D26A7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767202" y="1623453"/>
            <a:ext cx="662819" cy="584284"/>
          </a:xfrm>
          <a:prstGeom prst="rect">
            <a:avLst/>
          </a:prstGeom>
        </p:spPr>
      </p:pic>
      <p:pic>
        <p:nvPicPr>
          <p:cNvPr id="16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0389F3D-411B-70C2-B121-158F45A1D25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514686" y="2281343"/>
            <a:ext cx="662819" cy="584284"/>
          </a:xfrm>
          <a:prstGeom prst="rect">
            <a:avLst/>
          </a:prstGeom>
        </p:spPr>
      </p:pic>
      <p:pic>
        <p:nvPicPr>
          <p:cNvPr id="17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2F48C8C-41A1-B4D4-2AC2-3B39EAA1BA9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189740" y="2947458"/>
            <a:ext cx="662819" cy="584284"/>
          </a:xfrm>
          <a:prstGeom prst="rect">
            <a:avLst/>
          </a:prstGeom>
        </p:spPr>
      </p:pic>
      <p:pic>
        <p:nvPicPr>
          <p:cNvPr id="18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25B5D722-B7CF-C8D1-7DF5-0A6B3387A9E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953225" y="3824126"/>
            <a:ext cx="662819" cy="584284"/>
          </a:xfrm>
          <a:prstGeom prst="rect">
            <a:avLst/>
          </a:prstGeom>
        </p:spPr>
      </p:pic>
      <p:pic>
        <p:nvPicPr>
          <p:cNvPr id="1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09E8E51-5DDC-A25D-36B8-6D0EF78EA5D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393824" y="4467571"/>
            <a:ext cx="662819" cy="584284"/>
          </a:xfrm>
          <a:prstGeom prst="rect">
            <a:avLst/>
          </a:prstGeom>
        </p:spPr>
      </p:pic>
      <p:pic>
        <p:nvPicPr>
          <p:cNvPr id="20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3919DBFF-41E5-09BE-B78C-CEFBAF0F1AE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276079" y="5156840"/>
            <a:ext cx="662819" cy="584284"/>
          </a:xfrm>
          <a:prstGeom prst="rect">
            <a:avLst/>
          </a:prstGeom>
        </p:spPr>
      </p:pic>
      <p:pic>
        <p:nvPicPr>
          <p:cNvPr id="21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BCAFC786-C270-7982-612C-92065FADB38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3526921" y="5833725"/>
            <a:ext cx="662819" cy="584284"/>
          </a:xfrm>
          <a:prstGeom prst="rect">
            <a:avLst/>
          </a:prstGeom>
        </p:spPr>
      </p:pic>
      <p:pic>
        <p:nvPicPr>
          <p:cNvPr id="33" name="Track 96 (mp3cut.net)">
            <a:hlinkClick r:id="" action="ppaction://media"/>
            <a:extLst>
              <a:ext uri="{FF2B5EF4-FFF2-40B4-BE49-F238E27FC236}">
                <a16:creationId xmlns:a16="http://schemas.microsoft.com/office/drawing/2014/main" id="{F69F774D-C8CD-53A0-4179-2B6A39064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92" y="1014023"/>
            <a:ext cx="487363" cy="487363"/>
          </a:xfrm>
          <a:prstGeom prst="rect">
            <a:avLst/>
          </a:prstGeom>
        </p:spPr>
      </p:pic>
      <p:pic>
        <p:nvPicPr>
          <p:cNvPr id="34" name="Track 96 (mp3cut.net) (7)">
            <a:hlinkClick r:id="" action="ppaction://media"/>
            <a:extLst>
              <a:ext uri="{FF2B5EF4-FFF2-40B4-BE49-F238E27FC236}">
                <a16:creationId xmlns:a16="http://schemas.microsoft.com/office/drawing/2014/main" id="{C1A80628-9665-6E98-02C8-5888412470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12224" y="5930646"/>
            <a:ext cx="487363" cy="487363"/>
          </a:xfrm>
          <a:prstGeom prst="rect">
            <a:avLst/>
          </a:prstGeom>
        </p:spPr>
      </p:pic>
      <p:pic>
        <p:nvPicPr>
          <p:cNvPr id="35" name="Track 96 (mp3cut.net) (6)">
            <a:hlinkClick r:id="" action="ppaction://media"/>
            <a:extLst>
              <a:ext uri="{FF2B5EF4-FFF2-40B4-BE49-F238E27FC236}">
                <a16:creationId xmlns:a16="http://schemas.microsoft.com/office/drawing/2014/main" id="{5AD604C0-996F-94E4-1197-0A66700577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81390" y="5277150"/>
            <a:ext cx="487363" cy="487363"/>
          </a:xfrm>
          <a:prstGeom prst="rect">
            <a:avLst/>
          </a:prstGeom>
        </p:spPr>
      </p:pic>
      <p:pic>
        <p:nvPicPr>
          <p:cNvPr id="36" name="Track 96 (mp3cut.net) (5)">
            <a:hlinkClick r:id="" action="ppaction://media"/>
            <a:extLst>
              <a:ext uri="{FF2B5EF4-FFF2-40B4-BE49-F238E27FC236}">
                <a16:creationId xmlns:a16="http://schemas.microsoft.com/office/drawing/2014/main" id="{0973EF0D-78BB-F63A-1A61-1456C690BD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1263" y="4498466"/>
            <a:ext cx="487363" cy="487363"/>
          </a:xfrm>
          <a:prstGeom prst="rect">
            <a:avLst/>
          </a:prstGeom>
        </p:spPr>
      </p:pic>
      <p:pic>
        <p:nvPicPr>
          <p:cNvPr id="37" name="Track 96 (mp3cut.net) (4)">
            <a:hlinkClick r:id="" action="ppaction://media"/>
            <a:extLst>
              <a:ext uri="{FF2B5EF4-FFF2-40B4-BE49-F238E27FC236}">
                <a16:creationId xmlns:a16="http://schemas.microsoft.com/office/drawing/2014/main" id="{AB67EF24-DF8C-A060-96CD-16841932A1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3731" y="3709328"/>
            <a:ext cx="487363" cy="487363"/>
          </a:xfrm>
          <a:prstGeom prst="rect">
            <a:avLst/>
          </a:prstGeom>
        </p:spPr>
      </p:pic>
      <p:pic>
        <p:nvPicPr>
          <p:cNvPr id="38" name="Track 96 (mp3cut.net) (3)">
            <a:hlinkClick r:id="" action="ppaction://media"/>
            <a:extLst>
              <a:ext uri="{FF2B5EF4-FFF2-40B4-BE49-F238E27FC236}">
                <a16:creationId xmlns:a16="http://schemas.microsoft.com/office/drawing/2014/main" id="{FEF390C6-D167-D08E-1535-C53226E86D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59506" y="2865627"/>
            <a:ext cx="487363" cy="487363"/>
          </a:xfrm>
          <a:prstGeom prst="rect">
            <a:avLst/>
          </a:prstGeom>
        </p:spPr>
      </p:pic>
      <p:pic>
        <p:nvPicPr>
          <p:cNvPr id="39" name="Track 96 (mp3cut.net) (2)">
            <a:hlinkClick r:id="" action="ppaction://media"/>
            <a:extLst>
              <a:ext uri="{FF2B5EF4-FFF2-40B4-BE49-F238E27FC236}">
                <a16:creationId xmlns:a16="http://schemas.microsoft.com/office/drawing/2014/main" id="{9468B62E-68D9-7BD6-6BF4-3452BC3BE6B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91" y="2329803"/>
            <a:ext cx="487363" cy="487363"/>
          </a:xfrm>
          <a:prstGeom prst="rect">
            <a:avLst/>
          </a:prstGeom>
        </p:spPr>
      </p:pic>
      <p:pic>
        <p:nvPicPr>
          <p:cNvPr id="40" name="Track 96 (mp3cut.net) (1)">
            <a:hlinkClick r:id="" action="ppaction://media"/>
            <a:extLst>
              <a:ext uri="{FF2B5EF4-FFF2-40B4-BE49-F238E27FC236}">
                <a16:creationId xmlns:a16="http://schemas.microsoft.com/office/drawing/2014/main" id="{2C394639-5E65-8948-3824-537F5664E7A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73288" y="16719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2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6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7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6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3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09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24E65-B925-313D-B8DA-1FB3DEE143E7}"/>
              </a:ext>
            </a:extLst>
          </p:cNvPr>
          <p:cNvSpPr/>
          <p:nvPr/>
        </p:nvSpPr>
        <p:spPr>
          <a:xfrm>
            <a:off x="494522" y="928677"/>
            <a:ext cx="2519266" cy="4259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2023-08-09_144436">
            <a:hlinkClick r:id="" action="ppaction://media"/>
            <a:extLst>
              <a:ext uri="{FF2B5EF4-FFF2-40B4-BE49-F238E27FC236}">
                <a16:creationId xmlns:a16="http://schemas.microsoft.com/office/drawing/2014/main" id="{EA75829B-C827-DDCE-6EB2-033EC891D3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0" end="13408"/>
                </p14:media>
              </p:ext>
            </p:extLst>
          </p:nvPr>
        </p:nvPicPr>
        <p:blipFill rotWithShape="1">
          <a:blip r:embed="rId4"/>
          <a:srcRect l="3388" t="5933" r="2174" b="15648"/>
          <a:stretch/>
        </p:blipFill>
        <p:spPr>
          <a:xfrm>
            <a:off x="494522" y="1050477"/>
            <a:ext cx="10948404" cy="51138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0219" y="261130"/>
            <a:ext cx="607672" cy="607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6EF342-FF95-A969-A738-6EF76A4A607E}"/>
              </a:ext>
            </a:extLst>
          </p:cNvPr>
          <p:cNvSpPr/>
          <p:nvPr/>
        </p:nvSpPr>
        <p:spPr>
          <a:xfrm>
            <a:off x="367246" y="951086"/>
            <a:ext cx="2646542" cy="595733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608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C2AD2F-C04D-0A74-2375-B1B87E37BAE3}"/>
              </a:ext>
            </a:extLst>
          </p:cNvPr>
          <p:cNvGrpSpPr/>
          <p:nvPr/>
        </p:nvGrpSpPr>
        <p:grpSpPr>
          <a:xfrm>
            <a:off x="2235200" y="3835749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7283977-025E-D30F-4F26-53189B9E8A4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F6E22B3D-2DB3-9042-E099-2CADC8EC3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HƯỚNG DẪN PHÁT ÂM LỚP 4 - Unit 9- Our sports day - -i- and -aɪ-">
            <a:hlinkClick r:id="" action="ppaction://media"/>
            <a:extLst>
              <a:ext uri="{FF2B5EF4-FFF2-40B4-BE49-F238E27FC236}">
                <a16:creationId xmlns:a16="http://schemas.microsoft.com/office/drawing/2014/main" id="{02B4AB3C-AA2E-170F-5CEE-99CB341573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945" end="996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830145" y="1585758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121609" y="1585758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11661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517747" y="1301252"/>
            <a:ext cx="2649166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/ˈdʒænjuər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517747" y="94069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Januar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488250" y="3595194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/ˈfebruər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488250" y="289608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Februar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517747" y="5616671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/ˈmer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517747" y="48047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Mar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121609" y="3705121"/>
            <a:ext cx="1705511" cy="720038"/>
            <a:chOff x="1465986" y="3587904"/>
            <a:chExt cx="1150998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0ED1E4-5C9F-0B30-0176-C605400FE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6235" y="3097318"/>
            <a:ext cx="4138019" cy="2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Pham i- and -aɪ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C2AD2F-C04D-0A74-2375-B1B87E37BAE3}"/>
              </a:ext>
            </a:extLst>
          </p:cNvPr>
          <p:cNvGrpSpPr/>
          <p:nvPr/>
        </p:nvGrpSpPr>
        <p:grpSpPr>
          <a:xfrm>
            <a:off x="2235200" y="3835749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7283977-025E-D30F-4F26-53189B9E8A4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F6E22B3D-2DB3-9042-E099-2CADC8EC3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HƯỚNG DẪN PHÁT ÂM LỚP 4 - Unit 9- Our sports day - -i- and -aɪ-">
            <a:hlinkClick r:id="" action="ppaction://media"/>
            <a:extLst>
              <a:ext uri="{FF2B5EF4-FFF2-40B4-BE49-F238E27FC236}">
                <a16:creationId xmlns:a16="http://schemas.microsoft.com/office/drawing/2014/main" id="{02B4AB3C-AA2E-170F-5CEE-99CB341573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720" end="32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091402" y="1817907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382866" y="1817907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aɪ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7002939" y="1817907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/dʒuˈl</a:t>
            </a:r>
            <a:r>
              <a:rPr lang="en-US">
                <a:solidFill>
                  <a:srgbClr val="FF0000"/>
                </a:solidFill>
              </a:rPr>
              <a:t>aɪ</a:t>
            </a:r>
            <a:r>
              <a:rPr lang="en-US"/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7002939" y="100601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Jul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973442" y="3773295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/w</a:t>
            </a:r>
            <a:r>
              <a:rPr lang="en-US">
                <a:solidFill>
                  <a:srgbClr val="FF0000"/>
                </a:solidFill>
              </a:rPr>
              <a:t>aɪ</a:t>
            </a:r>
            <a:r>
              <a:rPr lang="en-US"/>
              <a:t>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973442" y="296140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Wh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7002939" y="5681985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/m</a:t>
            </a:r>
            <a:r>
              <a:rPr lang="en-US">
                <a:solidFill>
                  <a:srgbClr val="FF0000"/>
                </a:solidFill>
              </a:rPr>
              <a:t>aɪ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7002939" y="487009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M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382866" y="3937270"/>
            <a:ext cx="1705511" cy="720038"/>
            <a:chOff x="1465986" y="3587904"/>
            <a:chExt cx="1150998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66CF0-C071-6EFF-C317-9994D6438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8481" y="3313149"/>
            <a:ext cx="4107536" cy="22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Pham i- and -aɪ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 i- and -aɪ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 i- and -aɪ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 i- and -aɪ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 i- and -aɪ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757776" y="4041555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50" y="3763445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DA55A6-104B-4C83-9316-ED01575E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"/>
          <a:stretch/>
        </p:blipFill>
        <p:spPr>
          <a:xfrm>
            <a:off x="457649" y="904013"/>
            <a:ext cx="5856003" cy="48369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E92AE0-FEB3-416F-83C2-22C544CAD02A}"/>
              </a:ext>
            </a:extLst>
          </p:cNvPr>
          <p:cNvSpPr/>
          <p:nvPr/>
        </p:nvSpPr>
        <p:spPr>
          <a:xfrm>
            <a:off x="7625918" y="2166152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878F49-6E4C-4309-9496-FF0786826335}"/>
              </a:ext>
            </a:extLst>
          </p:cNvPr>
          <p:cNvSpPr/>
          <p:nvPr/>
        </p:nvSpPr>
        <p:spPr>
          <a:xfrm>
            <a:off x="6844683" y="2166151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5634C2-68F3-4026-A4AD-6A37D105FCA8}"/>
              </a:ext>
            </a:extLst>
          </p:cNvPr>
          <p:cNvSpPr/>
          <p:nvPr/>
        </p:nvSpPr>
        <p:spPr>
          <a:xfrm>
            <a:off x="10662083" y="2166150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48A10A-B02D-4758-AE50-D20C4EB0164E}"/>
              </a:ext>
            </a:extLst>
          </p:cNvPr>
          <p:cNvSpPr/>
          <p:nvPr/>
        </p:nvSpPr>
        <p:spPr>
          <a:xfrm>
            <a:off x="7625918" y="3103855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E72145-B866-41A3-BF1F-ADEFF89D21E0}"/>
              </a:ext>
            </a:extLst>
          </p:cNvPr>
          <p:cNvSpPr/>
          <p:nvPr/>
        </p:nvSpPr>
        <p:spPr>
          <a:xfrm>
            <a:off x="6844683" y="3103854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8E460F-A616-409F-AAC8-BEEC4FD5E125}"/>
              </a:ext>
            </a:extLst>
          </p:cNvPr>
          <p:cNvSpPr/>
          <p:nvPr/>
        </p:nvSpPr>
        <p:spPr>
          <a:xfrm>
            <a:off x="10662083" y="3103853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BF0433-0CF2-456B-B35A-03D298FFAB0E}"/>
              </a:ext>
            </a:extLst>
          </p:cNvPr>
          <p:cNvSpPr/>
          <p:nvPr/>
        </p:nvSpPr>
        <p:spPr>
          <a:xfrm>
            <a:off x="7625918" y="4041558"/>
            <a:ext cx="289412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D3101D-C86B-42C5-BED5-E1390CC841C1}"/>
              </a:ext>
            </a:extLst>
          </p:cNvPr>
          <p:cNvSpPr/>
          <p:nvPr/>
        </p:nvSpPr>
        <p:spPr>
          <a:xfrm>
            <a:off x="6844683" y="4041557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CD89EB2-1366-46E0-9C49-BCE25FAAA23E}"/>
              </a:ext>
            </a:extLst>
          </p:cNvPr>
          <p:cNvSpPr/>
          <p:nvPr/>
        </p:nvSpPr>
        <p:spPr>
          <a:xfrm>
            <a:off x="10662083" y="4041556"/>
            <a:ext cx="639191" cy="650289"/>
          </a:xfrm>
          <a:prstGeom prst="roundRect">
            <a:avLst/>
          </a:prstGeom>
          <a:ln w="38100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4E8197EB-94D6-4C2C-8570-C4C8D8E3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13240" r="10181" b="30265"/>
          <a:stretch/>
        </p:blipFill>
        <p:spPr>
          <a:xfrm>
            <a:off x="10662083" y="2064262"/>
            <a:ext cx="791708" cy="650289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BA3A326-EADD-483A-B84E-E757D8FF008B}"/>
              </a:ext>
            </a:extLst>
          </p:cNvPr>
          <p:cNvSpPr txBox="1"/>
          <p:nvPr/>
        </p:nvSpPr>
        <p:spPr>
          <a:xfrm>
            <a:off x="7625918" y="1080430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</a:t>
            </a:r>
          </a:p>
        </p:txBody>
      </p:sp>
      <p:pic>
        <p:nvPicPr>
          <p:cNvPr id="2" name="Picture 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581C260-F7ED-5F3B-E6EB-598E0B450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71" y="3754142"/>
            <a:ext cx="880503" cy="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SPham i- and -aɪ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457</Words>
  <Application>Microsoft Office PowerPoint</Application>
  <PresentationFormat>Widescreen</PresentationFormat>
  <Paragraphs>129</Paragraphs>
  <Slides>19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STD_YEN</cp:lastModifiedBy>
  <cp:revision>51</cp:revision>
  <dcterms:created xsi:type="dcterms:W3CDTF">2023-07-28T08:29:13Z</dcterms:created>
  <dcterms:modified xsi:type="dcterms:W3CDTF">2024-12-14T14:01:26Z</dcterms:modified>
</cp:coreProperties>
</file>