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5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24" autoAdjust="0"/>
  </p:normalViewPr>
  <p:slideViewPr>
    <p:cSldViewPr>
      <p:cViewPr varScale="1">
        <p:scale>
          <a:sx n="74" d="100"/>
          <a:sy n="74" d="100"/>
        </p:scale>
        <p:origin x="1090" y="58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3 CHỦ ĐỀ 4</a:t>
            </a: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DEE4B-7A97-44C9-A0BA-CE0EE4C5EC85}"/>
              </a:ext>
            </a:extLst>
          </p:cNvPr>
          <p:cNvSpPr/>
          <p:nvPr/>
        </p:nvSpPr>
        <p:spPr>
          <a:xfrm>
            <a:off x="5846440" y="2589158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C1177-9848-4167-87C2-BB8FDE244BFF}"/>
              </a:ext>
            </a:extLst>
          </p:cNvPr>
          <p:cNvSpPr/>
          <p:nvPr/>
        </p:nvSpPr>
        <p:spPr>
          <a:xfrm>
            <a:off x="229816" y="28008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489221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5A6E7-531C-4458-A2E3-D29FD063A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" y="116632"/>
            <a:ext cx="2141498" cy="9544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64F99E-E41D-4631-A5E0-4D585B945B26}"/>
              </a:ext>
            </a:extLst>
          </p:cNvPr>
          <p:cNvSpPr/>
          <p:nvPr/>
        </p:nvSpPr>
        <p:spPr>
          <a:xfrm>
            <a:off x="2217338" y="98847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887706"/>
            <a:ext cx="10972800" cy="597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22304" y="251162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1838B-FFD7-4B1A-92B8-9E6847198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" y="-66789"/>
            <a:ext cx="2141498" cy="9544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F141FB-73C6-4F9F-92E7-D09C7AAC568E}"/>
              </a:ext>
            </a:extLst>
          </p:cNvPr>
          <p:cNvSpPr/>
          <p:nvPr/>
        </p:nvSpPr>
        <p:spPr>
          <a:xfrm>
            <a:off x="2621247" y="655026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16F81-E942-4EA5-8695-664FB8CD02F9}"/>
              </a:ext>
            </a:extLst>
          </p:cNvPr>
          <p:cNvSpPr/>
          <p:nvPr/>
        </p:nvSpPr>
        <p:spPr>
          <a:xfrm>
            <a:off x="4334272" y="20020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B64C544-497E-4F3C-9F61-B78839A72DB8}"/>
              </a:ext>
            </a:extLst>
          </p:cNvPr>
          <p:cNvSpPr/>
          <p:nvPr/>
        </p:nvSpPr>
        <p:spPr>
          <a:xfrm>
            <a:off x="1923680" y="190725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4108" grpId="0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7698</TotalTime>
  <Words>119</Words>
  <Application>Microsoft Office PowerPoint</Application>
  <PresentationFormat>Custom</PresentationFormat>
  <Paragraphs>38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Minh Giang</cp:lastModifiedBy>
  <cp:revision>630</cp:revision>
  <dcterms:created xsi:type="dcterms:W3CDTF">2010-04-30T18:19:48Z</dcterms:created>
  <dcterms:modified xsi:type="dcterms:W3CDTF">2022-11-27T10:39:49Z</dcterms:modified>
</cp:coreProperties>
</file>