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20/12/2023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4.png"/><Relationship Id="rId16" Type="http://schemas.microsoft.com/office/2007/relationships/hdphoto" Target="../media/hdphoto8.wdp"/><Relationship Id="rId20"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5.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600164"/>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a:t>
            </a:r>
            <a:r>
              <a:rPr lang="en-US" sz="2200" smtClean="0">
                <a:latin typeface="UTM Avo" panose="02040603050506020204" pitchFamily="18" charset="0"/>
                <a:cs typeface="Times New Roman" panose="02020603050405020304" pitchFamily="18" charset="0"/>
              </a:rPr>
              <a:t>nhóm</a:t>
            </a:r>
            <a:r>
              <a:rPr lang="vi-VN" sz="2200" smtClean="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5652</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等线</vt:lpstr>
      <vt:lpstr>iCiel Cadena</vt:lpstr>
      <vt:lpstr>微软雅黑</vt:lpstr>
      <vt:lpstr>SVN-Androgyne</vt:lpstr>
      <vt:lpstr>SVN-SAF</vt:lpstr>
      <vt:lpstr>UTM Avo</vt:lpstr>
      <vt:lpstr>UTM Bienvenue</vt:lpstr>
      <vt:lpstr>UTM HelvetIns</vt:lpstr>
      <vt:lpstr>方正黑体_GBK</vt:lpstr>
      <vt:lpstr>Arial</vt:lpstr>
      <vt:lpstr>Calibri</vt:lpstr>
      <vt:lpstr>Segoe Print</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LIEN THANH</cp:lastModifiedBy>
  <cp:revision>184</cp:revision>
  <dcterms:created xsi:type="dcterms:W3CDTF">2021-11-14T08:33:55Z</dcterms:created>
  <dcterms:modified xsi:type="dcterms:W3CDTF">2023-12-20T08:57:48Z</dcterms:modified>
</cp:coreProperties>
</file>