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315" r:id="rId5"/>
    <p:sldId id="296" r:id="rId6"/>
    <p:sldId id="307" r:id="rId7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FC8"/>
    <a:srgbClr val="FFD966"/>
    <a:srgbClr val="FEEEBD"/>
    <a:srgbClr val="FCBEC2"/>
    <a:srgbClr val="BDE4E1"/>
    <a:srgbClr val="17A176"/>
    <a:srgbClr val="B6E4FB"/>
    <a:srgbClr val="24C0A2"/>
    <a:srgbClr val="C6EAFA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5.xml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900" y="2437786"/>
            <a:ext cx="3520069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14</a:t>
            </a:r>
            <a:endParaRPr lang="vi-VN" sz="4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8302" y="186355"/>
            <a:ext cx="7191513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CHỦ ĐỀ </a:t>
            </a:r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4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CỘNG ĐỒNG ĐỊA PHƯƠNG</a:t>
            </a:r>
            <a:endParaRPr lang="vi-VN" sz="4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1" name="Google Shape;199;p25"/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Arial" panose="020B0604020202020204"/>
            </a:endParaRPr>
          </a:p>
        </p:txBody>
      </p:sp>
      <p:grpSp>
        <p:nvGrpSpPr>
          <p:cNvPr id="142" name="Google Shape;201;p25"/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4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5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6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7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8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49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0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1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52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229" name="Google Shape;221;p25"/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1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2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3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4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5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6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7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8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39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0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1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2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3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4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5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6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7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8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49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0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1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2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253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grpSp>
        <p:nvGrpSpPr>
          <p:cNvPr id="168" name="Google Shape;343;p28"/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0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1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2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3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4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  <p:sp>
          <p:nvSpPr>
            <p:cNvPr id="175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4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Arial" panose="020B0604020202020204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-586734" y="4229770"/>
            <a:ext cx="8076921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17A176"/>
                </a:solidFill>
                <a:latin typeface="Times New Roman" panose="02020603050405020304" charset="0"/>
                <a:cs typeface="Times New Roman" panose="02020603050405020304" charset="0"/>
              </a:rPr>
              <a:t>CÙNG THAM GIA</a:t>
            </a:r>
            <a:endParaRPr lang="en-US" sz="4400" dirty="0">
              <a:solidFill>
                <a:srgbClr val="17A17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4400" dirty="0">
                <a:solidFill>
                  <a:srgbClr val="17A176"/>
                </a:solidFill>
                <a:latin typeface="Times New Roman" panose="02020603050405020304" charset="0"/>
                <a:cs typeface="Times New Roman" panose="02020603050405020304" charset="0"/>
              </a:rPr>
              <a:t>GIAO THÔNG</a:t>
            </a:r>
            <a:endParaRPr lang="en-US" sz="4400" dirty="0">
              <a:solidFill>
                <a:srgbClr val="17A176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vi-VN" sz="4400" dirty="0">
                <a:solidFill>
                  <a:srgbClr val="17A176"/>
                </a:solidFill>
                <a:latin typeface="Times New Roman" panose="02020603050405020304" charset="0"/>
                <a:cs typeface="Times New Roman" panose="02020603050405020304" charset="0"/>
              </a:rPr>
              <a:t>(Tiết </a:t>
            </a:r>
            <a:r>
              <a:rPr lang="vi-VN" sz="4400" dirty="0">
                <a:solidFill>
                  <a:srgbClr val="17A176"/>
                </a:solidFill>
                <a:latin typeface="Times New Roman" panose="02020603050405020304" charset="0"/>
                <a:cs typeface="Times New Roman" panose="02020603050405020304" charset="0"/>
              </a:rPr>
              <a:t>2)</a:t>
            </a:r>
            <a:endParaRPr lang="vi-VN" sz="4400" dirty="0">
              <a:solidFill>
                <a:srgbClr val="17A17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Types transport concept cartoon style Royalty Free Vector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>
            <a:fillRect/>
          </a:stretch>
        </p:blipFill>
        <p:spPr bwMode="auto">
          <a:xfrm>
            <a:off x="6125253" y="1751104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395" y="2753069"/>
            <a:ext cx="5045204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uống</a:t>
            </a:r>
            <a:r>
              <a:rPr lang="en-US" sz="2800" dirty="0"/>
              <a:t> </a:t>
            </a:r>
            <a:r>
              <a:rPr lang="en-US" sz="2800" dirty="0" err="1"/>
              <a:t>rượu</a:t>
            </a:r>
            <a:r>
              <a:rPr lang="en-US" sz="2800" dirty="0"/>
              <a:t>, </a:t>
            </a:r>
            <a:r>
              <a:rPr lang="en-US" sz="2800" dirty="0" err="1"/>
              <a:t>bia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vẫn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lái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1880" y="1719257"/>
            <a:ext cx="907027" cy="91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812" y="1229193"/>
            <a:ext cx="7090680" cy="4661942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036" y="1170128"/>
            <a:ext cx="8964118" cy="4783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835" y="255727"/>
            <a:ext cx="9422330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?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64" y="255727"/>
            <a:ext cx="907027" cy="914401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>
            <a:fillRect/>
          </a:stretch>
        </p:blipFill>
        <p:spPr>
          <a:xfrm>
            <a:off x="1233596" y="1332337"/>
            <a:ext cx="1166813" cy="91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4044" y="1300570"/>
            <a:ext cx="957313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2115"/>
          <a:stretch>
            <a:fillRect/>
          </a:stretch>
        </p:blipFill>
        <p:spPr>
          <a:xfrm>
            <a:off x="-484917" y="3035352"/>
            <a:ext cx="6086475" cy="3822648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2" y="1784469"/>
            <a:ext cx="12192000" cy="5073530"/>
            <a:chOff x="-2" y="1784469"/>
            <a:chExt cx="12192000" cy="5073530"/>
          </a:xfrm>
        </p:grpSpPr>
        <p:grpSp>
          <p:nvGrpSpPr>
            <p:cNvPr id="13" name="Group 12"/>
            <p:cNvGrpSpPr/>
            <p:nvPr/>
          </p:nvGrpSpPr>
          <p:grpSpPr>
            <a:xfrm>
              <a:off x="-2" y="2071077"/>
              <a:ext cx="12192000" cy="4786922"/>
              <a:chOff x="-2" y="2071077"/>
              <a:chExt cx="12192000" cy="478692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1"/>
              <a:srcRect t="3127"/>
              <a:stretch>
                <a:fillRect/>
              </a:stretch>
            </p:blipFill>
            <p:spPr>
              <a:xfrm>
                <a:off x="3409949" y="2071077"/>
                <a:ext cx="8782049" cy="4786922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"/>
              <a:srcRect t="55798" r="81562"/>
              <a:stretch>
                <a:fillRect/>
              </a:stretch>
            </p:blipFill>
            <p:spPr>
              <a:xfrm flipH="1">
                <a:off x="-2" y="4673784"/>
                <a:ext cx="3409949" cy="2184215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7172322" y="1975691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58059" y="1784469"/>
              <a:ext cx="1000128" cy="462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006060" y="2208942"/>
              <a:ext cx="648093" cy="2790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930286" y="1792030"/>
            <a:ext cx="1000128" cy="46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78287" y="2216503"/>
            <a:ext cx="648093" cy="27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63" y="127119"/>
            <a:ext cx="7533508" cy="3289551"/>
            <a:chOff x="407577" y="1147175"/>
            <a:chExt cx="9157338" cy="4206970"/>
          </a:xfrm>
        </p:grpSpPr>
        <p:grpSp>
          <p:nvGrpSpPr>
            <p:cNvPr id="5" name="Group 4"/>
            <p:cNvGrpSpPr/>
            <p:nvPr/>
          </p:nvGrpSpPr>
          <p:grpSpPr>
            <a:xfrm>
              <a:off x="407577" y="1147175"/>
              <a:ext cx="9157338" cy="4206970"/>
              <a:chOff x="407576" y="1147175"/>
              <a:chExt cx="10983022" cy="4206970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loud 7"/>
              <p:cNvSpPr/>
              <p:nvPr/>
            </p:nvSpPr>
            <p:spPr>
              <a:xfrm>
                <a:off x="1332197" y="1325516"/>
                <a:ext cx="10058401" cy="3849496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01837" y="1818404"/>
              <a:ext cx="5920998" cy="2864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_PERSONNUM" val="100"/>
  <p:tag name="ARS_PPT_DBNAME" val="Bai14.Cungthamgiagiaothong[20210612171433919].md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WPS Presentation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SimSun</vt:lpstr>
      <vt:lpstr>Wingdings</vt:lpstr>
      <vt:lpstr>Arial</vt:lpstr>
      <vt:lpstr>UTM Cookies</vt:lpstr>
      <vt:lpstr>Segoe Print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thanh</cp:lastModifiedBy>
  <cp:revision>172</cp:revision>
  <dcterms:created xsi:type="dcterms:W3CDTF">2021-06-02T02:35:00Z</dcterms:created>
  <dcterms:modified xsi:type="dcterms:W3CDTF">2024-12-17T14:26:56Z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4EE81B908EDE435282566901469CB357_12</vt:lpwstr>
  </property>
  <property fmtid="{D5CDD505-2E9C-101B-9397-08002B2CF9AE}" pid="3" name="KSOProductBuildVer">
    <vt:lpwstr>1033-12.2.0.19307</vt:lpwstr>
  </property>
</Properties>
</file>