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91" r:id="rId2"/>
    <p:sldId id="292" r:id="rId3"/>
    <p:sldId id="257" r:id="rId4"/>
    <p:sldId id="281" r:id="rId5"/>
    <p:sldId id="283" r:id="rId6"/>
    <p:sldId id="267" r:id="rId7"/>
    <p:sldId id="269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3" r:id="rId16"/>
  </p:sldIdLst>
  <p:sldSz cx="18288000" cy="10287000"/>
  <p:notesSz cx="6858000" cy="9144000"/>
  <p:embeddedFontLst>
    <p:embeddedFont>
      <p:font typeface="DengXian" panose="020B0604020202020204" charset="0"/>
      <p:regular r:id="rId18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Paytone One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398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82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65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314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8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4B920-E9EA-4D1C-9E80-7A63716CE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85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1EC616C-8299-4076-8D87-B2DE533463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F3C64DD-8407-4FEB-8D26-3F636BF0C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9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microsoft.com/office/2007/relationships/hdphoto" Target="../media/hdphoto4.wdp"/><Relationship Id="rId18" Type="http://schemas.openxmlformats.org/officeDocument/2006/relationships/image" Target="../media/image27.png"/><Relationship Id="rId3" Type="http://schemas.openxmlformats.org/officeDocument/2006/relationships/image" Target="../media/image22.png"/><Relationship Id="rId21" Type="http://schemas.microsoft.com/office/2007/relationships/hdphoto" Target="../media/hdphoto9.wdp"/><Relationship Id="rId7" Type="http://schemas.openxmlformats.org/officeDocument/2006/relationships/slide" Target="slide12.xml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microsoft.com/office/2007/relationships/hdphoto" Target="../media/hdphoto5.wdp"/><Relationship Id="rId24" Type="http://schemas.openxmlformats.org/officeDocument/2006/relationships/image" Target="../media/image30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slide" Target="slide14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12.wdp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400"/>
            <a:ext cx="18288001" cy="1043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632740" y="877993"/>
            <a:ext cx="10653448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0464" y="1584048"/>
            <a:ext cx="7310528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TÂN VIÊN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" y="4024348"/>
            <a:ext cx="18052026" cy="2169750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393" y="6711546"/>
            <a:ext cx="11161846" cy="106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Liên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460" y="7895232"/>
            <a:ext cx="11161846" cy="106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15316" y="2534797"/>
            <a:ext cx="261734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56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8287998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9448" y="4286920"/>
            <a:ext cx="4125504" cy="47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013" y="6149635"/>
            <a:ext cx="2794270" cy="323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4060730" y="9485760"/>
            <a:ext cx="492252" cy="62798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6792968" y="9305520"/>
            <a:ext cx="492252" cy="62798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10733762" y="9269334"/>
            <a:ext cx="492252" cy="62798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12664888" y="9701904"/>
            <a:ext cx="492252" cy="62798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686303" y="9193634"/>
            <a:ext cx="826646" cy="7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408309" y="9128694"/>
            <a:ext cx="826646" cy="7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11430003" y="8922526"/>
            <a:ext cx="826646" cy="7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13227565" y="9384096"/>
            <a:ext cx="826646" cy="7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8571763" y="6149637"/>
            <a:ext cx="2654254" cy="223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3086101" y="9583325"/>
            <a:ext cx="376310" cy="35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1548317" y="7724940"/>
            <a:ext cx="295006" cy="27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940962" y="8683290"/>
            <a:ext cx="250540" cy="23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2486102" y="8316887"/>
            <a:ext cx="424912" cy="40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5204207" y="9619508"/>
            <a:ext cx="462698" cy="43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9499881" y="9773786"/>
            <a:ext cx="424834" cy="4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29" y="358269"/>
            <a:ext cx="4408970" cy="4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37" y="800103"/>
            <a:ext cx="4408970" cy="4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05" y="358269"/>
            <a:ext cx="4408970" cy="4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47" y="800103"/>
            <a:ext cx="4408970" cy="4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171" y="1485903"/>
            <a:ext cx="4408970" cy="42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4919250" y="8532706"/>
            <a:ext cx="1032604" cy="10592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9" action="ppaction://hlinksldjump"/>
            <a:extLst>
              <a:ext uri="{FF2B5EF4-FFF2-40B4-BE49-F238E27FC236}">
                <a16:creationId xmlns:a16="http://schemas.microsoft.com/office/drawing/2014/main" id="{33D6B653-D362-4366-A8FB-66C963AF9CFA}"/>
              </a:ext>
            </a:extLst>
          </p:cNvPr>
          <p:cNvSpPr/>
          <p:nvPr/>
        </p:nvSpPr>
        <p:spPr>
          <a:xfrm>
            <a:off x="15951855" y="358268"/>
            <a:ext cx="2061826" cy="740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24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8287998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74" y="5289408"/>
            <a:ext cx="4125504" cy="47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6047475" y="8342707"/>
            <a:ext cx="1921390" cy="16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722" y="4617080"/>
            <a:ext cx="3200400" cy="37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682240" y="-154648"/>
            <a:ext cx="14005560" cy="406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712276" y="6705752"/>
            <a:ext cx="9689524" cy="341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2994" y="984166"/>
            <a:ext cx="12984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6000" b="1" dirty="0" smtClean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1. Công cụ Select dùng để chọn trong phầm mềm đồ họa. Đúng hay sai?</a:t>
            </a:r>
            <a:endParaRPr lang="en-US" sz="6000" b="1" dirty="0">
              <a:solidFill>
                <a:srgbClr val="FFFF00"/>
              </a:solidFill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40534" y="7766445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72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8287998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" y="5103262"/>
            <a:ext cx="4125504" cy="47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6072447" y="8502331"/>
            <a:ext cx="1921390" cy="16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682" y="4797758"/>
            <a:ext cx="3200400" cy="37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847372" y="-155615"/>
            <a:ext cx="13935920" cy="395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5580421" y="5257800"/>
            <a:ext cx="8542246" cy="486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0854" y="933690"/>
            <a:ext cx="12211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6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Lệnh Rotate dùng để làm gì?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34488" y="6890803"/>
            <a:ext cx="7961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7200" b="1" smtClean="0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Quay </a:t>
            </a:r>
            <a:r>
              <a:rPr lang="vi-VN" sz="7200" b="1" dirty="0" smtClean="0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72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" y="0"/>
            <a:ext cx="18282170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6946" y="5747238"/>
            <a:ext cx="3459540" cy="436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6168551" y="8701885"/>
            <a:ext cx="1921390" cy="16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336" y="5188014"/>
            <a:ext cx="3200400" cy="37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355742" y="-155614"/>
            <a:ext cx="14413423" cy="458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086100" y="5538083"/>
            <a:ext cx="13258800" cy="458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6100" y="1113566"/>
            <a:ext cx="12489697" cy="295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15000"/>
              </a:lnSpc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5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muốn chọn cả phần nền màu trắng, em nháy chuột vào mũi tên </a:t>
            </a:r>
          </a:p>
          <a:p>
            <a:pPr algn="ctr" defTabSz="1371600">
              <a:lnSpc>
                <a:spcPct val="115000"/>
              </a:lnSpc>
              <a:defRPr/>
            </a:pPr>
            <a:r>
              <a:rPr lang="vi-VN" sz="5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 dưới công cụ Select, chọn: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5320" y="6828387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7200" b="1" dirty="0" smtClean="0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Transparent selection</a:t>
            </a:r>
            <a:endParaRPr lang="en-US" sz="72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2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8287998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5218" y="5331748"/>
            <a:ext cx="4125504" cy="47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4060137" y="8399461"/>
            <a:ext cx="1921390" cy="16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2" y="5113654"/>
            <a:ext cx="3200400" cy="370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4712276" y="-155614"/>
            <a:ext cx="10603924" cy="423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6050280" y="6705752"/>
            <a:ext cx="6739324" cy="341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817" y="819718"/>
            <a:ext cx="996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6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vi-VN" sz="5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 chép hình ảnh, ta chọn: Copy-Paste. Đúng hay sai?</a:t>
            </a:r>
            <a:endParaRPr lang="en-US" sz="56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87353" y="7719454"/>
            <a:ext cx="4766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n-US" sz="72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idx="12"/>
          </p:nvPr>
        </p:nvSpPr>
        <p:spPr>
          <a:xfrm>
            <a:off x="8480583" y="4749851"/>
            <a:ext cx="913281" cy="79659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6236" cy="1001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28958" y="7481843"/>
            <a:ext cx="11503250" cy="24804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39276" y="856170"/>
            <a:ext cx="11630652" cy="19827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55" y="4049598"/>
            <a:ext cx="5357136" cy="299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57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785509" y="1248064"/>
            <a:ext cx="17030279" cy="8603360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14"/>
            <p:cNvSpPr/>
            <p:nvPr/>
          </p:nvSpPr>
          <p:spPr>
            <a:xfrm>
              <a:off x="7925984" y="91529"/>
              <a:ext cx="6855068" cy="6855068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oogle Shape;122;p14">
            <a:extLst>
              <a:ext uri="{FF2B5EF4-FFF2-40B4-BE49-F238E27FC236}">
                <a16:creationId xmlns:a16="http://schemas.microsoft.com/office/drawing/2014/main" id="{21E6CBF5-BE61-CA79-C626-F5C723F19144}"/>
              </a:ext>
            </a:extLst>
          </p:cNvPr>
          <p:cNvPicPr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401" y="333761"/>
            <a:ext cx="8390496" cy="35902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240AB70D-985D-05A2-9A07-27DF81127750}"/>
              </a:ext>
            </a:extLst>
          </p:cNvPr>
          <p:cNvSpPr txBox="1"/>
          <p:nvPr/>
        </p:nvSpPr>
        <p:spPr>
          <a:xfrm>
            <a:off x="5637962" y="1070773"/>
            <a:ext cx="3149199" cy="24498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3000" b="1" kern="100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BÀI</a:t>
            </a:r>
            <a:endParaRPr lang="en-US" sz="130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70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70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309143" y="5406425"/>
            <a:ext cx="4509480" cy="44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0644D39C-4CAC-6A37-7C4A-5E801079660F}"/>
              </a:ext>
            </a:extLst>
          </p:cNvPr>
          <p:cNvSpPr txBox="1"/>
          <p:nvPr/>
        </p:nvSpPr>
        <p:spPr>
          <a:xfrm>
            <a:off x="9970957" y="1057626"/>
            <a:ext cx="2842299" cy="25747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14000" b="1" kern="100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8A</a:t>
            </a:r>
            <a:endParaRPr lang="en-US" sz="140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2AC95B-FA13-398E-E23B-7E35B65B275C}"/>
              </a:ext>
            </a:extLst>
          </p:cNvPr>
          <p:cNvSpPr/>
          <p:nvPr/>
        </p:nvSpPr>
        <p:spPr>
          <a:xfrm>
            <a:off x="1978626" y="4447691"/>
            <a:ext cx="1423524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i="0" u="none" strike="noStrike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Calibri"/>
                <a:cs typeface="Calibri"/>
                <a:sym typeface="Calibri"/>
              </a:rPr>
              <a:t>LÀM QUEN VỚI </a:t>
            </a:r>
            <a:endParaRPr lang="vi-VN" sz="8000" b="1" i="0" u="none" strike="noStrike" cap="none" spc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ea typeface="Calibri"/>
              <a:cs typeface="Calibri"/>
              <a:sym typeface="Calibri"/>
            </a:endParaRPr>
          </a:p>
          <a:p>
            <a:pPr algn="ctr"/>
            <a:r>
              <a:rPr lang="vi-VN" sz="8000" b="1" i="0" u="none" strike="noStrike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Calibri"/>
                <a:cs typeface="Calibri"/>
                <a:sym typeface="Calibri"/>
              </a:rPr>
              <a:t>PHẦN </a:t>
            </a:r>
            <a:r>
              <a:rPr lang="vi-VN" sz="8000" b="1" i="0" u="none" strike="noStrike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Calibri"/>
                <a:cs typeface="Calibri"/>
                <a:sym typeface="Calibri"/>
              </a:rPr>
              <a:t>MỀM ĐỒ </a:t>
            </a:r>
            <a:r>
              <a:rPr lang="vi-VN" sz="8000" b="1" i="0" u="none" strike="noStrike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Calibri"/>
                <a:cs typeface="Calibri"/>
                <a:sym typeface="Calibri"/>
              </a:rPr>
              <a:t>HỌA (t2) 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6" y="265452"/>
            <a:ext cx="17544872" cy="9647600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;p13"/>
          <p:cNvSpPr txBox="1"/>
          <p:nvPr/>
        </p:nvSpPr>
        <p:spPr>
          <a:xfrm>
            <a:off x="189187" y="465421"/>
            <a:ext cx="18034806" cy="21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FF0000"/>
                </a:solidFill>
                <a:latin typeface="+mn-lt"/>
              </a:rPr>
              <a:t>BÀI 8A: LÀM QUEN VỚI PHẦN MỀM ĐỒ HỌA</a:t>
            </a:r>
          </a:p>
          <a:p>
            <a:pPr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FF0000"/>
                </a:solidFill>
                <a:latin typeface="+mn-lt"/>
              </a:rPr>
              <a:t>TIẾT 2</a:t>
            </a:r>
            <a:endParaRPr lang="vi-VN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013" y="4179939"/>
            <a:ext cx="495945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0261" y="5257075"/>
            <a:ext cx="16352824" cy="1487054"/>
            <a:chOff x="2552402" y="1999860"/>
            <a:chExt cx="8545722" cy="1437660"/>
          </a:xfrm>
        </p:grpSpPr>
        <p:sp>
          <p:nvSpPr>
            <p:cNvPr id="17" name="Oval 16"/>
            <p:cNvSpPr/>
            <p:nvPr/>
          </p:nvSpPr>
          <p:spPr>
            <a:xfrm>
              <a:off x="2552402" y="2392198"/>
              <a:ext cx="602424" cy="61044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18" name="Chevron 17"/>
            <p:cNvSpPr/>
            <p:nvPr/>
          </p:nvSpPr>
          <p:spPr>
            <a:xfrm>
              <a:off x="3153358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19" name="AutoShape 47"/>
            <p:cNvSpPr>
              <a:spLocks noChangeArrowheads="1"/>
            </p:cNvSpPr>
            <p:nvPr/>
          </p:nvSpPr>
          <p:spPr bwMode="gray">
            <a:xfrm>
              <a:off x="3443296" y="1999860"/>
              <a:ext cx="7654828" cy="143766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được phần mềm đồ họa và các công cụ chính của phần mềm đồ họa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6738" y="7288400"/>
            <a:ext cx="15408184" cy="1561131"/>
            <a:chOff x="3024086" y="2309513"/>
            <a:chExt cx="8218010" cy="1011087"/>
          </a:xfrm>
        </p:grpSpPr>
        <p:sp>
          <p:nvSpPr>
            <p:cNvPr id="21" name="Oval 20"/>
            <p:cNvSpPr/>
            <p:nvPr/>
          </p:nvSpPr>
          <p:spPr>
            <a:xfrm>
              <a:off x="3024086" y="2542762"/>
              <a:ext cx="628174" cy="4750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22" name="Chevron 21"/>
            <p:cNvSpPr/>
            <p:nvPr/>
          </p:nvSpPr>
          <p:spPr>
            <a:xfrm>
              <a:off x="3652241" y="2542762"/>
              <a:ext cx="339581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4108122" y="2309513"/>
              <a:ext cx="7133974" cy="1011087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 dụng được một số công cụ cơ bản của phần mềm đồ họa để </a:t>
              </a:r>
            </a:p>
            <a:p>
              <a:pPr eaLnBrk="1" hangingPunct="1">
                <a:defRPr/>
              </a:pPr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 sản phẩm đơn giản.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89330" y="2816027"/>
            <a:ext cx="8951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b="1" dirty="0"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56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25" y="830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24"/>
          <p:cNvGrpSpPr/>
          <p:nvPr/>
        </p:nvGrpSpPr>
        <p:grpSpPr>
          <a:xfrm>
            <a:off x="451354" y="290915"/>
            <a:ext cx="6507385" cy="9560509"/>
            <a:chOff x="0" y="-38100"/>
            <a:chExt cx="2170629" cy="2517994"/>
          </a:xfrm>
        </p:grpSpPr>
        <p:sp>
          <p:nvSpPr>
            <p:cNvPr id="411" name="Google Shape;411;p24"/>
            <p:cNvSpPr/>
            <p:nvPr/>
          </p:nvSpPr>
          <p:spPr>
            <a:xfrm>
              <a:off x="0" y="0"/>
              <a:ext cx="2170629" cy="2479894"/>
            </a:xfrm>
            <a:custGeom>
              <a:avLst/>
              <a:gdLst/>
              <a:ahLst/>
              <a:cxnLst/>
              <a:rect l="l" t="t" r="r" b="b"/>
              <a:pathLst>
                <a:path w="2170629" h="2479894" extrusionOk="0">
                  <a:moveTo>
                    <a:pt x="0" y="0"/>
                  </a:moveTo>
                  <a:lnTo>
                    <a:pt x="2170629" y="0"/>
                  </a:lnTo>
                  <a:lnTo>
                    <a:pt x="2170629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412" name="Google Shape;41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5" name="Google Shape;415;p24"/>
          <p:cNvCxnSpPr/>
          <p:nvPr/>
        </p:nvCxnSpPr>
        <p:spPr>
          <a:xfrm rot="10800000">
            <a:off x="6973657" y="499131"/>
            <a:ext cx="0" cy="9539199"/>
          </a:xfrm>
          <a:prstGeom prst="straightConnector1">
            <a:avLst/>
          </a:prstGeom>
          <a:noFill/>
          <a:ln w="66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962FD7D3-1B7B-88C1-5BA8-F03982608C52}"/>
              </a:ext>
            </a:extLst>
          </p:cNvPr>
          <p:cNvSpPr/>
          <p:nvPr/>
        </p:nvSpPr>
        <p:spPr>
          <a:xfrm>
            <a:off x="513929" y="1477528"/>
            <a:ext cx="5964363" cy="3899879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Đoạn video thực hiện </a:t>
            </a:r>
          </a:p>
          <a:p>
            <a:pPr algn="ctr"/>
            <a:r>
              <a:rPr lang="vi-VN" sz="35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thao tác gì trên </a:t>
            </a:r>
          </a:p>
          <a:p>
            <a:pPr algn="ctr"/>
            <a:r>
              <a:rPr lang="vi-VN" sz="35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phần mềm đồ họa?</a:t>
            </a:r>
            <a:endParaRPr lang="en-US" sz="35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3" name="Google Shape;41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514753" y="5923641"/>
            <a:ext cx="2038792" cy="300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ướng dẫn vẽ và tô màu bằng Pa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6875" y="499131"/>
            <a:ext cx="10518684" cy="91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4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25" y="830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24"/>
          <p:cNvGrpSpPr/>
          <p:nvPr/>
        </p:nvGrpSpPr>
        <p:grpSpPr>
          <a:xfrm>
            <a:off x="451354" y="290915"/>
            <a:ext cx="8241606" cy="9560509"/>
            <a:chOff x="0" y="-38100"/>
            <a:chExt cx="2170629" cy="2517994"/>
          </a:xfrm>
        </p:grpSpPr>
        <p:sp>
          <p:nvSpPr>
            <p:cNvPr id="411" name="Google Shape;411;p24"/>
            <p:cNvSpPr/>
            <p:nvPr/>
          </p:nvSpPr>
          <p:spPr>
            <a:xfrm>
              <a:off x="0" y="0"/>
              <a:ext cx="2170629" cy="2479894"/>
            </a:xfrm>
            <a:custGeom>
              <a:avLst/>
              <a:gdLst/>
              <a:ahLst/>
              <a:cxnLst/>
              <a:rect l="l" t="t" r="r" b="b"/>
              <a:pathLst>
                <a:path w="2170629" h="2479894" extrusionOk="0">
                  <a:moveTo>
                    <a:pt x="0" y="0"/>
                  </a:moveTo>
                  <a:lnTo>
                    <a:pt x="2170629" y="0"/>
                  </a:lnTo>
                  <a:lnTo>
                    <a:pt x="2170629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412" name="Google Shape;41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5" name="Google Shape;415;p24"/>
          <p:cNvCxnSpPr/>
          <p:nvPr/>
        </p:nvCxnSpPr>
        <p:spPr>
          <a:xfrm rot="10800000">
            <a:off x="8724965" y="435576"/>
            <a:ext cx="0" cy="9539199"/>
          </a:xfrm>
          <a:prstGeom prst="straightConnector1">
            <a:avLst/>
          </a:prstGeom>
          <a:noFill/>
          <a:ln w="66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Callout: Right Arrow 1">
            <a:extLst>
              <a:ext uri="{FF2B5EF4-FFF2-40B4-BE49-F238E27FC236}">
                <a16:creationId xmlns:a16="http://schemas.microsoft.com/office/drawing/2014/main" id="{37A2EBDE-DEF1-7F95-6B12-34D34D3BE839}"/>
              </a:ext>
            </a:extLst>
          </p:cNvPr>
          <p:cNvSpPr/>
          <p:nvPr/>
        </p:nvSpPr>
        <p:spPr>
          <a:xfrm>
            <a:off x="573366" y="1658475"/>
            <a:ext cx="5096720" cy="4259765"/>
          </a:xfrm>
          <a:prstGeom prst="right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500" b="1" dirty="0">
                <a:solidFill>
                  <a:sysClr val="windowText" lastClr="000000"/>
                </a:solidFill>
                <a:latin typeface="+mj-lt"/>
              </a:rPr>
              <a:t>1. Để vẽ cột đèn giao thông như Hình 54, em cần sử dụng những công cụ nào?</a:t>
            </a:r>
            <a:endParaRPr lang="en-US" sz="3500" b="1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C68EC-B61C-F120-D02D-194A9BECF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007" y="1360449"/>
            <a:ext cx="2829202" cy="4931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9F0D15-0056-D16A-FDD4-7DDF89B6BB55}"/>
              </a:ext>
            </a:extLst>
          </p:cNvPr>
          <p:cNvSpPr txBox="1"/>
          <p:nvPr/>
        </p:nvSpPr>
        <p:spPr>
          <a:xfrm>
            <a:off x="690253" y="6222380"/>
            <a:ext cx="4979833" cy="3323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BB687-B665-FB49-E92D-EC0AB215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53" y="6626922"/>
            <a:ext cx="7596274" cy="2814021"/>
          </a:xfrm>
          <a:prstGeom prst="rect">
            <a:avLst/>
          </a:prstGeom>
        </p:spPr>
      </p:pic>
      <p:sp>
        <p:nvSpPr>
          <p:cNvPr id="414" name="Google Shape;414;p24"/>
          <p:cNvSpPr txBox="1"/>
          <p:nvPr/>
        </p:nvSpPr>
        <p:spPr>
          <a:xfrm>
            <a:off x="5816007" y="329476"/>
            <a:ext cx="5096720" cy="122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78" b="1" i="0" u="none" strike="noStrike" cap="none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LUYỆN     TẬP</a:t>
            </a:r>
            <a:endParaRPr dirty="0"/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962FD7D3-1B7B-88C1-5BA8-F03982608C52}"/>
              </a:ext>
            </a:extLst>
          </p:cNvPr>
          <p:cNvSpPr/>
          <p:nvPr/>
        </p:nvSpPr>
        <p:spPr>
          <a:xfrm>
            <a:off x="525096" y="6057644"/>
            <a:ext cx="8084449" cy="3899879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5A51CC-81DB-D7FE-5551-4E8BEB9BA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847" y="7105017"/>
            <a:ext cx="6567124" cy="182821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99A58A16-FF51-0E55-1754-E34685E4C213}"/>
              </a:ext>
            </a:extLst>
          </p:cNvPr>
          <p:cNvSpPr/>
          <p:nvPr/>
        </p:nvSpPr>
        <p:spPr>
          <a:xfrm>
            <a:off x="8788976" y="1429546"/>
            <a:ext cx="7982456" cy="3713953"/>
          </a:xfrm>
          <a:prstGeom prst="downArrow">
            <a:avLst>
              <a:gd name="adj1" fmla="val 56147"/>
              <a:gd name="adj2" fmla="val 5240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120A7-2180-6A33-C7CE-D307F6B1D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3142" y="5748470"/>
            <a:ext cx="3405057" cy="3449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996829-F482-5F36-D5F1-184D129BA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0204" y="5748470"/>
            <a:ext cx="4220900" cy="3449568"/>
          </a:xfrm>
          <a:prstGeom prst="rect">
            <a:avLst/>
          </a:prstGeom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15500103" y="-21406"/>
            <a:ext cx="2787897" cy="553553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croll: Horizontal 17">
            <a:extLst>
              <a:ext uri="{FF2B5EF4-FFF2-40B4-BE49-F238E27FC236}">
                <a16:creationId xmlns:a16="http://schemas.microsoft.com/office/drawing/2014/main" id="{7F412409-5CF6-7F95-98E5-D59D29B64EC1}"/>
              </a:ext>
            </a:extLst>
          </p:cNvPr>
          <p:cNvSpPr/>
          <p:nvPr/>
        </p:nvSpPr>
        <p:spPr>
          <a:xfrm>
            <a:off x="9115872" y="5103708"/>
            <a:ext cx="8189976" cy="4707925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ADD2B3-FA18-B738-0915-9D6941BAB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8098" y="6220507"/>
            <a:ext cx="3832590" cy="247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8" y="16970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6"/>
          <p:cNvSpPr txBox="1"/>
          <p:nvPr/>
        </p:nvSpPr>
        <p:spPr>
          <a:xfrm>
            <a:off x="3204533" y="532989"/>
            <a:ext cx="5939467" cy="168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b="1" i="0" u="none" strike="noStrike" cap="none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VẬN DỤNG</a:t>
            </a:r>
            <a:endParaRPr sz="8000" dirty="0"/>
          </a:p>
        </p:txBody>
      </p:sp>
      <p:pic>
        <p:nvPicPr>
          <p:cNvPr id="463" name="Google Shape;4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55786" y="5143499"/>
            <a:ext cx="4328049" cy="49695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7FA6212A-2A10-18C7-8539-76B01D9A426F}"/>
              </a:ext>
            </a:extLst>
          </p:cNvPr>
          <p:cNvSpPr/>
          <p:nvPr/>
        </p:nvSpPr>
        <p:spPr>
          <a:xfrm>
            <a:off x="4683835" y="2998120"/>
            <a:ext cx="6177776" cy="4630167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ysClr val="windowText" lastClr="000000"/>
                </a:solidFill>
                <a:latin typeface="+mj-lt"/>
              </a:rPr>
              <a:t>Em hãy sử dụng phần mềm đồ hoạ để vẽ hình cột đèn giao thông như Hình 54.</a:t>
            </a:r>
            <a:endParaRPr lang="en-US" sz="40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90FA456-2375-1765-6E2D-B561565B976D}"/>
              </a:ext>
            </a:extLst>
          </p:cNvPr>
          <p:cNvSpPr/>
          <p:nvPr/>
        </p:nvSpPr>
        <p:spPr>
          <a:xfrm>
            <a:off x="10893168" y="3867173"/>
            <a:ext cx="978408" cy="16866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D0711-79C5-A755-DBAF-14D94655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2797" y="830253"/>
            <a:ext cx="4948778" cy="8626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4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6601624" y="-20784"/>
            <a:ext cx="9428156" cy="1062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7139350"/>
            <a:ext cx="2628902" cy="304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492901" y="8418408"/>
            <a:ext cx="826646" cy="797266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05793" y="8418408"/>
            <a:ext cx="826646" cy="797266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72307" y="8405156"/>
            <a:ext cx="826646" cy="797266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85201" y="8405156"/>
            <a:ext cx="826646" cy="797266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6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2579097" y="7946109"/>
            <a:ext cx="2654254" cy="223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41566"/>
            <a:ext cx="18288000" cy="1943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137160" tIns="68580" rIns="137160" bIns="6858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5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5793" y="5293743"/>
            <a:ext cx="4313702" cy="499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68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4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7330" y="4576798"/>
            <a:ext cx="4125504" cy="47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7046966" y="2"/>
            <a:ext cx="9428156" cy="1062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2579097" y="7946109"/>
            <a:ext cx="2654254" cy="223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2" y="7233397"/>
            <a:ext cx="2547656" cy="294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2579094" y="248210"/>
            <a:ext cx="6950400" cy="33147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trữ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7358448" y="7814483"/>
            <a:ext cx="5214552" cy="2367910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Vâng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thôi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672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366</Words>
  <Application>Microsoft Office PowerPoint</Application>
  <PresentationFormat>Custom</PresentationFormat>
  <Paragraphs>52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DengXian</vt:lpstr>
      <vt:lpstr>#9Slide02 Noi dung rat dai</vt:lpstr>
      <vt:lpstr>Cambria</vt:lpstr>
      <vt:lpstr>Calibri</vt:lpstr>
      <vt:lpstr>Verdana</vt:lpstr>
      <vt:lpstr>Paytone One</vt:lpstr>
      <vt:lpstr>Times New Roman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CHAU</dc:creator>
  <cp:lastModifiedBy>LIEN THANH</cp:lastModifiedBy>
  <cp:revision>16</cp:revision>
  <dcterms:modified xsi:type="dcterms:W3CDTF">2024-12-23T12:26:48Z</dcterms:modified>
</cp:coreProperties>
</file>