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2" r:id="rId4"/>
    <p:sldId id="293" r:id="rId5"/>
    <p:sldId id="294" r:id="rId6"/>
    <p:sldId id="295" r:id="rId7"/>
    <p:sldId id="275" r:id="rId8"/>
    <p:sldId id="296" r:id="rId9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EEEBD"/>
    <a:srgbClr val="FCBEC2"/>
    <a:srgbClr val="BDE4E1"/>
    <a:srgbClr val="17A176"/>
    <a:srgbClr val="B6E4FB"/>
    <a:srgbClr val="24C0A2"/>
    <a:srgbClr val="C6EAFA"/>
    <a:srgbClr val="2FBFC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tags" Target="../tags/tag7.xml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9035" y="-635"/>
            <a:ext cx="7200900" cy="1833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CỘNG ĐỒNG ĐỊA PHƯƠNG</a:t>
            </a:r>
            <a:endParaRPr lang="en-US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825708" y="4475476"/>
            <a:ext cx="807692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endParaRPr lang="en-US" sz="6000" dirty="0">
              <a:solidFill>
                <a:srgbClr val="17A17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GIAO THÔNG</a:t>
            </a:r>
            <a:endParaRPr lang="vi-VN" sz="6000" dirty="0">
              <a:solidFill>
                <a:srgbClr val="17A17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Types transport concept cartoon style Royalty Free Vector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>
            <a:fillRect/>
          </a:stretch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86408"/>
          <a:stretch>
            <a:fillRect/>
          </a:stretch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5" name="Group 4"/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 descr="Premium Vector | Cartoon bicycle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>
              <a:fillRect/>
            </a:stretch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ute cartoon moped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>
              <a:fillRect/>
            </a:stretch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/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4" name="Picture 6" descr="How to Draw a Cartoon Car in 12 Steps - EasyLineDrawin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>
              <a:fillRect/>
            </a:stretch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/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Bus Cartoon Images, Stock Photos &amp;amp; Vectors | Shutterstock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>
              <a:fillRect/>
            </a:stretch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/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60" name="Picture 12" descr="Cartoon Wooden Boat High Res Stock Images | Shutterstock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>
              <a:fillRect/>
            </a:stretch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  <a:endParaRPr lang="en-US" sz="28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Minh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  <a:endParaRPr lang="en-US" sz="28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dirty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  <a:endParaRPr lang="en-US" sz="3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2385" y="3752850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690" y="2805440"/>
              <a:ext cx="1686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hỏa</a:t>
              </a:r>
              <a:endParaRPr lang="en-US" sz="3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6678" y="1797902"/>
            <a:ext cx="2066592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02333" y="1562549"/>
            <a:ext cx="2204450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371" y="4598777"/>
            <a:ext cx="22829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8537" y="4598776"/>
            <a:ext cx="248337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8029" y="239926"/>
            <a:ext cx="8012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4370"/>
            <a:stretch>
              <a:fillRect/>
            </a:stretch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  <a:endParaRPr lang="en-US" sz="3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/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604305" y="3602012"/>
            <a:ext cx="4902304" cy="168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: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3" t="51945" b="28198"/>
          <a:stretch>
            <a:fillRect/>
          </a:stretch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2431" r="37862" b="54237"/>
          <a:stretch>
            <a:fillRect/>
          </a:stretch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0" b="62356"/>
          <a:stretch>
            <a:fillRect/>
          </a:stretch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60060" b="2705"/>
          <a:stretch>
            <a:fillRect/>
          </a:stretch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6105" r="52046" b="74864"/>
          <a:stretch>
            <a:fillRect/>
          </a:stretch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>
            <a:fillRect/>
          </a:stretch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5472" y="1114890"/>
            <a:ext cx="83844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1520" y="3429000"/>
            <a:ext cx="7525062" cy="3049592"/>
            <a:chOff x="407577" y="1147175"/>
            <a:chExt cx="9157338" cy="4385310"/>
          </a:xfrm>
        </p:grpSpPr>
        <p:grpSp>
          <p:nvGrpSpPr>
            <p:cNvPr id="7" name="Group 6"/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/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loud 9"/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141032" y="1918311"/>
              <a:ext cx="7001911" cy="296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4498" y="2370758"/>
            <a:ext cx="1190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15950" y="722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_PERSONNUM" val="100"/>
  <p:tag name="ARS_PPT_DBNAME" val="Bai13.Hoatdonggiaothong[20210613094834173].md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WPS Presentation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Arial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148</cp:revision>
  <dcterms:created xsi:type="dcterms:W3CDTF">2021-06-02T02:35:00Z</dcterms:created>
  <dcterms:modified xsi:type="dcterms:W3CDTF">2024-12-08T04:36:01Z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F296D05DB599428D9E8550BB93736906_13</vt:lpwstr>
  </property>
  <property fmtid="{D5CDD505-2E9C-101B-9397-08002B2CF9AE}" pid="3" name="KSOProductBuildVer">
    <vt:lpwstr>1033-12.2.0.19307</vt:lpwstr>
  </property>
</Properties>
</file>