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83" r:id="rId2"/>
    <p:sldId id="2007577274" r:id="rId3"/>
    <p:sldId id="2007577233" r:id="rId4"/>
    <p:sldId id="2007577310" r:id="rId5"/>
    <p:sldId id="2007577311" r:id="rId6"/>
    <p:sldId id="2007577316" r:id="rId7"/>
    <p:sldId id="2007577228" r:id="rId8"/>
    <p:sldId id="2007577301" r:id="rId9"/>
    <p:sldId id="2007577276" r:id="rId10"/>
    <p:sldId id="549" r:id="rId11"/>
    <p:sldId id="2007577294" r:id="rId12"/>
    <p:sldId id="2007577295" r:id="rId13"/>
    <p:sldId id="2007577318" r:id="rId14"/>
    <p:sldId id="2007577317" r:id="rId15"/>
    <p:sldId id="2007577319" r:id="rId16"/>
    <p:sldId id="2007577325" r:id="rId17"/>
    <p:sldId id="2007577320" r:id="rId18"/>
    <p:sldId id="2007577304" r:id="rId19"/>
    <p:sldId id="2007577321" r:id="rId20"/>
    <p:sldId id="2007577322" r:id="rId21"/>
    <p:sldId id="2007577323" r:id="rId22"/>
    <p:sldId id="2007577324"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E7FFE7"/>
    <a:srgbClr val="CCFFCC"/>
    <a:srgbClr val="FBD673"/>
    <a:srgbClr val="DDE2E4"/>
    <a:srgbClr val="F4F5F7"/>
    <a:srgbClr val="FDDDDE"/>
    <a:srgbClr val="FCDADB"/>
    <a:srgbClr val="FDE1E1"/>
    <a:srgbClr val="3CB86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204" autoAdjust="0"/>
    <p:restoredTop sz="94660"/>
  </p:normalViewPr>
  <p:slideViewPr>
    <p:cSldViewPr snapToGrid="0">
      <p:cViewPr varScale="1">
        <p:scale>
          <a:sx n="66" d="100"/>
          <a:sy n="66" d="100"/>
        </p:scale>
        <p:origin x="592"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7ABBED-4338-4713-83B3-50A435913A93}"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596ED-1268-40DA-B194-3E9F09D44C3C}" type="slidenum">
              <a:rPr lang="en-US" smtClean="0"/>
              <a:t>‹#›</a:t>
            </a:fld>
            <a:endParaRPr lang="en-US"/>
          </a:p>
        </p:txBody>
      </p:sp>
    </p:spTree>
    <p:extLst>
      <p:ext uri="{BB962C8B-B14F-4D97-AF65-F5344CB8AC3E}">
        <p14:creationId xmlns:p14="http://schemas.microsoft.com/office/powerpoint/2010/main" val="28880153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1</a:t>
            </a:fld>
            <a:endParaRPr lang="en-US"/>
          </a:p>
        </p:txBody>
      </p:sp>
    </p:spTree>
    <p:extLst>
      <p:ext uri="{BB962C8B-B14F-4D97-AF65-F5344CB8AC3E}">
        <p14:creationId xmlns:p14="http://schemas.microsoft.com/office/powerpoint/2010/main" val="1567959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2</a:t>
            </a:fld>
            <a:endParaRPr lang="en-US"/>
          </a:p>
        </p:txBody>
      </p:sp>
    </p:spTree>
    <p:extLst>
      <p:ext uri="{BB962C8B-B14F-4D97-AF65-F5344CB8AC3E}">
        <p14:creationId xmlns:p14="http://schemas.microsoft.com/office/powerpoint/2010/main" val="29363730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Bộ bài giảng </a:t>
            </a:r>
            <a:r>
              <a:rPr lang="en-US" sz="1200" b="1">
                <a:solidFill>
                  <a:srgbClr val="002060"/>
                </a:solidFill>
                <a:latin typeface="Arial" panose="020B0604020202020204" pitchFamily="34" charset="0"/>
                <a:cs typeface="Arial" panose="020B0604020202020204" pitchFamily="34" charset="0"/>
              </a:rPr>
              <a:t>Tiếng Anh 4 Global </a:t>
            </a:r>
            <a:r>
              <a:rPr lang="en-US" sz="12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12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11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1100">
                <a:solidFill>
                  <a:srgbClr val="002060"/>
                </a:solidFill>
                <a:latin typeface="Arial" panose="020B0604020202020204" pitchFamily="34" charset="0"/>
                <a:cs typeface="Arial" panose="020B0604020202020204" pitchFamily="34" charset="0"/>
              </a:rPr>
              <a:t>		 MsPham – 0936082789</a:t>
            </a:r>
            <a:endParaRPr lang="en-US"/>
          </a:p>
        </p:txBody>
      </p:sp>
      <p:sp>
        <p:nvSpPr>
          <p:cNvPr id="4" name="Slide Number Placeholder 3"/>
          <p:cNvSpPr>
            <a:spLocks noGrp="1"/>
          </p:cNvSpPr>
          <p:nvPr>
            <p:ph type="sldNum" sz="quarter" idx="5"/>
          </p:nvPr>
        </p:nvSpPr>
        <p:spPr/>
        <p:txBody>
          <a:bodyPr/>
          <a:lstStyle/>
          <a:p>
            <a:fld id="{193596ED-1268-40DA-B194-3E9F09D44C3C}" type="slidenum">
              <a:rPr lang="en-US" smtClean="0"/>
              <a:t>9</a:t>
            </a:fld>
            <a:endParaRPr lang="en-US"/>
          </a:p>
        </p:txBody>
      </p:sp>
    </p:spTree>
    <p:extLst>
      <p:ext uri="{BB962C8B-B14F-4D97-AF65-F5344CB8AC3E}">
        <p14:creationId xmlns:p14="http://schemas.microsoft.com/office/powerpoint/2010/main" val="2924070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6FD8D-B206-A322-F606-65656E8C358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9A2D809-262B-547C-6401-CD37B5ABD5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FDDED4-0468-8B94-142B-5F2DFA71BFA2}"/>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EF88FD0C-FB57-E71D-03F7-B6B815132E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584F7A7-98A1-BC2F-05C1-D50F4050125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285823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E72B6-7927-B6A5-8E15-989DA9545E3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C9AA1D-42C0-3DA2-881F-69D68D1172E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2053CB6-7898-9414-50BC-52104D74DE08}"/>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0E873BE9-015E-AA8C-33F7-8C302A8B30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39F8A-EBFB-59F6-0916-AC19D87A2229}"/>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552537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563A1D-35CC-5BA4-E92B-25AB6601847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66433E-B576-6046-A938-2B3CDA9BF9C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5A0D12-0322-9333-DA97-EBEB5C2CEBD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28132943-6A3F-8E64-52D7-BC84AABA03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B854A7-AC57-6CB0-99D7-F8D5199FCC45}"/>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80781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标题和内容" userDrawn="1">
  <p:cSld name="标题和内容">
    <p:bg>
      <p:bgRef idx="1001">
        <a:schemeClr val="bg1"/>
      </p:bgRef>
    </p:bg>
    <p:spTree>
      <p:nvGrpSpPr>
        <p:cNvPr id="1" name="Shape 22"/>
        <p:cNvGrpSpPr/>
        <p:nvPr/>
      </p:nvGrpSpPr>
      <p:grpSpPr>
        <a:xfrm>
          <a:off x="0" y="0"/>
          <a:ext cx="0" cy="0"/>
          <a:chOff x="0" y="0"/>
          <a:chExt cx="0" cy="0"/>
        </a:xfrm>
      </p:grpSpPr>
    </p:spTree>
    <p:extLst>
      <p:ext uri="{BB962C8B-B14F-4D97-AF65-F5344CB8AC3E}">
        <p14:creationId xmlns:p14="http://schemas.microsoft.com/office/powerpoint/2010/main" val="688671935"/>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2669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1A483-337A-FC89-B8F0-4AAC5046877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D631D04-378B-7531-6970-A2341F5C69F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4C95C4-B68A-F0D1-52A3-04E2EB15E2B7}"/>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9D53918F-15A8-287F-9862-6FC4F8A278C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DFEDF68-E7FD-E5F4-B297-20E18F3CB6E6}"/>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74027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90006-976D-68B2-1DE9-9BB4E7D603F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F20DE21-BEB1-47E2-92D7-CE06DCE6A95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FE3BE8-4AD8-EA0F-02F1-DEBA7EFEDB11}"/>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5" name="Footer Placeholder 4">
            <a:extLst>
              <a:ext uri="{FF2B5EF4-FFF2-40B4-BE49-F238E27FC236}">
                <a16:creationId xmlns:a16="http://schemas.microsoft.com/office/drawing/2014/main" id="{28EF76F7-6FC9-D4CC-48E1-C15C014A41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8D896A4-A1F8-F246-6B57-B8836D17C31F}"/>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43812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223E-B7E9-D744-03D6-89B43EF260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A08D02-2AFA-8583-4EC2-01886DC1BAC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456BDD-C8AC-1420-93D0-68938BFF7DB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C1D63B-0DEA-ED5A-CA33-8533F7011E6C}"/>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6" name="Footer Placeholder 5">
            <a:extLst>
              <a:ext uri="{FF2B5EF4-FFF2-40B4-BE49-F238E27FC236}">
                <a16:creationId xmlns:a16="http://schemas.microsoft.com/office/drawing/2014/main" id="{6376CA0A-EAC6-7097-202D-23D6BAF7A15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AB77BFD-95FB-2241-2504-311D2C259117}"/>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848771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50507-5692-30FE-7E69-5123CAFE12B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88C63E5-8914-C4A9-DCC5-98D4053EFA9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BDC929-A5BB-D930-8C03-97806F04821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1FC701F-1641-8B4E-3E68-9D89658E5C1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0AB6EE7-1078-ACD6-9B7F-2DAD3602FD8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674AE8-71C1-1C86-5C39-67CFEC70FC7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8" name="Footer Placeholder 7">
            <a:extLst>
              <a:ext uri="{FF2B5EF4-FFF2-40B4-BE49-F238E27FC236}">
                <a16:creationId xmlns:a16="http://schemas.microsoft.com/office/drawing/2014/main" id="{DC89240C-FA55-126C-E42E-29C986DE1D6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C547030-A714-919A-BA8A-AD93DA3FB362}"/>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366675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0DBC-EADD-5090-956A-EE53E684D6F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2E7C6B2D-E681-4FD0-B107-79D3D78E167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4" name="Footer Placeholder 3">
            <a:extLst>
              <a:ext uri="{FF2B5EF4-FFF2-40B4-BE49-F238E27FC236}">
                <a16:creationId xmlns:a16="http://schemas.microsoft.com/office/drawing/2014/main" id="{EFEC7631-0A72-7322-2DBC-3A231F1949F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C994A84-3ABA-B906-9735-B68333A581A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2093220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4A7A755-7451-35FF-8E31-4D673BED9C0B}"/>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3" name="Footer Placeholder 2">
            <a:extLst>
              <a:ext uri="{FF2B5EF4-FFF2-40B4-BE49-F238E27FC236}">
                <a16:creationId xmlns:a16="http://schemas.microsoft.com/office/drawing/2014/main" id="{78BC870A-5900-98F0-5403-82FD0373F6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5BD98297-681F-D0C7-00D3-E80D72B93F7B}"/>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1490448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B3478-609F-E502-E05B-191BC8F89F1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84F344-E081-32A4-11EA-B6BF7AC1D0F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1FEE60-49AB-0B5E-385B-CA1EEB4F3FB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9E0F0EA-6B7E-8F57-A2D6-79A4C1D4C905}"/>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6" name="Footer Placeholder 5">
            <a:extLst>
              <a:ext uri="{FF2B5EF4-FFF2-40B4-BE49-F238E27FC236}">
                <a16:creationId xmlns:a16="http://schemas.microsoft.com/office/drawing/2014/main" id="{9E64D31C-5F4C-5B23-55FD-ED5519D467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41CB9D9-CE37-6B8F-2664-FF767354C141}"/>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41372285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6814E-70AE-F3F4-4526-AC8BE85938A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695F78-A85E-643F-C4AE-5197C874408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B268631-0072-A201-427F-10053E4809E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055C2-036D-199B-D8D0-481513D58259}"/>
              </a:ext>
            </a:extLst>
          </p:cNvPr>
          <p:cNvSpPr>
            <a:spLocks noGrp="1"/>
          </p:cNvSpPr>
          <p:nvPr>
            <p:ph type="dt" sz="half" idx="10"/>
          </p:nvPr>
        </p:nvSpPr>
        <p:spPr>
          <a:xfrm>
            <a:off x="838200" y="6356350"/>
            <a:ext cx="2743200" cy="365125"/>
          </a:xfrm>
          <a:prstGeom prst="rect">
            <a:avLst/>
          </a:prstGeom>
        </p:spPr>
        <p:txBody>
          <a:bodyPr/>
          <a:lstStyle/>
          <a:p>
            <a:fld id="{5EB52DE5-B161-471A-BDAC-EBC974F6FE19}" type="datetimeFigureOut">
              <a:rPr lang="en-US" smtClean="0"/>
              <a:t>12/6/2024</a:t>
            </a:fld>
            <a:endParaRPr lang="en-US"/>
          </a:p>
        </p:txBody>
      </p:sp>
      <p:sp>
        <p:nvSpPr>
          <p:cNvPr id="6" name="Footer Placeholder 5">
            <a:extLst>
              <a:ext uri="{FF2B5EF4-FFF2-40B4-BE49-F238E27FC236}">
                <a16:creationId xmlns:a16="http://schemas.microsoft.com/office/drawing/2014/main" id="{1C687CE1-EADF-FC87-696B-69C6A8DE63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8CAF4B2-FAB7-18C7-75D9-1A5DBFFCD03A}"/>
              </a:ext>
            </a:extLst>
          </p:cNvPr>
          <p:cNvSpPr>
            <a:spLocks noGrp="1"/>
          </p:cNvSpPr>
          <p:nvPr>
            <p:ph type="sldNum" sz="quarter" idx="12"/>
          </p:nvPr>
        </p:nvSpPr>
        <p:spPr>
          <a:xfrm>
            <a:off x="8610600" y="6356350"/>
            <a:ext cx="2743200" cy="365125"/>
          </a:xfrm>
          <a:prstGeom prst="rect">
            <a:avLst/>
          </a:prstGeom>
        </p:spPr>
        <p:txBody>
          <a:bodyPr/>
          <a:lstStyle/>
          <a:p>
            <a:fld id="{F5436655-90AA-4551-BBC5-948E113F0691}" type="slidenum">
              <a:rPr lang="en-US" smtClean="0"/>
              <a:t>‹#›</a:t>
            </a:fld>
            <a:endParaRPr lang="en-US"/>
          </a:p>
        </p:txBody>
      </p:sp>
    </p:spTree>
    <p:extLst>
      <p:ext uri="{BB962C8B-B14F-4D97-AF65-F5344CB8AC3E}">
        <p14:creationId xmlns:p14="http://schemas.microsoft.com/office/powerpoint/2010/main" val="31468032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8" descr="A green and white border&#10;&#10;Description automatically generated">
            <a:extLst>
              <a:ext uri="{FF2B5EF4-FFF2-40B4-BE49-F238E27FC236}">
                <a16:creationId xmlns:a16="http://schemas.microsoft.com/office/drawing/2014/main" id="{C5B6BF80-4822-3DFF-39DC-E06F9B7C2F14}"/>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499373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7.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audio" Target="../media/audio12.wav"/><Relationship Id="rId7" Type="http://schemas.openxmlformats.org/officeDocument/2006/relationships/image" Target="../media/image23.png"/><Relationship Id="rId2" Type="http://schemas.openxmlformats.org/officeDocument/2006/relationships/audio" Target="../media/audio11.wav"/><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audio" Target="../media/audio14.wav"/><Relationship Id="rId10" Type="http://schemas.openxmlformats.org/officeDocument/2006/relationships/image" Target="../media/image26.png"/><Relationship Id="rId4" Type="http://schemas.openxmlformats.org/officeDocument/2006/relationships/audio" Target="../media/audio13.wav"/><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audio" Target="../media/audio16.wav"/><Relationship Id="rId7" Type="http://schemas.openxmlformats.org/officeDocument/2006/relationships/image" Target="../media/image25.png"/><Relationship Id="rId2" Type="http://schemas.openxmlformats.org/officeDocument/2006/relationships/audio" Target="../media/audio15.wav"/><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audio" Target="../media/audio18.wav"/><Relationship Id="rId7" Type="http://schemas.openxmlformats.org/officeDocument/2006/relationships/image" Target="../media/image29.png"/><Relationship Id="rId2" Type="http://schemas.openxmlformats.org/officeDocument/2006/relationships/audio" Target="../media/audio17.wav"/><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audio" Target="../media/audio20.wav"/><Relationship Id="rId2" Type="http://schemas.openxmlformats.org/officeDocument/2006/relationships/audio" Target="../media/audio19.wav"/><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7.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audio" Target="../media/audio22.wav"/><Relationship Id="rId7" Type="http://schemas.openxmlformats.org/officeDocument/2006/relationships/image" Target="../media/image22.png"/><Relationship Id="rId2" Type="http://schemas.openxmlformats.org/officeDocument/2006/relationships/audio" Target="../media/audio21.wav"/><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4.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8" Type="http://schemas.openxmlformats.org/officeDocument/2006/relationships/audio" Target="../media/audio23.wav"/><Relationship Id="rId3" Type="http://schemas.openxmlformats.org/officeDocument/2006/relationships/image" Target="../media/image7.png"/><Relationship Id="rId7" Type="http://schemas.openxmlformats.org/officeDocument/2006/relationships/image" Target="../media/image26.png"/><Relationship Id="rId2" Type="http://schemas.openxmlformats.org/officeDocument/2006/relationships/audio" Target="../media/audio23.wav"/><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3.wav"/><Relationship Id="rId1" Type="http://schemas.openxmlformats.org/officeDocument/2006/relationships/slideLayout" Target="../slideLayouts/slideLayout12.xml"/><Relationship Id="rId5" Type="http://schemas.openxmlformats.org/officeDocument/2006/relationships/audio" Target="../media/audio23.wav"/><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2.wav"/><Relationship Id="rId1" Type="http://schemas.openxmlformats.org/officeDocument/2006/relationships/slideLayout" Target="../slideLayouts/slideLayout12.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3.wav"/><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audio" Target="../media/audio4.wav"/><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3.xml"/><Relationship Id="rId6" Type="http://schemas.openxmlformats.org/officeDocument/2006/relationships/image" Target="../media/image12.png"/><Relationship Id="rId5" Type="http://schemas.openxmlformats.org/officeDocument/2006/relationships/image" Target="../media/image13.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20.png"/><Relationship Id="rId3" Type="http://schemas.openxmlformats.org/officeDocument/2006/relationships/audio" Target="../media/audio6.wav"/><Relationship Id="rId7" Type="http://schemas.openxmlformats.org/officeDocument/2006/relationships/audio" Target="../media/audio10.wav"/><Relationship Id="rId12" Type="http://schemas.openxmlformats.org/officeDocument/2006/relationships/image" Target="../media/image19.png"/><Relationship Id="rId2" Type="http://schemas.openxmlformats.org/officeDocument/2006/relationships/audio" Target="../media/audio5.wav"/><Relationship Id="rId1" Type="http://schemas.openxmlformats.org/officeDocument/2006/relationships/slideLayout" Target="../slideLayouts/slideLayout13.xml"/><Relationship Id="rId6" Type="http://schemas.openxmlformats.org/officeDocument/2006/relationships/audio" Target="../media/audio9.wav"/><Relationship Id="rId11" Type="http://schemas.openxmlformats.org/officeDocument/2006/relationships/image" Target="../media/image18.png"/><Relationship Id="rId5" Type="http://schemas.openxmlformats.org/officeDocument/2006/relationships/audio" Target="../media/audio8.wav"/><Relationship Id="rId10" Type="http://schemas.openxmlformats.org/officeDocument/2006/relationships/image" Target="../media/image17.png"/><Relationship Id="rId4" Type="http://schemas.openxmlformats.org/officeDocument/2006/relationships/audio" Target="../media/audio7.wav"/><Relationship Id="rId9"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spham-0936082789">
            <a:extLst>
              <a:ext uri="{FF2B5EF4-FFF2-40B4-BE49-F238E27FC236}">
                <a16:creationId xmlns:a16="http://schemas.microsoft.com/office/drawing/2014/main" id="{8D7FDAD2-6E84-9AE5-CF67-493072F0E48E}"/>
              </a:ext>
            </a:extLst>
          </p:cNvPr>
          <p:cNvSpPr txBox="1"/>
          <p:nvPr/>
        </p:nvSpPr>
        <p:spPr>
          <a:xfrm>
            <a:off x="930574" y="435873"/>
            <a:ext cx="10330853" cy="5986254"/>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altLang="en-US" sz="2600">
                <a:solidFill>
                  <a:srgbClr val="002060"/>
                </a:solidFill>
                <a:latin typeface="Arial" panose="020B0604020202020204" pitchFamily="34" charset="0"/>
                <a:cs typeface="Arial" panose="020B0604020202020204" pitchFamily="34" charset="0"/>
              </a:rPr>
              <a:t>Bài giảng </a:t>
            </a:r>
            <a:r>
              <a:rPr lang="en-US" sz="2600" b="1">
                <a:solidFill>
                  <a:srgbClr val="002060"/>
                </a:solidFill>
                <a:latin typeface="Arial" panose="020B0604020202020204" pitchFamily="34" charset="0"/>
                <a:cs typeface="Arial" panose="020B0604020202020204" pitchFamily="34" charset="0"/>
              </a:rPr>
              <a:t>Tiếng Anh 4 Global </a:t>
            </a:r>
            <a:r>
              <a:rPr lang="en-US" altLang="en-US" sz="2600">
                <a:solidFill>
                  <a:srgbClr val="002060"/>
                </a:solidFill>
                <a:latin typeface="Arial" panose="020B0604020202020204" pitchFamily="34" charset="0"/>
                <a:cs typeface="Arial" panose="020B0604020202020204" pitchFamily="34" charset="0"/>
              </a:rPr>
              <a:t>có hình thức đẹp với các hình ảnh minh họa sinh động nhiều màu sắc, kết hợp với các trò chơi, các bài hát khiến cho việc học trở nên thú vị và hiệu quả! </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604968" y="-332729"/>
            <a:ext cx="2013359" cy="1697909"/>
          </a:xfrm>
          <a:prstGeom prst="rect">
            <a:avLst/>
          </a:prstGeom>
        </p:spPr>
      </p:pic>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5"/>
          <a:stretch>
            <a:fillRect/>
          </a:stretch>
        </p:blipFill>
        <p:spPr>
          <a:xfrm>
            <a:off x="8916182" y="1458381"/>
            <a:ext cx="2055049" cy="1841537"/>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554160" y="2419406"/>
            <a:ext cx="8203907" cy="2123658"/>
          </a:xfrm>
          <a:prstGeom prst="rect">
            <a:avLst/>
          </a:prstGeom>
        </p:spPr>
        <p:txBody>
          <a:bodyPr wrap="square" lIns="0" tIns="0" rIns="0" bIns="0" rtlCol="0" anchor="t">
            <a:spAutoFit/>
          </a:bodyPr>
          <a:lstStyle/>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My favourite</a:t>
            </a:r>
          </a:p>
          <a:p>
            <a:pPr algn="ctr"/>
            <a:r>
              <a:rPr lang="en-US" sz="69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HelvetIns" panose="020B7200000000000000" pitchFamily="34" charset="0"/>
              </a:rPr>
              <a:t>subject</a:t>
            </a:r>
          </a:p>
        </p:txBody>
      </p:sp>
      <p:sp>
        <p:nvSpPr>
          <p:cNvPr id="17" name="Google Shape;1586;p38">
            <a:extLst>
              <a:ext uri="{FF2B5EF4-FFF2-40B4-BE49-F238E27FC236}">
                <a16:creationId xmlns:a16="http://schemas.microsoft.com/office/drawing/2014/main" id="{1C43067D-7B82-0DFA-4C60-83F6F50AA771}"/>
              </a:ext>
            </a:extLst>
          </p:cNvPr>
          <p:cNvSpPr txBox="1">
            <a:spLocks/>
          </p:cNvSpPr>
          <p:nvPr/>
        </p:nvSpPr>
        <p:spPr>
          <a:xfrm>
            <a:off x="5162949" y="1267338"/>
            <a:ext cx="3098587" cy="986912"/>
          </a:xfrm>
          <a:prstGeom prst="rect">
            <a:avLst/>
          </a:prstGeom>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Comic Sans MS" panose="030F0702030302020204" pitchFamily="66" charset="0"/>
                <a:ea typeface="Comic Sans MS" panose="030F0702030302020204" pitchFamily="66"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800" b="1">
                <a:solidFill>
                  <a:srgbClr val="14364D"/>
                </a:solidFill>
                <a:effectLst>
                  <a:outerShdw blurRad="50800" dist="38100" dir="2700000" algn="tl" rotWithShape="0">
                    <a:schemeClr val="bg1">
                      <a:alpha val="40000"/>
                    </a:schemeClr>
                  </a:outerShdw>
                </a:effectLst>
              </a:rPr>
              <a:t>Unit 8</a:t>
            </a:r>
            <a:endParaRPr lang="en-US" sz="4267" b="1">
              <a:solidFill>
                <a:srgbClr val="14364D"/>
              </a:solidFill>
              <a:effectLst>
                <a:outerShdw blurRad="50800" dist="38100" dir="2700000" algn="tl" rotWithShape="0">
                  <a:schemeClr val="bg1">
                    <a:alpha val="40000"/>
                  </a:schemeClr>
                </a:outerShdw>
              </a:effectLst>
            </a:endParaRP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82651" y="180572"/>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7"/>
            <a:stretch>
              <a:fillRect/>
            </a:stretch>
          </p:blipFill>
          <p:spPr>
            <a:xfrm>
              <a:off x="1173836" y="671814"/>
              <a:ext cx="4806164" cy="1658127"/>
            </a:xfrm>
            <a:prstGeom prst="rect">
              <a:avLst/>
            </a:prstGeom>
            <a:effectLst>
              <a:glow rad="12700">
                <a:srgbClr val="C7CAC5"/>
              </a:glow>
            </a:effectLst>
          </p:spPr>
        </p:pic>
      </p:grpSp>
      <p:grpSp>
        <p:nvGrpSpPr>
          <p:cNvPr id="9" name="Group 8">
            <a:extLst>
              <a:ext uri="{FF2B5EF4-FFF2-40B4-BE49-F238E27FC236}">
                <a16:creationId xmlns:a16="http://schemas.microsoft.com/office/drawing/2014/main" id="{21F2A885-0493-321A-07C2-AF6C7B25CA79}"/>
              </a:ext>
            </a:extLst>
          </p:cNvPr>
          <p:cNvGrpSpPr/>
          <p:nvPr/>
        </p:nvGrpSpPr>
        <p:grpSpPr>
          <a:xfrm>
            <a:off x="895974" y="165986"/>
            <a:ext cx="1322799" cy="1490907"/>
            <a:chOff x="4131377" y="3434704"/>
            <a:chExt cx="866861" cy="977026"/>
          </a:xfrm>
        </p:grpSpPr>
        <p:sp>
          <p:nvSpPr>
            <p:cNvPr id="10" name="Mspham-0936082789">
              <a:extLst>
                <a:ext uri="{FF2B5EF4-FFF2-40B4-BE49-F238E27FC236}">
                  <a16:creationId xmlns:a16="http://schemas.microsoft.com/office/drawing/2014/main" id="{F222DB63-5AD4-8BE0-5A5E-CB6A68FDE791}"/>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1" name="MsPham-0936082789">
              <a:extLst>
                <a:ext uri="{FF2B5EF4-FFF2-40B4-BE49-F238E27FC236}">
                  <a16:creationId xmlns:a16="http://schemas.microsoft.com/office/drawing/2014/main" id="{D9654ED9-4204-E3AF-CFF7-0B4584579222}"/>
                </a:ext>
              </a:extLst>
            </p:cNvPr>
            <p:cNvPicPr>
              <a:picLocks noChangeAspect="1"/>
            </p:cNvPicPr>
            <p:nvPr/>
          </p:nvPicPr>
          <p:blipFill>
            <a:blip r:embed="rId8"/>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57597"/>
            <a:chOff x="0" y="-1"/>
            <a:chExt cx="12210188" cy="6857597"/>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9">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10">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7" name="Picture 6">
            <a:extLst>
              <a:ext uri="{FF2B5EF4-FFF2-40B4-BE49-F238E27FC236}">
                <a16:creationId xmlns:a16="http://schemas.microsoft.com/office/drawing/2014/main" id="{564CE93E-A387-AA6B-8A32-991D9DE9CD79}"/>
              </a:ext>
            </a:extLst>
          </p:cNvPr>
          <p:cNvPicPr>
            <a:picLocks noChangeAspect="1"/>
          </p:cNvPicPr>
          <p:nvPr/>
        </p:nvPicPr>
        <p:blipFill>
          <a:blip r:embed="rId11"/>
          <a:stretch>
            <a:fillRect/>
          </a:stretch>
        </p:blipFill>
        <p:spPr>
          <a:xfrm>
            <a:off x="9303269" y="3698953"/>
            <a:ext cx="3390900" cy="3237839"/>
          </a:xfrm>
          <a:prstGeom prst="rect">
            <a:avLst/>
          </a:prstGeom>
        </p:spPr>
      </p:pic>
      <p:pic>
        <p:nvPicPr>
          <p:cNvPr id="5" name="Picture 4" descr="A cartoon of a child running&#10;&#10;Description automatically generated">
            <a:extLst>
              <a:ext uri="{FF2B5EF4-FFF2-40B4-BE49-F238E27FC236}">
                <a16:creationId xmlns:a16="http://schemas.microsoft.com/office/drawing/2014/main" id="{286FBDF4-C46F-8196-0C3B-62AE22A4E10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grpSp>
        <p:nvGrpSpPr>
          <p:cNvPr id="19" name="Group 18">
            <a:extLst>
              <a:ext uri="{FF2B5EF4-FFF2-40B4-BE49-F238E27FC236}">
                <a16:creationId xmlns:a16="http://schemas.microsoft.com/office/drawing/2014/main" id="{07A5C99D-A7DA-17C1-D454-9A9DBB94A55E}"/>
              </a:ext>
            </a:extLst>
          </p:cNvPr>
          <p:cNvGrpSpPr/>
          <p:nvPr/>
        </p:nvGrpSpPr>
        <p:grpSpPr>
          <a:xfrm>
            <a:off x="4451643" y="4792276"/>
            <a:ext cx="4521200" cy="525597"/>
            <a:chOff x="8517469" y="8626817"/>
            <a:chExt cx="9042400" cy="1051194"/>
          </a:xfrm>
        </p:grpSpPr>
        <p:grpSp>
          <p:nvGrpSpPr>
            <p:cNvPr id="21" name="Group 9">
              <a:extLst>
                <a:ext uri="{FF2B5EF4-FFF2-40B4-BE49-F238E27FC236}">
                  <a16:creationId xmlns:a16="http://schemas.microsoft.com/office/drawing/2014/main" id="{309F20D2-F1BE-ED01-52E1-2330B1802A09}"/>
                </a:ext>
              </a:extLst>
            </p:cNvPr>
            <p:cNvGrpSpPr/>
            <p:nvPr/>
          </p:nvGrpSpPr>
          <p:grpSpPr>
            <a:xfrm>
              <a:off x="9561833" y="8647782"/>
              <a:ext cx="6729155" cy="1009265"/>
              <a:chOff x="0" y="0"/>
              <a:chExt cx="1103341" cy="243348"/>
            </a:xfrm>
          </p:grpSpPr>
          <p:sp>
            <p:nvSpPr>
              <p:cNvPr id="25" name="Freeform 10">
                <a:extLst>
                  <a:ext uri="{FF2B5EF4-FFF2-40B4-BE49-F238E27FC236}">
                    <a16:creationId xmlns:a16="http://schemas.microsoft.com/office/drawing/2014/main" id="{406739BA-B9E4-7FC8-1966-A0FE1FB02ED4}"/>
                  </a:ext>
                </a:extLst>
              </p:cNvPr>
              <p:cNvSpPr/>
              <p:nvPr/>
            </p:nvSpPr>
            <p:spPr>
              <a:xfrm>
                <a:off x="0" y="0"/>
                <a:ext cx="1103341" cy="243348"/>
              </a:xfrm>
              <a:custGeom>
                <a:avLst/>
                <a:gdLst/>
                <a:ahLst/>
                <a:cxnLst/>
                <a:rect l="l" t="t" r="r" b="b"/>
                <a:pathLst>
                  <a:path w="1103341" h="243348">
                    <a:moveTo>
                      <a:pt x="0" y="0"/>
                    </a:moveTo>
                    <a:lnTo>
                      <a:pt x="1103341" y="0"/>
                    </a:lnTo>
                    <a:lnTo>
                      <a:pt x="1103341" y="243348"/>
                    </a:lnTo>
                    <a:lnTo>
                      <a:pt x="0" y="243348"/>
                    </a:lnTo>
                    <a:close/>
                  </a:path>
                </a:pathLst>
              </a:custGeom>
              <a:solidFill>
                <a:srgbClr val="14364D"/>
              </a:solidFill>
            </p:spPr>
          </p:sp>
        </p:grpSp>
        <p:sp>
          <p:nvSpPr>
            <p:cNvPr id="23" name="Google Shape;1587;p38">
              <a:extLst>
                <a:ext uri="{FF2B5EF4-FFF2-40B4-BE49-F238E27FC236}">
                  <a16:creationId xmlns:a16="http://schemas.microsoft.com/office/drawing/2014/main" id="{5F1DE37E-A6C1-56F3-B4E6-29259119213F}"/>
                </a:ext>
              </a:extLst>
            </p:cNvPr>
            <p:cNvSpPr txBox="1">
              <a:spLocks/>
            </p:cNvSpPr>
            <p:nvPr/>
          </p:nvSpPr>
          <p:spPr>
            <a:xfrm>
              <a:off x="8517469" y="8626817"/>
              <a:ext cx="9042400" cy="1051194"/>
            </a:xfrm>
            <a:prstGeom prst="rect">
              <a:avLst/>
            </a:prstGeom>
          </p:spPr>
          <p:txBody>
            <a:bodyPr spcFirstLastPara="1" wrap="square" lIns="60950" tIns="60950" rIns="60950" bIns="609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400" b="1">
                  <a:solidFill>
                    <a:schemeClr val="bg1">
                      <a:lumMod val="95000"/>
                    </a:schemeClr>
                  </a:solidFill>
                  <a:effectLst>
                    <a:outerShdw blurRad="50800" dist="38100" dir="2700000" algn="tl" rotWithShape="0">
                      <a:schemeClr val="bg1">
                        <a:alpha val="40000"/>
                      </a:schemeClr>
                    </a:outerShdw>
                  </a:effectLst>
                  <a:latin typeface="Comic Sans MS" panose="030F0702030302020204" pitchFamily="66" charset="0"/>
                </a:rPr>
                <a:t>Lesson 2</a:t>
              </a:r>
            </a:p>
          </p:txBody>
        </p:sp>
      </p:grpSp>
    </p:spTree>
    <p:extLst>
      <p:ext uri="{BB962C8B-B14F-4D97-AF65-F5344CB8AC3E}">
        <p14:creationId xmlns:p14="http://schemas.microsoft.com/office/powerpoint/2010/main" val="3244653778"/>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3BC57C1C-E136-E25D-7F5E-8E5AA7AA9D07}"/>
              </a:ext>
            </a:extLst>
          </p:cNvPr>
          <p:cNvGrpSpPr/>
          <p:nvPr/>
        </p:nvGrpSpPr>
        <p:grpSpPr>
          <a:xfrm>
            <a:off x="8568256" y="4505625"/>
            <a:ext cx="1292781" cy="848840"/>
            <a:chOff x="3709758" y="3204070"/>
            <a:chExt cx="1768014" cy="1160877"/>
          </a:xfrm>
        </p:grpSpPr>
        <p:sp>
          <p:nvSpPr>
            <p:cNvPr id="20" name="Mspham-0936082789">
              <a:extLst>
                <a:ext uri="{FF2B5EF4-FFF2-40B4-BE49-F238E27FC236}">
                  <a16:creationId xmlns:a16="http://schemas.microsoft.com/office/drawing/2014/main" id="{6614630C-6F3A-2008-F718-5DF3828A2016}"/>
                </a:ext>
              </a:extLst>
            </p:cNvPr>
            <p:cNvSpPr txBox="1"/>
            <p:nvPr/>
          </p:nvSpPr>
          <p:spPr>
            <a:xfrm>
              <a:off x="3709758" y="3733572"/>
              <a:ext cx="1414455" cy="631375"/>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21" name="MsPham-0936082789">
              <a:extLst>
                <a:ext uri="{FF2B5EF4-FFF2-40B4-BE49-F238E27FC236}">
                  <a16:creationId xmlns:a16="http://schemas.microsoft.com/office/drawing/2014/main" id="{744801FF-BAE8-CD28-CFC3-8A11D4AD5462}"/>
                </a:ext>
              </a:extLst>
            </p:cNvPr>
            <p:cNvPicPr>
              <a:picLocks noChangeAspect="1"/>
            </p:cNvPicPr>
            <p:nvPr/>
          </p:nvPicPr>
          <p:blipFill>
            <a:blip r:embed="rId2"/>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7" name="Mspham-0936082789">
            <a:extLst>
              <a:ext uri="{FF2B5EF4-FFF2-40B4-BE49-F238E27FC236}">
                <a16:creationId xmlns:a16="http://schemas.microsoft.com/office/drawing/2014/main" id="{8430B8B9-EA3E-7577-9B7C-FC5A86624585}"/>
              </a:ext>
            </a:extLst>
          </p:cNvPr>
          <p:cNvGrpSpPr/>
          <p:nvPr/>
        </p:nvGrpSpPr>
        <p:grpSpPr>
          <a:xfrm>
            <a:off x="1105775" y="247260"/>
            <a:ext cx="10202305" cy="712756"/>
            <a:chOff x="1105774" y="247259"/>
            <a:chExt cx="10202304" cy="712755"/>
          </a:xfrm>
        </p:grpSpPr>
        <p:sp>
          <p:nvSpPr>
            <p:cNvPr id="18" name="Mspham-0936082789">
              <a:extLst>
                <a:ext uri="{FF2B5EF4-FFF2-40B4-BE49-F238E27FC236}">
                  <a16:creationId xmlns:a16="http://schemas.microsoft.com/office/drawing/2014/main" id="{F701899D-005E-35FC-77C8-E295DC34D1D5}"/>
                </a:ext>
              </a:extLst>
            </p:cNvPr>
            <p:cNvSpPr txBox="1">
              <a:spLocks/>
            </p:cNvSpPr>
            <p:nvPr/>
          </p:nvSpPr>
          <p:spPr>
            <a:xfrm>
              <a:off x="1817979" y="247259"/>
              <a:ext cx="9490099" cy="712755"/>
            </a:xfrm>
            <a:prstGeom prst="rect">
              <a:avLst/>
            </a:prstGeom>
            <a:noFill/>
            <a:ln>
              <a:noFill/>
            </a:ln>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2800" b="1">
                  <a:solidFill>
                    <a:schemeClr val="tx1">
                      <a:lumMod val="85000"/>
                      <a:lumOff val="15000"/>
                    </a:schemeClr>
                  </a:solidFill>
                  <a:latin typeface="Arial" panose="020B0604020202020204" pitchFamily="34" charset="0"/>
                  <a:cs typeface="Arial" panose="020B0604020202020204" pitchFamily="34" charset="0"/>
                </a:rPr>
                <a:t>Cách hỏi và trả lời tại sao bạn thích môn học nào đó:</a:t>
              </a:r>
            </a:p>
          </p:txBody>
        </p:sp>
        <p:sp>
          <p:nvSpPr>
            <p:cNvPr id="36" name="Mspham-0936082789">
              <a:extLst>
                <a:ext uri="{FF2B5EF4-FFF2-40B4-BE49-F238E27FC236}">
                  <a16:creationId xmlns:a16="http://schemas.microsoft.com/office/drawing/2014/main" id="{5E279EF6-21C7-E420-556C-68CB07289054}"/>
                </a:ext>
              </a:extLst>
            </p:cNvPr>
            <p:cNvSpPr txBox="1">
              <a:spLocks/>
            </p:cNvSpPr>
            <p:nvPr/>
          </p:nvSpPr>
          <p:spPr>
            <a:xfrm>
              <a:off x="1105774" y="283596"/>
              <a:ext cx="640080" cy="640080"/>
            </a:xfrm>
            <a:prstGeom prst="ellipse">
              <a:avLst/>
            </a:prstGeom>
            <a:solidFill>
              <a:srgbClr val="FFD00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91426" tIns="91426" rIns="91426" bIns="91426"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b="1">
                  <a:solidFill>
                    <a:sysClr val="windowText" lastClr="000000"/>
                  </a:solidFill>
                  <a:latin typeface="Arial" panose="020B0604020202020204" pitchFamily="34" charset="0"/>
                  <a:cs typeface="Arial" panose="020B0604020202020204" pitchFamily="34" charset="0"/>
                </a:rPr>
                <a:t>2</a:t>
              </a:r>
            </a:p>
          </p:txBody>
        </p:sp>
      </p:grpSp>
      <p:sp>
        <p:nvSpPr>
          <p:cNvPr id="7" name="Mspham-0936082789">
            <a:extLst>
              <a:ext uri="{FF2B5EF4-FFF2-40B4-BE49-F238E27FC236}">
                <a16:creationId xmlns:a16="http://schemas.microsoft.com/office/drawing/2014/main" id="{A44D5816-5819-86EA-E1DA-788BAB520F33}"/>
              </a:ext>
            </a:extLst>
          </p:cNvPr>
          <p:cNvSpPr/>
          <p:nvPr/>
        </p:nvSpPr>
        <p:spPr>
          <a:xfrm>
            <a:off x="1236489" y="1157584"/>
            <a:ext cx="6359446" cy="640081"/>
          </a:xfrm>
          <a:prstGeom prst="roundRect">
            <a:avLst>
              <a:gd name="adj" fmla="val 50000"/>
            </a:avLst>
          </a:prstGeom>
          <a:solidFill>
            <a:srgbClr val="E7FFE7"/>
          </a:solidFill>
          <a:ln>
            <a:solidFill>
              <a:srgbClr val="DDE2E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700" b="1">
                <a:solidFill>
                  <a:schemeClr val="tx1">
                    <a:lumMod val="85000"/>
                    <a:lumOff val="15000"/>
                  </a:schemeClr>
                </a:solidFill>
                <a:latin typeface="Century Gothic" panose="020B0502020202020204" pitchFamily="34" charset="0"/>
              </a:rPr>
              <a:t>Why do you like ________?</a:t>
            </a:r>
            <a:endParaRPr lang="en-US" sz="2700" b="1" dirty="0">
              <a:solidFill>
                <a:schemeClr val="tx1">
                  <a:lumMod val="85000"/>
                  <a:lumOff val="15000"/>
                </a:schemeClr>
              </a:solidFill>
              <a:latin typeface="Century Gothic" panose="020B0502020202020204" pitchFamily="34" charset="0"/>
            </a:endParaRPr>
          </a:p>
        </p:txBody>
      </p:sp>
      <p:sp>
        <p:nvSpPr>
          <p:cNvPr id="15" name="Rounded Rectangle 57">
            <a:extLst>
              <a:ext uri="{FF2B5EF4-FFF2-40B4-BE49-F238E27FC236}">
                <a16:creationId xmlns:a16="http://schemas.microsoft.com/office/drawing/2014/main" id="{F8D96D58-8020-A83C-46EF-6A689D08BF6C}"/>
              </a:ext>
            </a:extLst>
          </p:cNvPr>
          <p:cNvSpPr/>
          <p:nvPr/>
        </p:nvSpPr>
        <p:spPr>
          <a:xfrm>
            <a:off x="951468" y="3514096"/>
            <a:ext cx="2145426" cy="601725"/>
          </a:xfrm>
          <a:prstGeom prst="roundRect">
            <a:avLst/>
          </a:prstGeom>
          <a:noFill/>
          <a:ln>
            <a:noFill/>
          </a:ln>
        </p:spPr>
        <p:style>
          <a:lnRef idx="2">
            <a:schemeClr val="accent2"/>
          </a:lnRef>
          <a:fillRef idx="1">
            <a:schemeClr val="lt1"/>
          </a:fillRef>
          <a:effectRef idx="0">
            <a:schemeClr val="accent2"/>
          </a:effectRef>
          <a:fontRef idx="minor">
            <a:schemeClr val="dk1"/>
          </a:fontRef>
        </p:style>
        <p:txBody>
          <a:bodyPr wrap="square">
            <a:spAutoFit/>
          </a:bodyPr>
          <a:lstStyle/>
          <a:p>
            <a:r>
              <a:rPr lang="en-US" sz="2934" b="1">
                <a:solidFill>
                  <a:srgbClr val="002060"/>
                </a:solidFill>
                <a:latin typeface="Century Gothic" panose="020B0502020202020204" pitchFamily="34" charset="0"/>
              </a:rPr>
              <a:t>Ex</a:t>
            </a:r>
            <a:r>
              <a:rPr lang="en-US" sz="2934">
                <a:solidFill>
                  <a:srgbClr val="002060"/>
                </a:solidFill>
                <a:latin typeface="Century Gothic" panose="020B0502020202020204" pitchFamily="34" charset="0"/>
              </a:rPr>
              <a:t>:  </a:t>
            </a:r>
            <a:endParaRPr lang="en-US" sz="2934" dirty="0">
              <a:solidFill>
                <a:srgbClr val="002060"/>
              </a:solidFill>
              <a:latin typeface="Century Gothic" panose="020B0502020202020204" pitchFamily="34" charset="0"/>
            </a:endParaRPr>
          </a:p>
        </p:txBody>
      </p:sp>
      <p:sp>
        <p:nvSpPr>
          <p:cNvPr id="88" name="Mspham-0936082789">
            <a:extLst>
              <a:ext uri="{FF2B5EF4-FFF2-40B4-BE49-F238E27FC236}">
                <a16:creationId xmlns:a16="http://schemas.microsoft.com/office/drawing/2014/main" id="{6E1FB2A9-7EFA-E3C5-36FE-ECFEEAA2039C}"/>
              </a:ext>
            </a:extLst>
          </p:cNvPr>
          <p:cNvSpPr txBox="1">
            <a:spLocks/>
          </p:cNvSpPr>
          <p:nvPr/>
        </p:nvSpPr>
        <p:spPr>
          <a:xfrm>
            <a:off x="7639861" y="1268621"/>
            <a:ext cx="4848378" cy="418005"/>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(Tại sao bạn thích môn _____?)</a:t>
            </a:r>
          </a:p>
        </p:txBody>
      </p:sp>
      <p:sp>
        <p:nvSpPr>
          <p:cNvPr id="8" name="Mspham-0936082789">
            <a:extLst>
              <a:ext uri="{FF2B5EF4-FFF2-40B4-BE49-F238E27FC236}">
                <a16:creationId xmlns:a16="http://schemas.microsoft.com/office/drawing/2014/main" id="{BC72A76D-BBA6-E9A2-5D99-D13313970358}"/>
              </a:ext>
            </a:extLst>
          </p:cNvPr>
          <p:cNvSpPr/>
          <p:nvPr/>
        </p:nvSpPr>
        <p:spPr>
          <a:xfrm>
            <a:off x="2803848" y="4365654"/>
            <a:ext cx="4644621" cy="502920"/>
          </a:xfrm>
          <a:prstGeom prst="wedgeRoundRectCallout">
            <a:avLst>
              <a:gd name="adj1" fmla="val -56381"/>
              <a:gd name="adj2" fmla="val -5432"/>
              <a:gd name="adj3" fmla="val 16667"/>
            </a:avLst>
          </a:prstGeom>
          <a:noFill/>
          <a:ln>
            <a:solidFill>
              <a:srgbClr val="008F92"/>
            </a:solid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400" b="1">
                <a:solidFill>
                  <a:schemeClr val="tx1">
                    <a:lumMod val="85000"/>
                    <a:lumOff val="15000"/>
                  </a:schemeClr>
                </a:solidFill>
                <a:latin typeface="Century Gothic" panose="020B0502020202020204" pitchFamily="34" charset="0"/>
              </a:rPr>
              <a:t>Why do you like math?</a:t>
            </a:r>
            <a:endParaRPr lang="en-US" sz="2400" b="1" dirty="0">
              <a:solidFill>
                <a:schemeClr val="tx1">
                  <a:lumMod val="85000"/>
                  <a:lumOff val="15000"/>
                </a:schemeClr>
              </a:solidFill>
              <a:latin typeface="Century Gothic" panose="020B0502020202020204" pitchFamily="34" charset="0"/>
            </a:endParaRPr>
          </a:p>
        </p:txBody>
      </p:sp>
      <p:sp>
        <p:nvSpPr>
          <p:cNvPr id="10" name="Mspham-0936082789">
            <a:extLst>
              <a:ext uri="{FF2B5EF4-FFF2-40B4-BE49-F238E27FC236}">
                <a16:creationId xmlns:a16="http://schemas.microsoft.com/office/drawing/2014/main" id="{85695D2E-71A0-6D16-1B49-CD111C6B813C}"/>
              </a:ext>
            </a:extLst>
          </p:cNvPr>
          <p:cNvSpPr/>
          <p:nvPr/>
        </p:nvSpPr>
        <p:spPr>
          <a:xfrm>
            <a:off x="2803848" y="5111870"/>
            <a:ext cx="4644621" cy="946149"/>
          </a:xfrm>
          <a:prstGeom prst="wedgeRoundRectCallout">
            <a:avLst>
              <a:gd name="adj1" fmla="val 56195"/>
              <a:gd name="adj2" fmla="val 9099"/>
              <a:gd name="adj3" fmla="val 16667"/>
            </a:avLst>
          </a:prstGeom>
          <a:noFill/>
          <a:ln>
            <a:solidFill>
              <a:srgbClr val="008F92"/>
            </a:solidFill>
          </a:ln>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400" b="1">
                <a:solidFill>
                  <a:schemeClr val="tx1">
                    <a:lumMod val="85000"/>
                    <a:lumOff val="15000"/>
                  </a:schemeClr>
                </a:solidFill>
                <a:latin typeface="Century Gothic" panose="020B0502020202020204" pitchFamily="34" charset="0"/>
              </a:rPr>
              <a:t>Because I want to be a </a:t>
            </a:r>
          </a:p>
          <a:p>
            <a:pPr algn="ctr"/>
            <a:r>
              <a:rPr lang="en-US" sz="2400" b="1">
                <a:solidFill>
                  <a:schemeClr val="tx1">
                    <a:lumMod val="85000"/>
                    <a:lumOff val="15000"/>
                  </a:schemeClr>
                </a:solidFill>
                <a:latin typeface="Century Gothic" panose="020B0502020202020204" pitchFamily="34" charset="0"/>
              </a:rPr>
              <a:t>maths teacher.</a:t>
            </a:r>
            <a:endParaRPr lang="en-US" sz="2400" b="1" dirty="0">
              <a:solidFill>
                <a:schemeClr val="tx1">
                  <a:lumMod val="85000"/>
                  <a:lumOff val="15000"/>
                </a:schemeClr>
              </a:solidFill>
              <a:latin typeface="Century Gothic" panose="020B0502020202020204" pitchFamily="34" charset="0"/>
            </a:endParaRPr>
          </a:p>
        </p:txBody>
      </p:sp>
      <p:pic>
        <p:nvPicPr>
          <p:cNvPr id="53" name="Mspham-0936082789">
            <a:extLst>
              <a:ext uri="{FF2B5EF4-FFF2-40B4-BE49-F238E27FC236}">
                <a16:creationId xmlns:a16="http://schemas.microsoft.com/office/drawing/2014/main" id="{11DE2968-E89D-862C-9CD3-E78070C1D077}"/>
              </a:ext>
            </a:extLst>
          </p:cNvPr>
          <p:cNvPicPr/>
          <p:nvPr/>
        </p:nvPicPr>
        <p:blipFill rotWithShape="1">
          <a:blip r:embed="rId3" cstate="print"/>
          <a:srcRect l="20069" t="2700" r="13342" b="47880"/>
          <a:stretch/>
        </p:blipFill>
        <p:spPr>
          <a:xfrm>
            <a:off x="1764830" y="4450598"/>
            <a:ext cx="668744" cy="702046"/>
          </a:xfrm>
          <a:prstGeom prst="ellipse">
            <a:avLst/>
          </a:prstGeom>
          <a:solidFill>
            <a:schemeClr val="bg1"/>
          </a:solidFill>
          <a:ln>
            <a:solidFill>
              <a:srgbClr val="A7E8FF"/>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pic>
      <p:sp>
        <p:nvSpPr>
          <p:cNvPr id="4" name="Mspham-0936082789">
            <a:extLst>
              <a:ext uri="{FF2B5EF4-FFF2-40B4-BE49-F238E27FC236}">
                <a16:creationId xmlns:a16="http://schemas.microsoft.com/office/drawing/2014/main" id="{97A5E23D-5EEF-CAD9-5EE9-519A00045BA2}"/>
              </a:ext>
            </a:extLst>
          </p:cNvPr>
          <p:cNvSpPr/>
          <p:nvPr/>
        </p:nvSpPr>
        <p:spPr>
          <a:xfrm>
            <a:off x="1236489" y="1964558"/>
            <a:ext cx="6359446" cy="640081"/>
          </a:xfrm>
          <a:prstGeom prst="roundRect">
            <a:avLst>
              <a:gd name="adj" fmla="val 50000"/>
            </a:avLst>
          </a:prstGeom>
          <a:solidFill>
            <a:srgbClr val="E7FFE7"/>
          </a:solidFill>
          <a:ln>
            <a:solidFill>
              <a:srgbClr val="DDE2E4"/>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p>
            <a:pPr algn="ctr"/>
            <a:r>
              <a:rPr lang="en-US" sz="2700" b="1">
                <a:solidFill>
                  <a:schemeClr val="tx1">
                    <a:lumMod val="85000"/>
                    <a:lumOff val="15000"/>
                  </a:schemeClr>
                </a:solidFill>
                <a:latin typeface="Century Gothic" panose="020B0502020202020204" pitchFamily="34" charset="0"/>
              </a:rPr>
              <a:t>Because I want to be a/an _______.</a:t>
            </a:r>
            <a:endParaRPr lang="en-US" sz="2700" b="1" dirty="0">
              <a:solidFill>
                <a:schemeClr val="tx1">
                  <a:lumMod val="85000"/>
                  <a:lumOff val="15000"/>
                </a:schemeClr>
              </a:solidFill>
              <a:latin typeface="Century Gothic" panose="020B0502020202020204" pitchFamily="34" charset="0"/>
            </a:endParaRPr>
          </a:p>
        </p:txBody>
      </p:sp>
      <p:sp>
        <p:nvSpPr>
          <p:cNvPr id="6" name="Mspham-0936082789">
            <a:extLst>
              <a:ext uri="{FF2B5EF4-FFF2-40B4-BE49-F238E27FC236}">
                <a16:creationId xmlns:a16="http://schemas.microsoft.com/office/drawing/2014/main" id="{7896B8E0-87C2-C71D-F2CD-792D23B64028}"/>
              </a:ext>
            </a:extLst>
          </p:cNvPr>
          <p:cNvSpPr txBox="1">
            <a:spLocks/>
          </p:cNvSpPr>
          <p:nvPr/>
        </p:nvSpPr>
        <p:spPr>
          <a:xfrm>
            <a:off x="7756593" y="2075595"/>
            <a:ext cx="4848378" cy="418005"/>
          </a:xfrm>
          <a:prstGeom prst="rect">
            <a:avLst/>
          </a:prstGeom>
          <a:noFill/>
          <a:ln>
            <a:noFill/>
          </a:ln>
        </p:spPr>
        <p:txBody>
          <a:bodyPr spcFirstLastPara="1" wrap="square" lIns="60950" tIns="60950" rIns="60950" bIns="6095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1867">
                <a:solidFill>
                  <a:srgbClr val="002060"/>
                </a:solidFill>
                <a:latin typeface="Arial" panose="020B0604020202020204" pitchFamily="34" charset="0"/>
                <a:cs typeface="Arial" panose="020B0604020202020204" pitchFamily="34" charset="0"/>
              </a:rPr>
              <a:t>(Bởi vì tớ muốn trở thành một _____.)</a:t>
            </a:r>
          </a:p>
        </p:txBody>
      </p:sp>
      <p:pic>
        <p:nvPicPr>
          <p:cNvPr id="11" name="Mspham-0936082789">
            <a:extLst>
              <a:ext uri="{FF2B5EF4-FFF2-40B4-BE49-F238E27FC236}">
                <a16:creationId xmlns:a16="http://schemas.microsoft.com/office/drawing/2014/main" id="{B08D5ED8-DF9B-E898-08F8-435328430F98}"/>
              </a:ext>
            </a:extLst>
          </p:cNvPr>
          <p:cNvPicPr>
            <a:picLocks noChangeAspect="1"/>
          </p:cNvPicPr>
          <p:nvPr/>
        </p:nvPicPr>
        <p:blipFill rotWithShape="1">
          <a:blip r:embed="rId4"/>
          <a:srcRect t="-12" r="638" b="4073"/>
          <a:stretch/>
        </p:blipFill>
        <p:spPr>
          <a:xfrm>
            <a:off x="8314717" y="3899649"/>
            <a:ext cx="2145426" cy="1800767"/>
          </a:xfrm>
          <a:prstGeom prst="cloud">
            <a:avLst/>
          </a:prstGeom>
        </p:spPr>
      </p:pic>
      <p:pic>
        <p:nvPicPr>
          <p:cNvPr id="14" name="Mspham-0936082789">
            <a:extLst>
              <a:ext uri="{FF2B5EF4-FFF2-40B4-BE49-F238E27FC236}">
                <a16:creationId xmlns:a16="http://schemas.microsoft.com/office/drawing/2014/main" id="{7F2B1198-00B0-BC3B-DE40-7DC1523BBB71}"/>
              </a:ext>
            </a:extLst>
          </p:cNvPr>
          <p:cNvPicPr>
            <a:picLocks noChangeAspect="1"/>
          </p:cNvPicPr>
          <p:nvPr/>
        </p:nvPicPr>
        <p:blipFill>
          <a:blip r:embed="rId5"/>
          <a:stretch>
            <a:fillRect/>
          </a:stretch>
        </p:blipFill>
        <p:spPr>
          <a:xfrm flipH="1">
            <a:off x="7757765" y="5058417"/>
            <a:ext cx="641999" cy="641999"/>
          </a:xfrm>
          <a:prstGeom prst="rect">
            <a:avLst/>
          </a:prstGeom>
        </p:spPr>
      </p:pic>
    </p:spTree>
    <p:extLst>
      <p:ext uri="{BB962C8B-B14F-4D97-AF65-F5344CB8AC3E}">
        <p14:creationId xmlns:p14="http://schemas.microsoft.com/office/powerpoint/2010/main" val="297264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500"/>
                                        <p:tgtEl>
                                          <p:spTgt spid="8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fade">
                                      <p:cBhvr>
                                        <p:cTn id="30" dur="500"/>
                                        <p:tgtEl>
                                          <p:spTgt spid="53"/>
                                        </p:tgtEl>
                                      </p:cBhvr>
                                    </p:animEffect>
                                  </p:childTnLst>
                                </p:cTn>
                              </p:par>
                              <p:par>
                                <p:cTn id="31" presetID="10" presetClass="entr" presetSubtype="0"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fade">
                                      <p:cBhvr>
                                        <p:cTn id="38" dur="5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500"/>
                                        <p:tgtEl>
                                          <p:spTgt spid="10"/>
                                        </p:tgtEl>
                                      </p:cBhvr>
                                    </p:animEffect>
                                  </p:childTnLst>
                                </p:cTn>
                              </p:par>
                              <p:par>
                                <p:cTn id="44" presetID="10"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fade">
                                      <p:cBhvr>
                                        <p:cTn id="46" dur="500"/>
                                        <p:tgtEl>
                                          <p:spTgt spid="11"/>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fade">
                                      <p:cBhvr>
                                        <p:cTn id="5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5" grpId="0"/>
      <p:bldP spid="88" grpId="0"/>
      <p:bldP spid="8" grpId="0" animBg="1"/>
      <p:bldP spid="10" grpId="0" animBg="1"/>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24A140-1DD2-2785-EF67-EA34D64B5B76}"/>
              </a:ext>
            </a:extLst>
          </p:cNvPr>
          <p:cNvGrpSpPr/>
          <p:nvPr/>
        </p:nvGrpSpPr>
        <p:grpSpPr>
          <a:xfrm>
            <a:off x="3227039" y="1380053"/>
            <a:ext cx="1322799" cy="1490907"/>
            <a:chOff x="4131377" y="3434704"/>
            <a:chExt cx="866861" cy="977026"/>
          </a:xfrm>
        </p:grpSpPr>
        <p:sp>
          <p:nvSpPr>
            <p:cNvPr id="5" name="Mspham-0936082789">
              <a:extLst>
                <a:ext uri="{FF2B5EF4-FFF2-40B4-BE49-F238E27FC236}">
                  <a16:creationId xmlns:a16="http://schemas.microsoft.com/office/drawing/2014/main" id="{06340172-E28C-B761-CFCC-4732F9E4918B}"/>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id="{9B95C9DF-2C9D-CB49-B67B-B6ABE6F54D08}"/>
                </a:ext>
              </a:extLst>
            </p:cNvPr>
            <p:cNvPicPr>
              <a:picLocks noChangeAspect="1"/>
            </p:cNvPicPr>
            <p:nvPr/>
          </p:nvPicPr>
          <p:blipFill>
            <a:blip r:embed="rId6"/>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20" name="Mspham-0936082789">
            <a:extLst>
              <a:ext uri="{FF2B5EF4-FFF2-40B4-BE49-F238E27FC236}">
                <a16:creationId xmlns:a16="http://schemas.microsoft.com/office/drawing/2014/main" id="{CC31FBB0-9CCE-AF37-EFFD-83BE2CC90CF4}"/>
              </a:ext>
            </a:extLst>
          </p:cNvPr>
          <p:cNvPicPr>
            <a:picLocks noChangeAspect="1"/>
          </p:cNvPicPr>
          <p:nvPr/>
        </p:nvPicPr>
        <p:blipFill>
          <a:blip r:embed="rId7"/>
          <a:stretch>
            <a:fillRect/>
          </a:stretch>
        </p:blipFill>
        <p:spPr>
          <a:xfrm>
            <a:off x="6524882" y="747003"/>
            <a:ext cx="4229467" cy="2888230"/>
          </a:xfrm>
          <a:prstGeom prst="rect">
            <a:avLst/>
          </a:prstGeom>
        </p:spPr>
      </p:pic>
      <p:pic>
        <p:nvPicPr>
          <p:cNvPr id="16" name="Mspham-0936082789">
            <a:extLst>
              <a:ext uri="{FF2B5EF4-FFF2-40B4-BE49-F238E27FC236}">
                <a16:creationId xmlns:a16="http://schemas.microsoft.com/office/drawing/2014/main" id="{7C5A4CC0-9D85-46C2-DBDF-D602BF26CE7A}"/>
              </a:ext>
            </a:extLst>
          </p:cNvPr>
          <p:cNvPicPr>
            <a:picLocks noChangeAspect="1"/>
          </p:cNvPicPr>
          <p:nvPr/>
        </p:nvPicPr>
        <p:blipFill>
          <a:blip r:embed="rId8"/>
          <a:stretch>
            <a:fillRect/>
          </a:stretch>
        </p:blipFill>
        <p:spPr>
          <a:xfrm>
            <a:off x="6666829" y="3776673"/>
            <a:ext cx="4183743" cy="2720576"/>
          </a:xfrm>
          <a:prstGeom prst="rect">
            <a:avLst/>
          </a:prstGeom>
        </p:spPr>
      </p:pic>
      <p:pic>
        <p:nvPicPr>
          <p:cNvPr id="18" name="Mspham-0936082789">
            <a:extLst>
              <a:ext uri="{FF2B5EF4-FFF2-40B4-BE49-F238E27FC236}">
                <a16:creationId xmlns:a16="http://schemas.microsoft.com/office/drawing/2014/main" id="{4ABFFEB7-76F9-9355-2175-7C8499B3792B}"/>
              </a:ext>
            </a:extLst>
          </p:cNvPr>
          <p:cNvPicPr>
            <a:picLocks noChangeAspect="1"/>
          </p:cNvPicPr>
          <p:nvPr/>
        </p:nvPicPr>
        <p:blipFill>
          <a:blip r:embed="rId9"/>
          <a:stretch>
            <a:fillRect/>
          </a:stretch>
        </p:blipFill>
        <p:spPr>
          <a:xfrm>
            <a:off x="1158532" y="796544"/>
            <a:ext cx="4663844" cy="2773920"/>
          </a:xfrm>
          <a:prstGeom prst="rect">
            <a:avLst/>
          </a:prstGeom>
        </p:spPr>
      </p:pic>
      <p:pic>
        <p:nvPicPr>
          <p:cNvPr id="22" name="Mspham-0936082789">
            <a:extLst>
              <a:ext uri="{FF2B5EF4-FFF2-40B4-BE49-F238E27FC236}">
                <a16:creationId xmlns:a16="http://schemas.microsoft.com/office/drawing/2014/main" id="{5F39C097-981F-3772-D1DD-D0F80E30A9EA}"/>
              </a:ext>
            </a:extLst>
          </p:cNvPr>
          <p:cNvPicPr>
            <a:picLocks noChangeAspect="1"/>
          </p:cNvPicPr>
          <p:nvPr/>
        </p:nvPicPr>
        <p:blipFill>
          <a:blip r:embed="rId10"/>
          <a:stretch>
            <a:fillRect/>
          </a:stretch>
        </p:blipFill>
        <p:spPr>
          <a:xfrm>
            <a:off x="1341428" y="3662363"/>
            <a:ext cx="4298052" cy="2834886"/>
          </a:xfrm>
          <a:prstGeom prst="rect">
            <a:avLst/>
          </a:prstGeom>
        </p:spPr>
      </p:pic>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sp>
        <p:nvSpPr>
          <p:cNvPr id="12" name="Mspham-0936082789">
            <a:extLst>
              <a:ext uri="{FF2B5EF4-FFF2-40B4-BE49-F238E27FC236}">
                <a16:creationId xmlns:a16="http://schemas.microsoft.com/office/drawing/2014/main" id="{F225BA88-75AF-8CEC-F930-B1AA1DD8A673}"/>
              </a:ext>
            </a:extLst>
          </p:cNvPr>
          <p:cNvSpPr txBox="1">
            <a:spLocks/>
          </p:cNvSpPr>
          <p:nvPr/>
        </p:nvSpPr>
        <p:spPr>
          <a:xfrm>
            <a:off x="1437651" y="3050277"/>
            <a:ext cx="4201829" cy="411480"/>
          </a:xfrm>
          <a:prstGeom prst="roundRect">
            <a:avLst>
              <a:gd name="adj" fmla="val 0"/>
            </a:avLst>
          </a:prstGeom>
          <a:solidFill>
            <a:srgbClr val="FBD67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 </a:t>
            </a:r>
          </a:p>
        </p:txBody>
      </p:sp>
      <p:sp>
        <p:nvSpPr>
          <p:cNvPr id="13" name="Mspham-0936082789">
            <a:extLst>
              <a:ext uri="{FF2B5EF4-FFF2-40B4-BE49-F238E27FC236}">
                <a16:creationId xmlns:a16="http://schemas.microsoft.com/office/drawing/2014/main" id="{D96F959E-9B43-9BAA-6CAB-D934C6D94313}"/>
              </a:ext>
            </a:extLst>
          </p:cNvPr>
          <p:cNvSpPr txBox="1">
            <a:spLocks/>
          </p:cNvSpPr>
          <p:nvPr/>
        </p:nvSpPr>
        <p:spPr>
          <a:xfrm>
            <a:off x="7321684" y="3109683"/>
            <a:ext cx="2635861" cy="411480"/>
          </a:xfrm>
          <a:prstGeom prst="roundRect">
            <a:avLst>
              <a:gd name="adj" fmla="val 0"/>
            </a:avLst>
          </a:prstGeom>
          <a:solidFill>
            <a:srgbClr val="FBD67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 </a:t>
            </a:r>
          </a:p>
        </p:txBody>
      </p:sp>
      <p:sp>
        <p:nvSpPr>
          <p:cNvPr id="14" name="Mspham-0936082789">
            <a:extLst>
              <a:ext uri="{FF2B5EF4-FFF2-40B4-BE49-F238E27FC236}">
                <a16:creationId xmlns:a16="http://schemas.microsoft.com/office/drawing/2014/main" id="{4B51371D-5768-CAB7-0FA6-4DAEB76E0984}"/>
              </a:ext>
            </a:extLst>
          </p:cNvPr>
          <p:cNvSpPr txBox="1">
            <a:spLocks/>
          </p:cNvSpPr>
          <p:nvPr/>
        </p:nvSpPr>
        <p:spPr>
          <a:xfrm>
            <a:off x="2381035" y="5993870"/>
            <a:ext cx="2312264" cy="411480"/>
          </a:xfrm>
          <a:prstGeom prst="roundRect">
            <a:avLst>
              <a:gd name="adj" fmla="val 0"/>
            </a:avLst>
          </a:prstGeom>
          <a:solidFill>
            <a:srgbClr val="FBD67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 </a:t>
            </a:r>
          </a:p>
        </p:txBody>
      </p:sp>
      <p:sp>
        <p:nvSpPr>
          <p:cNvPr id="15" name="Mspham-0936082789">
            <a:extLst>
              <a:ext uri="{FF2B5EF4-FFF2-40B4-BE49-F238E27FC236}">
                <a16:creationId xmlns:a16="http://schemas.microsoft.com/office/drawing/2014/main" id="{3CFD337C-0DCF-F144-9DD2-2167B8F42852}"/>
              </a:ext>
            </a:extLst>
          </p:cNvPr>
          <p:cNvSpPr txBox="1">
            <a:spLocks/>
          </p:cNvSpPr>
          <p:nvPr/>
        </p:nvSpPr>
        <p:spPr>
          <a:xfrm>
            <a:off x="6867331" y="5993870"/>
            <a:ext cx="3788228" cy="411480"/>
          </a:xfrm>
          <a:prstGeom prst="roundRect">
            <a:avLst>
              <a:gd name="adj" fmla="val 0"/>
            </a:avLst>
          </a:prstGeom>
          <a:solidFill>
            <a:srgbClr val="FBD673"/>
          </a:solid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3000" b="1" i="0" u="none" strike="noStrike" cap="none">
                <a:solidFill>
                  <a:schemeClr val="tx1">
                    <a:lumMod val="85000"/>
                    <a:lumOff val="15000"/>
                  </a:schemeClr>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000"/>
              <a:t> </a:t>
            </a:r>
          </a:p>
        </p:txBody>
      </p:sp>
    </p:spTree>
    <p:extLst>
      <p:ext uri="{BB962C8B-B14F-4D97-AF65-F5344CB8AC3E}">
        <p14:creationId xmlns:p14="http://schemas.microsoft.com/office/powerpoint/2010/main" val="297118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Track 82-MsPham (mp3cut.net) (6).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xit" presetSubtype="8" fill="hold" grpId="0" nodeType="clickEffect">
                                  <p:stCondLst>
                                    <p:cond delay="0"/>
                                  </p:stCondLst>
                                  <p:childTnLst>
                                    <p:animEffect transition="out" filter="wipe(left)">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subTnLst>
                                    <p:audio>
                                      <p:cMediaNode>
                                        <p:cTn display="0" masterRel="sameClick">
                                          <p:stCondLst>
                                            <p:cond evt="begin" delay="0">
                                              <p:tn val="10"/>
                                            </p:cond>
                                          </p:stCondLst>
                                          <p:endCondLst>
                                            <p:cond evt="onStopAudio" delay="0">
                                              <p:tgtEl>
                                                <p:sldTgt/>
                                              </p:tgtEl>
                                            </p:cond>
                                          </p:endCondLst>
                                        </p:cTn>
                                        <p:tgtEl>
                                          <p:sndTgt r:embed="rId3" name="Track 82-MsPham (mp3cut.net) (7).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xit" presetSubtype="8" fill="hold" grpId="0" nodeType="clickEffect">
                                  <p:stCondLst>
                                    <p:cond delay="0"/>
                                  </p:stCondLst>
                                  <p:childTnLst>
                                    <p:animEffect transition="out" filter="wipe(left)">
                                      <p:cBhvr>
                                        <p:cTn id="16" dur="500"/>
                                        <p:tgtEl>
                                          <p:spTgt spid="14"/>
                                        </p:tgtEl>
                                      </p:cBhvr>
                                    </p:animEffect>
                                    <p:set>
                                      <p:cBhvr>
                                        <p:cTn id="17" dur="1" fill="hold">
                                          <p:stCondLst>
                                            <p:cond delay="499"/>
                                          </p:stCondLst>
                                        </p:cTn>
                                        <p:tgtEl>
                                          <p:spTgt spid="14"/>
                                        </p:tgtEl>
                                        <p:attrNameLst>
                                          <p:attrName>style.visibility</p:attrName>
                                        </p:attrNameLst>
                                      </p:cBhvr>
                                      <p:to>
                                        <p:strVal val="hidden"/>
                                      </p:to>
                                    </p:set>
                                  </p:childTnLst>
                                  <p:subTnLst>
                                    <p:audio>
                                      <p:cMediaNode>
                                        <p:cTn display="0" masterRel="sameClick">
                                          <p:stCondLst>
                                            <p:cond evt="begin" delay="0">
                                              <p:tn val="15"/>
                                            </p:cond>
                                          </p:stCondLst>
                                          <p:endCondLst>
                                            <p:cond evt="onStopAudio" delay="0">
                                              <p:tgtEl>
                                                <p:sldTgt/>
                                              </p:tgtEl>
                                            </p:cond>
                                          </p:endCondLst>
                                        </p:cTn>
                                        <p:tgtEl>
                                          <p:sndTgt r:embed="rId4" name="Track 82-MsPham (mp3cut.net) (8).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xit" presetSubtype="8" fill="hold" grpId="0" nodeType="clickEffect">
                                  <p:stCondLst>
                                    <p:cond delay="0"/>
                                  </p:stCondLst>
                                  <p:childTnLst>
                                    <p:animEffect transition="out" filter="wipe(left)">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subTnLst>
                                    <p:audio>
                                      <p:cMediaNode>
                                        <p:cTn display="0" masterRel="sameClick">
                                          <p:stCondLst>
                                            <p:cond evt="begin" delay="0">
                                              <p:tn val="20"/>
                                            </p:cond>
                                          </p:stCondLst>
                                          <p:endCondLst>
                                            <p:cond evt="onStopAudio" delay="0">
                                              <p:tgtEl>
                                                <p:sldTgt/>
                                              </p:tgtEl>
                                            </p:cond>
                                          </p:endCondLst>
                                        </p:cTn>
                                        <p:tgtEl>
                                          <p:sndTgt r:embed="rId5" name="Track 82-MsPham (mp3cut.net) (9).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11" name="Mspham-0936082789">
            <a:extLst>
              <a:ext uri="{FF2B5EF4-FFF2-40B4-BE49-F238E27FC236}">
                <a16:creationId xmlns:a16="http://schemas.microsoft.com/office/drawing/2014/main" id="{CC2CDF29-5777-8105-B706-012E3A6185B1}"/>
              </a:ext>
            </a:extLst>
          </p:cNvPr>
          <p:cNvSpPr txBox="1">
            <a:spLocks/>
          </p:cNvSpPr>
          <p:nvPr/>
        </p:nvSpPr>
        <p:spPr>
          <a:xfrm>
            <a:off x="3200400" y="4819934"/>
            <a:ext cx="473456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English?</a:t>
            </a:r>
            <a:endParaRPr lang="en-US" sz="2800" dirty="0"/>
          </a:p>
        </p:txBody>
      </p:sp>
      <p:sp>
        <p:nvSpPr>
          <p:cNvPr id="12" name="Mspham-0936082789">
            <a:extLst>
              <a:ext uri="{FF2B5EF4-FFF2-40B4-BE49-F238E27FC236}">
                <a16:creationId xmlns:a16="http://schemas.microsoft.com/office/drawing/2014/main" id="{74F13C03-301F-5950-3AA8-C9F2AF832B3E}"/>
              </a:ext>
            </a:extLst>
          </p:cNvPr>
          <p:cNvSpPr txBox="1">
            <a:spLocks/>
          </p:cNvSpPr>
          <p:nvPr/>
        </p:nvSpPr>
        <p:spPr>
          <a:xfrm>
            <a:off x="3670199" y="5595152"/>
            <a:ext cx="5080000" cy="901313"/>
          </a:xfrm>
          <a:prstGeom prst="wedgeRoundRectCallout">
            <a:avLst>
              <a:gd name="adj1" fmla="val 54268"/>
              <a:gd name="adj2" fmla="val -38275"/>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an </a:t>
            </a:r>
          </a:p>
          <a:p>
            <a:pPr>
              <a:lnSpc>
                <a:spcPct val="100000"/>
              </a:lnSpc>
              <a:spcAft>
                <a:spcPts val="0"/>
              </a:spcAft>
            </a:pPr>
            <a:r>
              <a:rPr lang="en-US" sz="2800"/>
              <a:t>English teacher.</a:t>
            </a:r>
            <a:endParaRPr lang="en-US" sz="2800" dirty="0"/>
          </a:p>
        </p:txBody>
      </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8" name="Picture 2">
            <a:extLst>
              <a:ext uri="{FF2B5EF4-FFF2-40B4-BE49-F238E27FC236}">
                <a16:creationId xmlns:a16="http://schemas.microsoft.com/office/drawing/2014/main" id="{E7799F48-DD00-3CA5-1CAE-102712BCA83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flipH="1">
            <a:off x="8897455" y="5108508"/>
            <a:ext cx="667982" cy="66798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DB600885-8A03-D2A3-EABC-F19CF723898C}"/>
              </a:ext>
            </a:extLst>
          </p:cNvPr>
          <p:cNvPicPr>
            <a:picLocks noChangeAspect="1"/>
          </p:cNvPicPr>
          <p:nvPr/>
        </p:nvPicPr>
        <p:blipFill>
          <a:blip r:embed="rId6"/>
          <a:stretch>
            <a:fillRect/>
          </a:stretch>
        </p:blipFill>
        <p:spPr>
          <a:xfrm flipH="1">
            <a:off x="2411744" y="5094254"/>
            <a:ext cx="616352" cy="616352"/>
          </a:xfrm>
          <a:prstGeom prst="rect">
            <a:avLst/>
          </a:prstGeom>
        </p:spPr>
      </p:pic>
      <p:pic>
        <p:nvPicPr>
          <p:cNvPr id="9" name="Mspham-0936082789">
            <a:extLst>
              <a:ext uri="{FF2B5EF4-FFF2-40B4-BE49-F238E27FC236}">
                <a16:creationId xmlns:a16="http://schemas.microsoft.com/office/drawing/2014/main" id="{4A512D23-5085-B380-7D2C-6D3CDE48FDE1}"/>
              </a:ext>
            </a:extLst>
          </p:cNvPr>
          <p:cNvPicPr>
            <a:picLocks noChangeAspect="1"/>
          </p:cNvPicPr>
          <p:nvPr/>
        </p:nvPicPr>
        <p:blipFill>
          <a:blip r:embed="rId7"/>
          <a:stretch>
            <a:fillRect/>
          </a:stretch>
        </p:blipFill>
        <p:spPr>
          <a:xfrm>
            <a:off x="3121820" y="1213124"/>
            <a:ext cx="5280500" cy="3140689"/>
          </a:xfrm>
          <a:prstGeom prst="rect">
            <a:avLst/>
          </a:prstGeom>
        </p:spPr>
      </p:pic>
    </p:spTree>
    <p:extLst>
      <p:ext uri="{BB962C8B-B14F-4D97-AF65-F5344CB8AC3E}">
        <p14:creationId xmlns:p14="http://schemas.microsoft.com/office/powerpoint/2010/main" val="19111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10).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82-MsPham (mp3cut.net) (11).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ack 82-MsPham (mp3cut.net) (10).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Track 82-MsPham (mp3cut.net) (11).wav"/>
                                        </p:tgtEl>
                                      </p:cMediaNode>
                                    </p:audio>
                                  </p:sub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11" name="Mspham-0936082789">
            <a:extLst>
              <a:ext uri="{FF2B5EF4-FFF2-40B4-BE49-F238E27FC236}">
                <a16:creationId xmlns:a16="http://schemas.microsoft.com/office/drawing/2014/main" id="{CC2CDF29-5777-8105-B706-012E3A6185B1}"/>
              </a:ext>
            </a:extLst>
          </p:cNvPr>
          <p:cNvSpPr txBox="1">
            <a:spLocks/>
          </p:cNvSpPr>
          <p:nvPr/>
        </p:nvSpPr>
        <p:spPr>
          <a:xfrm>
            <a:off x="3200400" y="4819934"/>
            <a:ext cx="473456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music?</a:t>
            </a:r>
            <a:endParaRPr lang="en-US" sz="2800" dirty="0"/>
          </a:p>
        </p:txBody>
      </p:sp>
      <p:sp>
        <p:nvSpPr>
          <p:cNvPr id="12" name="Mspham-0936082789">
            <a:extLst>
              <a:ext uri="{FF2B5EF4-FFF2-40B4-BE49-F238E27FC236}">
                <a16:creationId xmlns:a16="http://schemas.microsoft.com/office/drawing/2014/main" id="{74F13C03-301F-5950-3AA8-C9F2AF832B3E}"/>
              </a:ext>
            </a:extLst>
          </p:cNvPr>
          <p:cNvSpPr txBox="1">
            <a:spLocks/>
          </p:cNvSpPr>
          <p:nvPr/>
        </p:nvSpPr>
        <p:spPr>
          <a:xfrm>
            <a:off x="3143300" y="5604181"/>
            <a:ext cx="5905399" cy="667982"/>
          </a:xfrm>
          <a:prstGeom prst="wedgeRoundRectCallout">
            <a:avLst>
              <a:gd name="adj1" fmla="val 55734"/>
              <a:gd name="adj2" fmla="val 8390"/>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a singer.</a:t>
            </a:r>
            <a:endParaRPr lang="en-US" sz="2800" dirty="0"/>
          </a:p>
        </p:txBody>
      </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8" name="Picture 2">
            <a:extLst>
              <a:ext uri="{FF2B5EF4-FFF2-40B4-BE49-F238E27FC236}">
                <a16:creationId xmlns:a16="http://schemas.microsoft.com/office/drawing/2014/main" id="{E7799F48-DD00-3CA5-1CAE-102712BCA83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63854" y="5034583"/>
            <a:ext cx="667982" cy="667982"/>
          </a:xfrm>
          <a:prstGeom prst="rect">
            <a:avLst/>
          </a:prstGeom>
          <a:noFill/>
          <a:extLst>
            <a:ext uri="{909E8E84-426E-40DD-AFC4-6F175D3DCCD1}">
              <a14:hiddenFill xmlns:a14="http://schemas.microsoft.com/office/drawing/2010/main">
                <a:solidFill>
                  <a:srgbClr val="FFFFFF"/>
                </a:solidFill>
              </a14:hiddenFill>
            </a:ext>
          </a:extLst>
        </p:spPr>
      </p:pic>
      <p:pic>
        <p:nvPicPr>
          <p:cNvPr id="2" name="Mspham-0936082789">
            <a:extLst>
              <a:ext uri="{FF2B5EF4-FFF2-40B4-BE49-F238E27FC236}">
                <a16:creationId xmlns:a16="http://schemas.microsoft.com/office/drawing/2014/main" id="{A60709BA-FF8B-22F3-C47F-5D6683CD64E3}"/>
              </a:ext>
            </a:extLst>
          </p:cNvPr>
          <p:cNvPicPr>
            <a:picLocks noChangeAspect="1"/>
          </p:cNvPicPr>
          <p:nvPr/>
        </p:nvPicPr>
        <p:blipFill>
          <a:blip r:embed="rId6"/>
          <a:stretch>
            <a:fillRect/>
          </a:stretch>
        </p:blipFill>
        <p:spPr>
          <a:xfrm>
            <a:off x="3353044" y="1068235"/>
            <a:ext cx="4844005" cy="3307887"/>
          </a:xfrm>
          <a:prstGeom prst="rect">
            <a:avLst/>
          </a:prstGeom>
        </p:spPr>
      </p:pic>
      <p:pic>
        <p:nvPicPr>
          <p:cNvPr id="9" name="Picture 8">
            <a:extLst>
              <a:ext uri="{FF2B5EF4-FFF2-40B4-BE49-F238E27FC236}">
                <a16:creationId xmlns:a16="http://schemas.microsoft.com/office/drawing/2014/main" id="{55531D3D-9C7B-97D4-D785-6444163837CF}"/>
              </a:ext>
            </a:extLst>
          </p:cNvPr>
          <p:cNvPicPr>
            <a:picLocks noChangeAspect="1"/>
          </p:cNvPicPr>
          <p:nvPr/>
        </p:nvPicPr>
        <p:blipFill>
          <a:blip r:embed="rId7"/>
          <a:stretch>
            <a:fillRect/>
          </a:stretch>
        </p:blipFill>
        <p:spPr>
          <a:xfrm>
            <a:off x="9160163" y="5392921"/>
            <a:ext cx="616352" cy="619287"/>
          </a:xfrm>
          <a:prstGeom prst="ellipse">
            <a:avLst/>
          </a:prstGeom>
        </p:spPr>
      </p:pic>
    </p:spTree>
    <p:extLst>
      <p:ext uri="{BB962C8B-B14F-4D97-AF65-F5344CB8AC3E}">
        <p14:creationId xmlns:p14="http://schemas.microsoft.com/office/powerpoint/2010/main" val="646376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12).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82-MsPham (mp3cut.net) (13).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ack 82-MsPham (mp3cut.net) (12).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Track 82-MsPham (mp3cut.net) (13).wav"/>
                                        </p:tgtEl>
                                      </p:cMediaNode>
                                    </p:audio>
                                  </p:sub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11" name="Mspham-0936082789">
            <a:extLst>
              <a:ext uri="{FF2B5EF4-FFF2-40B4-BE49-F238E27FC236}">
                <a16:creationId xmlns:a16="http://schemas.microsoft.com/office/drawing/2014/main" id="{CC2CDF29-5777-8105-B706-012E3A6185B1}"/>
              </a:ext>
            </a:extLst>
          </p:cNvPr>
          <p:cNvSpPr txBox="1">
            <a:spLocks/>
          </p:cNvSpPr>
          <p:nvPr/>
        </p:nvSpPr>
        <p:spPr>
          <a:xfrm>
            <a:off x="3200400" y="4819934"/>
            <a:ext cx="473456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art?</a:t>
            </a:r>
            <a:endParaRPr lang="en-US" sz="2800" dirty="0"/>
          </a:p>
        </p:txBody>
      </p:sp>
      <p:sp>
        <p:nvSpPr>
          <p:cNvPr id="12" name="Mspham-0936082789">
            <a:extLst>
              <a:ext uri="{FF2B5EF4-FFF2-40B4-BE49-F238E27FC236}">
                <a16:creationId xmlns:a16="http://schemas.microsoft.com/office/drawing/2014/main" id="{74F13C03-301F-5950-3AA8-C9F2AF832B3E}"/>
              </a:ext>
            </a:extLst>
          </p:cNvPr>
          <p:cNvSpPr txBox="1">
            <a:spLocks/>
          </p:cNvSpPr>
          <p:nvPr/>
        </p:nvSpPr>
        <p:spPr>
          <a:xfrm>
            <a:off x="3067932" y="5744584"/>
            <a:ext cx="6228080" cy="667982"/>
          </a:xfrm>
          <a:prstGeom prst="wedgeRoundRectCallout">
            <a:avLst>
              <a:gd name="adj1" fmla="val 54862"/>
              <a:gd name="adj2" fmla="val 785"/>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a painter.</a:t>
            </a:r>
            <a:endParaRPr lang="en-US" sz="2800" dirty="0"/>
          </a:p>
        </p:txBody>
      </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18" name="Picture 2">
            <a:extLst>
              <a:ext uri="{FF2B5EF4-FFF2-40B4-BE49-F238E27FC236}">
                <a16:creationId xmlns:a16="http://schemas.microsoft.com/office/drawing/2014/main" id="{E7799F48-DD00-3CA5-1CAE-102712BCA834}"/>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301621" y="5094254"/>
            <a:ext cx="667982" cy="667982"/>
          </a:xfrm>
          <a:prstGeom prst="rect">
            <a:avLst/>
          </a:prstGeom>
          <a:noFill/>
          <a:extLst>
            <a:ext uri="{909E8E84-426E-40DD-AFC4-6F175D3DCCD1}">
              <a14:hiddenFill xmlns:a14="http://schemas.microsoft.com/office/drawing/2010/main">
                <a:solidFill>
                  <a:srgbClr val="FFFFFF"/>
                </a:solidFill>
              </a14:hiddenFill>
            </a:ext>
          </a:extLst>
        </p:spPr>
      </p:pic>
      <p:pic>
        <p:nvPicPr>
          <p:cNvPr id="10" name="Mspham-0936082789">
            <a:extLst>
              <a:ext uri="{FF2B5EF4-FFF2-40B4-BE49-F238E27FC236}">
                <a16:creationId xmlns:a16="http://schemas.microsoft.com/office/drawing/2014/main" id="{EC80D495-56CA-01CD-5364-AF65769AD8E1}"/>
              </a:ext>
            </a:extLst>
          </p:cNvPr>
          <p:cNvPicPr>
            <a:picLocks noChangeAspect="1"/>
          </p:cNvPicPr>
          <p:nvPr/>
        </p:nvPicPr>
        <p:blipFill>
          <a:blip r:embed="rId6"/>
          <a:stretch>
            <a:fillRect/>
          </a:stretch>
        </p:blipFill>
        <p:spPr>
          <a:xfrm>
            <a:off x="3275257" y="1089740"/>
            <a:ext cx="4949974" cy="3264877"/>
          </a:xfrm>
          <a:prstGeom prst="rect">
            <a:avLst/>
          </a:prstGeom>
        </p:spPr>
      </p:pic>
      <p:pic>
        <p:nvPicPr>
          <p:cNvPr id="13" name="Mspham-0936082789">
            <a:extLst>
              <a:ext uri="{FF2B5EF4-FFF2-40B4-BE49-F238E27FC236}">
                <a16:creationId xmlns:a16="http://schemas.microsoft.com/office/drawing/2014/main" id="{9287C38C-4CBB-7445-7D83-02CDAA862CB4}"/>
              </a:ext>
            </a:extLst>
          </p:cNvPr>
          <p:cNvPicPr>
            <a:picLocks noChangeAspect="1"/>
          </p:cNvPicPr>
          <p:nvPr/>
        </p:nvPicPr>
        <p:blipFill rotWithShape="1">
          <a:blip r:embed="rId6"/>
          <a:srcRect l="16950" t="26724" r="58765" b="36430"/>
          <a:stretch/>
        </p:blipFill>
        <p:spPr>
          <a:xfrm>
            <a:off x="9382760" y="5401949"/>
            <a:ext cx="676109" cy="676626"/>
          </a:xfrm>
          <a:prstGeom prst="ellipse">
            <a:avLst/>
          </a:prstGeom>
          <a:ln>
            <a:solidFill>
              <a:srgbClr val="00B0F0"/>
            </a:solidFill>
          </a:ln>
        </p:spPr>
      </p:pic>
    </p:spTree>
    <p:extLst>
      <p:ext uri="{BB962C8B-B14F-4D97-AF65-F5344CB8AC3E}">
        <p14:creationId xmlns:p14="http://schemas.microsoft.com/office/powerpoint/2010/main" val="1743210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14).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82-MsPham (mp3cut.net) (15).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ack 82-MsPham (mp3cut.net) (14).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Track 82-MsPham (mp3cut.net) (15).wav"/>
                                        </p:tgtEl>
                                      </p:cMediaNode>
                                    </p:audio>
                                  </p:sub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3FD28FF-79B0-B527-2C6E-9733AFD24DF3}"/>
              </a:ext>
            </a:extLst>
          </p:cNvPr>
          <p:cNvGrpSpPr/>
          <p:nvPr/>
        </p:nvGrpSpPr>
        <p:grpSpPr>
          <a:xfrm>
            <a:off x="5409477" y="2296294"/>
            <a:ext cx="1422035" cy="887550"/>
            <a:chOff x="3709758" y="3204070"/>
            <a:chExt cx="1768014" cy="1103488"/>
          </a:xfrm>
        </p:grpSpPr>
        <p:sp>
          <p:nvSpPr>
            <p:cNvPr id="4" name="Mspham-0936082789">
              <a:extLst>
                <a:ext uri="{FF2B5EF4-FFF2-40B4-BE49-F238E27FC236}">
                  <a16:creationId xmlns:a16="http://schemas.microsoft.com/office/drawing/2014/main" id="{B31574FA-4444-1268-1AB5-3F79628F714A}"/>
                </a:ext>
              </a:extLst>
            </p:cNvPr>
            <p:cNvSpPr txBox="1"/>
            <p:nvPr/>
          </p:nvSpPr>
          <p:spPr>
            <a:xfrm>
              <a:off x="3709758" y="3733572"/>
              <a:ext cx="1285890" cy="573986"/>
            </a:xfrm>
            <a:prstGeom prst="rect">
              <a:avLst/>
            </a:prstGeom>
            <a:noFill/>
            <a:effectLst/>
          </p:spPr>
          <p:txBody>
            <a:bodyPr wrap="none" rtlCol="0">
              <a:spAutoFit/>
            </a:bodyPr>
            <a:lstStyle/>
            <a:p>
              <a:r>
                <a:rPr lang="en-US" sz="1200" b="1">
                  <a:solidFill>
                    <a:schemeClr val="bg1">
                      <a:lumMod val="65000"/>
                    </a:schemeClr>
                  </a:solidFill>
                  <a:latin typeface="Arial" panose="020B0604020202020204" pitchFamily="34" charset="0"/>
                  <a:cs typeface="Arial" panose="020B0604020202020204" pitchFamily="34" charset="0"/>
                </a:rPr>
                <a:t>MsPham </a:t>
              </a:r>
            </a:p>
            <a:p>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5" name="MsPham-0936082789">
              <a:extLst>
                <a:ext uri="{FF2B5EF4-FFF2-40B4-BE49-F238E27FC236}">
                  <a16:creationId xmlns:a16="http://schemas.microsoft.com/office/drawing/2014/main" id="{9503DF9D-1D41-367F-A6FD-5FDD23A96C9A}"/>
                </a:ext>
              </a:extLst>
            </p:cNvPr>
            <p:cNvPicPr>
              <a:picLocks noChangeAspect="1"/>
            </p:cNvPicPr>
            <p:nvPr/>
          </p:nvPicPr>
          <p:blipFill>
            <a:blip r:embed="rId4"/>
            <a:stretch>
              <a:fillRect/>
            </a:stretch>
          </p:blipFill>
          <p:spPr>
            <a:xfrm>
              <a:off x="4632583" y="3204070"/>
              <a:ext cx="845189" cy="845189"/>
            </a:xfrm>
            <a:prstGeom prst="ellipse">
              <a:avLst/>
            </a:prstGeom>
            <a:ln>
              <a:solidFill>
                <a:srgbClr val="7DBDED"/>
              </a:solidFill>
            </a:ln>
            <a:effectLst>
              <a:outerShdw blurRad="63500" sx="102000" sy="102000" algn="ctr" rotWithShape="0">
                <a:prstClr val="black">
                  <a:alpha val="40000"/>
                </a:prstClr>
              </a:outerShdw>
            </a:effectLst>
          </p:spPr>
        </p:pic>
      </p:grpSp>
      <p:sp>
        <p:nvSpPr>
          <p:cNvPr id="11" name="Mspham-0936082789">
            <a:extLst>
              <a:ext uri="{FF2B5EF4-FFF2-40B4-BE49-F238E27FC236}">
                <a16:creationId xmlns:a16="http://schemas.microsoft.com/office/drawing/2014/main" id="{CC2CDF29-5777-8105-B706-012E3A6185B1}"/>
              </a:ext>
            </a:extLst>
          </p:cNvPr>
          <p:cNvSpPr txBox="1">
            <a:spLocks/>
          </p:cNvSpPr>
          <p:nvPr/>
        </p:nvSpPr>
        <p:spPr>
          <a:xfrm>
            <a:off x="3200400" y="4819934"/>
            <a:ext cx="4734560" cy="548640"/>
          </a:xfrm>
          <a:prstGeom prst="wedgeRoundRectCallout">
            <a:avLst>
              <a:gd name="adj1" fmla="val -57486"/>
              <a:gd name="adj2" fmla="val -559"/>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maths?</a:t>
            </a:r>
            <a:endParaRPr lang="en-US" sz="2800" dirty="0"/>
          </a:p>
        </p:txBody>
      </p:sp>
      <p:sp>
        <p:nvSpPr>
          <p:cNvPr id="12" name="Mspham-0936082789">
            <a:extLst>
              <a:ext uri="{FF2B5EF4-FFF2-40B4-BE49-F238E27FC236}">
                <a16:creationId xmlns:a16="http://schemas.microsoft.com/office/drawing/2014/main" id="{74F13C03-301F-5950-3AA8-C9F2AF832B3E}"/>
              </a:ext>
            </a:extLst>
          </p:cNvPr>
          <p:cNvSpPr txBox="1">
            <a:spLocks/>
          </p:cNvSpPr>
          <p:nvPr/>
        </p:nvSpPr>
        <p:spPr>
          <a:xfrm>
            <a:off x="3670199" y="5595152"/>
            <a:ext cx="5080000" cy="901313"/>
          </a:xfrm>
          <a:prstGeom prst="wedgeRoundRectCallout">
            <a:avLst>
              <a:gd name="adj1" fmla="val 56468"/>
              <a:gd name="adj2" fmla="val 3433"/>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a </a:t>
            </a:r>
          </a:p>
          <a:p>
            <a:pPr>
              <a:lnSpc>
                <a:spcPct val="100000"/>
              </a:lnSpc>
              <a:spcAft>
                <a:spcPts val="0"/>
              </a:spcAft>
            </a:pPr>
            <a:r>
              <a:rPr lang="en-US" sz="2800"/>
              <a:t>maths teacher.</a:t>
            </a:r>
            <a:endParaRPr lang="en-US" sz="2800" dirty="0"/>
          </a:p>
        </p:txBody>
      </p:sp>
      <p:sp>
        <p:nvSpPr>
          <p:cNvPr id="6" name="Mspham-0936082789">
            <a:extLst>
              <a:ext uri="{FF2B5EF4-FFF2-40B4-BE49-F238E27FC236}">
                <a16:creationId xmlns:a16="http://schemas.microsoft.com/office/drawing/2014/main" id="{7C1EEC61-A613-E03C-98FB-A624F9C20776}"/>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7" name="Mspham-0936082789">
            <a:extLst>
              <a:ext uri="{FF2B5EF4-FFF2-40B4-BE49-F238E27FC236}">
                <a16:creationId xmlns:a16="http://schemas.microsoft.com/office/drawing/2014/main" id="{2C338CA9-63E3-C124-791A-9C63B897CDBB}"/>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pic>
        <p:nvPicPr>
          <p:cNvPr id="2" name="Mspham-0936082789">
            <a:extLst>
              <a:ext uri="{FF2B5EF4-FFF2-40B4-BE49-F238E27FC236}">
                <a16:creationId xmlns:a16="http://schemas.microsoft.com/office/drawing/2014/main" id="{95BDA0BF-80F7-70DB-9CFD-E58F64C49BD3}"/>
              </a:ext>
            </a:extLst>
          </p:cNvPr>
          <p:cNvPicPr>
            <a:picLocks noChangeAspect="1"/>
          </p:cNvPicPr>
          <p:nvPr/>
        </p:nvPicPr>
        <p:blipFill>
          <a:blip r:embed="rId5"/>
          <a:stretch>
            <a:fillRect/>
          </a:stretch>
        </p:blipFill>
        <p:spPr>
          <a:xfrm>
            <a:off x="3347170" y="1213124"/>
            <a:ext cx="4829800" cy="3140689"/>
          </a:xfrm>
          <a:prstGeom prst="rect">
            <a:avLst/>
          </a:prstGeom>
        </p:spPr>
      </p:pic>
      <p:pic>
        <p:nvPicPr>
          <p:cNvPr id="8" name="Picture 7">
            <a:extLst>
              <a:ext uri="{FF2B5EF4-FFF2-40B4-BE49-F238E27FC236}">
                <a16:creationId xmlns:a16="http://schemas.microsoft.com/office/drawing/2014/main" id="{E408140C-5E42-9636-A155-D58574E7E33A}"/>
              </a:ext>
            </a:extLst>
          </p:cNvPr>
          <p:cNvPicPr>
            <a:picLocks noChangeAspect="1"/>
          </p:cNvPicPr>
          <p:nvPr/>
        </p:nvPicPr>
        <p:blipFill>
          <a:blip r:embed="rId6"/>
          <a:stretch>
            <a:fillRect/>
          </a:stretch>
        </p:blipFill>
        <p:spPr>
          <a:xfrm>
            <a:off x="8918285" y="5429456"/>
            <a:ext cx="616352" cy="616352"/>
          </a:xfrm>
          <a:prstGeom prst="rect">
            <a:avLst/>
          </a:prstGeom>
        </p:spPr>
      </p:pic>
      <p:pic>
        <p:nvPicPr>
          <p:cNvPr id="10" name="Picture 9">
            <a:extLst>
              <a:ext uri="{FF2B5EF4-FFF2-40B4-BE49-F238E27FC236}">
                <a16:creationId xmlns:a16="http://schemas.microsoft.com/office/drawing/2014/main" id="{6DA8BC61-7E87-13A6-51D7-8284D738DF5C}"/>
              </a:ext>
            </a:extLst>
          </p:cNvPr>
          <p:cNvPicPr>
            <a:picLocks noChangeAspect="1"/>
          </p:cNvPicPr>
          <p:nvPr/>
        </p:nvPicPr>
        <p:blipFill>
          <a:blip r:embed="rId7"/>
          <a:stretch>
            <a:fillRect/>
          </a:stretch>
        </p:blipFill>
        <p:spPr>
          <a:xfrm>
            <a:off x="2227346" y="4966990"/>
            <a:ext cx="641999" cy="641999"/>
          </a:xfrm>
          <a:prstGeom prst="rect">
            <a:avLst/>
          </a:prstGeom>
        </p:spPr>
      </p:pic>
    </p:spTree>
    <p:extLst>
      <p:ext uri="{BB962C8B-B14F-4D97-AF65-F5344CB8AC3E}">
        <p14:creationId xmlns:p14="http://schemas.microsoft.com/office/powerpoint/2010/main" val="2364815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16).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3" name="Track 82-MsPham (mp3cut.net) (17).wav"/>
                                        </p:tgtEl>
                                      </p:cMediaNode>
                                    </p:audio>
                                  </p:sub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26" presetClass="emph" presetSubtype="0" fill="hold" grpId="1" nodeType="clickEffect">
                                  <p:stCondLst>
                                    <p:cond delay="0"/>
                                  </p:stCondLst>
                                  <p:childTnLst>
                                    <p:animEffect transition="out" filter="fade">
                                      <p:cBhvr>
                                        <p:cTn id="21" dur="500" tmFilter="0, 0; .2, .5; .8, .5; 1, 0"/>
                                        <p:tgtEl>
                                          <p:spTgt spid="11"/>
                                        </p:tgtEl>
                                      </p:cBhvr>
                                    </p:animEffect>
                                    <p:animScale>
                                      <p:cBhvr>
                                        <p:cTn id="22" dur="250" autoRev="1" fill="hold"/>
                                        <p:tgtEl>
                                          <p:spTgt spid="11"/>
                                        </p:tgtEl>
                                      </p:cBhvr>
                                      <p:by x="105000" y="105000"/>
                                    </p:animScale>
                                  </p:childTnLst>
                                  <p:subTnLst>
                                    <p:audio>
                                      <p:cMediaNode>
                                        <p:cTn display="0" masterRel="sameClick">
                                          <p:stCondLst>
                                            <p:cond evt="begin" delay="0">
                                              <p:tn val="20"/>
                                            </p:cond>
                                          </p:stCondLst>
                                          <p:endCondLst>
                                            <p:cond evt="onStopAudio" delay="0">
                                              <p:tgtEl>
                                                <p:sldTgt/>
                                              </p:tgtEl>
                                            </p:cond>
                                          </p:endCondLst>
                                        </p:cTn>
                                        <p:tgtEl>
                                          <p:sndTgt r:embed="rId2" name="Track 82-MsPham (mp3cut.net) (16).wav"/>
                                        </p:tgtEl>
                                      </p:cMediaNode>
                                    </p:audio>
                                  </p:subTnLst>
                                </p:cTn>
                              </p:par>
                            </p:childTnLst>
                          </p:cTn>
                        </p:par>
                      </p:childTnLst>
                    </p:cTn>
                  </p:par>
                </p:childTnLst>
              </p:cTn>
              <p:nextCondLst>
                <p:cond evt="onClick" delay="0">
                  <p:tgtEl>
                    <p:spTgt spid="11"/>
                  </p:tgtEl>
                </p:cond>
              </p:nextCondLst>
            </p:seq>
            <p:seq concurrent="1" nextAc="seek">
              <p:cTn id="23" restart="whenNotActive" fill="hold" evtFilter="cancelBubble" nodeType="interactiveSeq">
                <p:stCondLst>
                  <p:cond evt="onClick" delay="0">
                    <p:tgtEl>
                      <p:spTgt spid="12"/>
                    </p:tgtEl>
                  </p:cond>
                </p:stCondLst>
                <p:endSync evt="end" delay="0">
                  <p:rtn val="all"/>
                </p:endSync>
                <p:childTnLst>
                  <p:par>
                    <p:cTn id="24" fill="hold">
                      <p:stCondLst>
                        <p:cond delay="0"/>
                      </p:stCondLst>
                      <p:childTnLst>
                        <p:par>
                          <p:cTn id="25" fill="hold">
                            <p:stCondLst>
                              <p:cond delay="0"/>
                            </p:stCondLst>
                            <p:childTnLst>
                              <p:par>
                                <p:cTn id="26" presetID="26" presetClass="emph" presetSubtype="0" fill="hold" grpId="1" nodeType="clickEffect">
                                  <p:stCondLst>
                                    <p:cond delay="0"/>
                                  </p:stCondLst>
                                  <p:childTnLst>
                                    <p:animEffect transition="out" filter="fade">
                                      <p:cBhvr>
                                        <p:cTn id="27" dur="500" tmFilter="0, 0; .2, .5; .8, .5; 1, 0"/>
                                        <p:tgtEl>
                                          <p:spTgt spid="12"/>
                                        </p:tgtEl>
                                      </p:cBhvr>
                                    </p:animEffect>
                                    <p:animScale>
                                      <p:cBhvr>
                                        <p:cTn id="28" dur="250" autoRev="1" fill="hold"/>
                                        <p:tgtEl>
                                          <p:spTgt spid="12"/>
                                        </p:tgtEl>
                                      </p:cBhvr>
                                      <p:by x="105000" y="105000"/>
                                    </p:animScale>
                                  </p:childTnLst>
                                  <p:subTnLst>
                                    <p:audio>
                                      <p:cMediaNode>
                                        <p:cTn display="0" masterRel="sameClick">
                                          <p:stCondLst>
                                            <p:cond evt="begin" delay="0">
                                              <p:tn val="26"/>
                                            </p:cond>
                                          </p:stCondLst>
                                          <p:endCondLst>
                                            <p:cond evt="onStopAudio" delay="0">
                                              <p:tgtEl>
                                                <p:sldTgt/>
                                              </p:tgtEl>
                                            </p:cond>
                                          </p:endCondLst>
                                        </p:cTn>
                                        <p:tgtEl>
                                          <p:sndTgt r:embed="rId3" name="Track 82-MsPham (mp3cut.net) (17).wav"/>
                                        </p:tgtEl>
                                      </p:cMediaNode>
                                    </p:audio>
                                  </p:subTnLst>
                                </p:cTn>
                              </p:par>
                            </p:childTnLst>
                          </p:cTn>
                        </p:par>
                      </p:childTnLst>
                    </p:cTn>
                  </p:par>
                </p:childTnLst>
              </p:cTn>
              <p:nextCondLst>
                <p:cond evt="onClick" delay="0">
                  <p:tgtEl>
                    <p:spTgt spid="12"/>
                  </p:tgtEl>
                </p:cond>
              </p:nextCondLst>
            </p:seq>
          </p:childTnLst>
        </p:cTn>
      </p:par>
    </p:tnLst>
    <p:bldLst>
      <p:bldP spid="11" grpId="0" animBg="1"/>
      <p:bldP spid="11" grpId="1" animBg="1"/>
      <p:bldP spid="12" grpId="0" animBg="1"/>
      <p:bldP spid="12"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D24A140-1DD2-2785-EF67-EA34D64B5B76}"/>
              </a:ext>
            </a:extLst>
          </p:cNvPr>
          <p:cNvGrpSpPr/>
          <p:nvPr/>
        </p:nvGrpSpPr>
        <p:grpSpPr>
          <a:xfrm>
            <a:off x="3227039" y="1380053"/>
            <a:ext cx="1322799" cy="1490907"/>
            <a:chOff x="4131377" y="3434704"/>
            <a:chExt cx="866861" cy="977026"/>
          </a:xfrm>
        </p:grpSpPr>
        <p:sp>
          <p:nvSpPr>
            <p:cNvPr id="5" name="Mspham-0936082789">
              <a:extLst>
                <a:ext uri="{FF2B5EF4-FFF2-40B4-BE49-F238E27FC236}">
                  <a16:creationId xmlns:a16="http://schemas.microsoft.com/office/drawing/2014/main" id="{06340172-E28C-B761-CFCC-4732F9E4918B}"/>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6" name="MsPham-0936082789">
              <a:extLst>
                <a:ext uri="{FF2B5EF4-FFF2-40B4-BE49-F238E27FC236}">
                  <a16:creationId xmlns:a16="http://schemas.microsoft.com/office/drawing/2014/main" id="{9B95C9DF-2C9D-CB49-B67B-B6ABE6F54D08}"/>
                </a:ext>
              </a:extLst>
            </p:cNvPr>
            <p:cNvPicPr>
              <a:picLocks noChangeAspect="1"/>
            </p:cNvPicPr>
            <p:nvPr/>
          </p:nvPicPr>
          <p:blipFill>
            <a:blip r:embed="rId3"/>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pic>
        <p:nvPicPr>
          <p:cNvPr id="20" name="Mspham-0936082789">
            <a:extLst>
              <a:ext uri="{FF2B5EF4-FFF2-40B4-BE49-F238E27FC236}">
                <a16:creationId xmlns:a16="http://schemas.microsoft.com/office/drawing/2014/main" id="{CC31FBB0-9CCE-AF37-EFFD-83BE2CC90CF4}"/>
              </a:ext>
            </a:extLst>
          </p:cNvPr>
          <p:cNvPicPr>
            <a:picLocks noChangeAspect="1"/>
          </p:cNvPicPr>
          <p:nvPr/>
        </p:nvPicPr>
        <p:blipFill>
          <a:blip r:embed="rId4"/>
          <a:stretch>
            <a:fillRect/>
          </a:stretch>
        </p:blipFill>
        <p:spPr>
          <a:xfrm>
            <a:off x="6524882" y="747003"/>
            <a:ext cx="4229467" cy="2888230"/>
          </a:xfrm>
          <a:prstGeom prst="rect">
            <a:avLst/>
          </a:prstGeom>
        </p:spPr>
      </p:pic>
      <p:pic>
        <p:nvPicPr>
          <p:cNvPr id="16" name="Mspham-0936082789">
            <a:extLst>
              <a:ext uri="{FF2B5EF4-FFF2-40B4-BE49-F238E27FC236}">
                <a16:creationId xmlns:a16="http://schemas.microsoft.com/office/drawing/2014/main" id="{7C5A4CC0-9D85-46C2-DBDF-D602BF26CE7A}"/>
              </a:ext>
            </a:extLst>
          </p:cNvPr>
          <p:cNvPicPr>
            <a:picLocks noChangeAspect="1"/>
          </p:cNvPicPr>
          <p:nvPr/>
        </p:nvPicPr>
        <p:blipFill>
          <a:blip r:embed="rId5"/>
          <a:stretch>
            <a:fillRect/>
          </a:stretch>
        </p:blipFill>
        <p:spPr>
          <a:xfrm>
            <a:off x="6666829" y="3776673"/>
            <a:ext cx="4183743" cy="2720576"/>
          </a:xfrm>
          <a:prstGeom prst="rect">
            <a:avLst/>
          </a:prstGeom>
        </p:spPr>
      </p:pic>
      <p:pic>
        <p:nvPicPr>
          <p:cNvPr id="18" name="Mspham-0936082789">
            <a:extLst>
              <a:ext uri="{FF2B5EF4-FFF2-40B4-BE49-F238E27FC236}">
                <a16:creationId xmlns:a16="http://schemas.microsoft.com/office/drawing/2014/main" id="{4ABFFEB7-76F9-9355-2175-7C8499B3792B}"/>
              </a:ext>
            </a:extLst>
          </p:cNvPr>
          <p:cNvPicPr>
            <a:picLocks noChangeAspect="1"/>
          </p:cNvPicPr>
          <p:nvPr/>
        </p:nvPicPr>
        <p:blipFill>
          <a:blip r:embed="rId6"/>
          <a:stretch>
            <a:fillRect/>
          </a:stretch>
        </p:blipFill>
        <p:spPr>
          <a:xfrm>
            <a:off x="1158532" y="796544"/>
            <a:ext cx="4663844" cy="2773920"/>
          </a:xfrm>
          <a:prstGeom prst="rect">
            <a:avLst/>
          </a:prstGeom>
        </p:spPr>
      </p:pic>
      <p:pic>
        <p:nvPicPr>
          <p:cNvPr id="22" name="Mspham-0936082789">
            <a:extLst>
              <a:ext uri="{FF2B5EF4-FFF2-40B4-BE49-F238E27FC236}">
                <a16:creationId xmlns:a16="http://schemas.microsoft.com/office/drawing/2014/main" id="{5F39C097-981F-3772-D1DD-D0F80E30A9EA}"/>
              </a:ext>
            </a:extLst>
          </p:cNvPr>
          <p:cNvPicPr>
            <a:picLocks noChangeAspect="1"/>
          </p:cNvPicPr>
          <p:nvPr/>
        </p:nvPicPr>
        <p:blipFill>
          <a:blip r:embed="rId7"/>
          <a:stretch>
            <a:fillRect/>
          </a:stretch>
        </p:blipFill>
        <p:spPr>
          <a:xfrm>
            <a:off x="1341428" y="3662363"/>
            <a:ext cx="4298052" cy="2834886"/>
          </a:xfrm>
          <a:prstGeom prst="rect">
            <a:avLst/>
          </a:prstGeom>
        </p:spPr>
      </p:pic>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Listen, point and say.</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2</a:t>
            </a:r>
          </a:p>
        </p:txBody>
      </p:sp>
    </p:spTree>
    <p:extLst>
      <p:ext uri="{BB962C8B-B14F-4D97-AF65-F5344CB8AC3E}">
        <p14:creationId xmlns:p14="http://schemas.microsoft.com/office/powerpoint/2010/main" val="318778714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8" name="applause.wav"/>
          </p:stSnd>
        </p:sndAc>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9D5046-F2D2-3124-3133-47BAFFCBE645}"/>
              </a:ext>
            </a:extLst>
          </p:cNvPr>
          <p:cNvGrpSpPr/>
          <p:nvPr/>
        </p:nvGrpSpPr>
        <p:grpSpPr>
          <a:xfrm>
            <a:off x="9080862" y="5572888"/>
            <a:ext cx="1705511" cy="720038"/>
            <a:chOff x="1465986" y="3587904"/>
            <a:chExt cx="1150998" cy="485932"/>
          </a:xfrm>
        </p:grpSpPr>
        <p:sp>
          <p:nvSpPr>
            <p:cNvPr id="12" name="Mspham-0936082789">
              <a:extLst>
                <a:ext uri="{FF2B5EF4-FFF2-40B4-BE49-F238E27FC236}">
                  <a16:creationId xmlns:a16="http://schemas.microsoft.com/office/drawing/2014/main" id="{4FD65B9D-9826-ECE9-D219-70606E48A227}"/>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3" name="MsPham-0936082789">
              <a:extLst>
                <a:ext uri="{FF2B5EF4-FFF2-40B4-BE49-F238E27FC236}">
                  <a16:creationId xmlns:a16="http://schemas.microsoft.com/office/drawing/2014/main" id="{B0B609ED-DBAB-E76E-B005-CE26645F7E9B}"/>
                </a:ext>
              </a:extLst>
            </p:cNvPr>
            <p:cNvPicPr>
              <a:picLocks noChangeAspect="1"/>
            </p:cNvPicPr>
            <p:nvPr/>
          </p:nvPicPr>
          <p:blipFill>
            <a:blip r:embed="rId2"/>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2C8DD9F1-AC2F-F53A-33B7-C185C295A103}"/>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grpSp>
        <p:nvGrpSpPr>
          <p:cNvPr id="10" name="Group 9">
            <a:extLst>
              <a:ext uri="{FF2B5EF4-FFF2-40B4-BE49-F238E27FC236}">
                <a16:creationId xmlns:a16="http://schemas.microsoft.com/office/drawing/2014/main" id="{28289E25-31E5-CBCD-4EAB-28426F543F33}"/>
              </a:ext>
            </a:extLst>
          </p:cNvPr>
          <p:cNvGrpSpPr/>
          <p:nvPr/>
        </p:nvGrpSpPr>
        <p:grpSpPr>
          <a:xfrm>
            <a:off x="0" y="0"/>
            <a:ext cx="12273505" cy="6858000"/>
            <a:chOff x="0" y="0"/>
            <a:chExt cx="12273505" cy="6858000"/>
          </a:xfrm>
        </p:grpSpPr>
        <p:pic>
          <p:nvPicPr>
            <p:cNvPr id="3" name="Picture 2">
              <a:extLst>
                <a:ext uri="{FF2B5EF4-FFF2-40B4-BE49-F238E27FC236}">
                  <a16:creationId xmlns:a16="http://schemas.microsoft.com/office/drawing/2014/main" id="{38E5C85D-AF17-6506-CBBB-5B924AD044D9}"/>
                </a:ext>
              </a:extLst>
            </p:cNvPr>
            <p:cNvPicPr>
              <a:picLocks noChangeAspect="1"/>
            </p:cNvPicPr>
            <p:nvPr/>
          </p:nvPicPr>
          <p:blipFill rotWithShape="1">
            <a:blip r:embed="rId3"/>
            <a:srcRect l="4976" r="15403"/>
            <a:stretch/>
          </p:blipFill>
          <p:spPr>
            <a:xfrm>
              <a:off x="0" y="0"/>
              <a:ext cx="12192000" cy="6858000"/>
            </a:xfrm>
            <a:prstGeom prst="rect">
              <a:avLst/>
            </a:prstGeom>
          </p:spPr>
        </p:pic>
        <p:sp>
          <p:nvSpPr>
            <p:cNvPr id="8" name="Speech Bubble: Rectangle with Corners Rounded 7">
              <a:extLst>
                <a:ext uri="{FF2B5EF4-FFF2-40B4-BE49-F238E27FC236}">
                  <a16:creationId xmlns:a16="http://schemas.microsoft.com/office/drawing/2014/main" id="{FB934F68-61F5-8B9F-5EF7-4E57227052E4}"/>
                </a:ext>
              </a:extLst>
            </p:cNvPr>
            <p:cNvSpPr/>
            <p:nvPr/>
          </p:nvSpPr>
          <p:spPr>
            <a:xfrm>
              <a:off x="9619861" y="360521"/>
              <a:ext cx="2653644" cy="1141708"/>
            </a:xfrm>
            <a:custGeom>
              <a:avLst/>
              <a:gdLst>
                <a:gd name="connsiteX0" fmla="*/ 0 w 2799184"/>
                <a:gd name="connsiteY0" fmla="*/ 119335 h 715997"/>
                <a:gd name="connsiteX1" fmla="*/ 119335 w 2799184"/>
                <a:gd name="connsiteY1" fmla="*/ 0 h 715997"/>
                <a:gd name="connsiteX2" fmla="*/ 1632857 w 2799184"/>
                <a:gd name="connsiteY2" fmla="*/ 0 h 715997"/>
                <a:gd name="connsiteX3" fmla="*/ 1632857 w 2799184"/>
                <a:gd name="connsiteY3" fmla="*/ 0 h 715997"/>
                <a:gd name="connsiteX4" fmla="*/ 2332653 w 2799184"/>
                <a:gd name="connsiteY4" fmla="*/ 0 h 715997"/>
                <a:gd name="connsiteX5" fmla="*/ 2679849 w 2799184"/>
                <a:gd name="connsiteY5" fmla="*/ 0 h 715997"/>
                <a:gd name="connsiteX6" fmla="*/ 2799184 w 2799184"/>
                <a:gd name="connsiteY6" fmla="*/ 119335 h 715997"/>
                <a:gd name="connsiteX7" fmla="*/ 2799184 w 2799184"/>
                <a:gd name="connsiteY7" fmla="*/ 417665 h 715997"/>
                <a:gd name="connsiteX8" fmla="*/ 2799184 w 2799184"/>
                <a:gd name="connsiteY8" fmla="*/ 417665 h 715997"/>
                <a:gd name="connsiteX9" fmla="*/ 2799184 w 2799184"/>
                <a:gd name="connsiteY9" fmla="*/ 596664 h 715997"/>
                <a:gd name="connsiteX10" fmla="*/ 2799184 w 2799184"/>
                <a:gd name="connsiteY10" fmla="*/ 596662 h 715997"/>
                <a:gd name="connsiteX11" fmla="*/ 2679849 w 2799184"/>
                <a:gd name="connsiteY11" fmla="*/ 715997 h 715997"/>
                <a:gd name="connsiteX12" fmla="*/ 2332653 w 2799184"/>
                <a:gd name="connsiteY12" fmla="*/ 715997 h 715997"/>
                <a:gd name="connsiteX13" fmla="*/ 1460250 w 2799184"/>
                <a:gd name="connsiteY13" fmla="*/ 1141399 h 715997"/>
                <a:gd name="connsiteX14" fmla="*/ 1632857 w 2799184"/>
                <a:gd name="connsiteY14" fmla="*/ 715997 h 715997"/>
                <a:gd name="connsiteX15" fmla="*/ 119335 w 2799184"/>
                <a:gd name="connsiteY15" fmla="*/ 715997 h 715997"/>
                <a:gd name="connsiteX16" fmla="*/ 0 w 2799184"/>
                <a:gd name="connsiteY16" fmla="*/ 596662 h 715997"/>
                <a:gd name="connsiteX17" fmla="*/ 0 w 2799184"/>
                <a:gd name="connsiteY17" fmla="*/ 596664 h 715997"/>
                <a:gd name="connsiteX18" fmla="*/ 0 w 2799184"/>
                <a:gd name="connsiteY18" fmla="*/ 417665 h 715997"/>
                <a:gd name="connsiteX19" fmla="*/ 0 w 2799184"/>
                <a:gd name="connsiteY19" fmla="*/ 417665 h 715997"/>
                <a:gd name="connsiteX20" fmla="*/ 0 w 2799184"/>
                <a:gd name="connsiteY20" fmla="*/ 119335 h 71599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632857 w 2799184"/>
                <a:gd name="connsiteY14" fmla="*/ 715997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548882 w 2799184"/>
                <a:gd name="connsiteY14" fmla="*/ 734658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9184" h="1104077">
                  <a:moveTo>
                    <a:pt x="0" y="119335"/>
                  </a:moveTo>
                  <a:cubicBezTo>
                    <a:pt x="0" y="53428"/>
                    <a:pt x="53428" y="0"/>
                    <a:pt x="119335" y="0"/>
                  </a:cubicBezTo>
                  <a:lnTo>
                    <a:pt x="1632857" y="0"/>
                  </a:lnTo>
                  <a:lnTo>
                    <a:pt x="1632857" y="0"/>
                  </a:lnTo>
                  <a:lnTo>
                    <a:pt x="2332653" y="0"/>
                  </a:lnTo>
                  <a:lnTo>
                    <a:pt x="2679849" y="0"/>
                  </a:lnTo>
                  <a:cubicBezTo>
                    <a:pt x="2745756" y="0"/>
                    <a:pt x="2799184" y="53428"/>
                    <a:pt x="2799184" y="119335"/>
                  </a:cubicBezTo>
                  <a:lnTo>
                    <a:pt x="2799184" y="417665"/>
                  </a:lnTo>
                  <a:lnTo>
                    <a:pt x="2799184" y="417665"/>
                  </a:lnTo>
                  <a:lnTo>
                    <a:pt x="2799184" y="596664"/>
                  </a:lnTo>
                  <a:lnTo>
                    <a:pt x="2799184" y="596662"/>
                  </a:lnTo>
                  <a:cubicBezTo>
                    <a:pt x="2799184" y="662569"/>
                    <a:pt x="2745756" y="715997"/>
                    <a:pt x="2679849" y="715997"/>
                  </a:cubicBezTo>
                  <a:lnTo>
                    <a:pt x="2332653" y="715997"/>
                  </a:lnTo>
                  <a:lnTo>
                    <a:pt x="1338952" y="1104077"/>
                  </a:lnTo>
                  <a:lnTo>
                    <a:pt x="1548882" y="734658"/>
                  </a:lnTo>
                  <a:lnTo>
                    <a:pt x="119335" y="715997"/>
                  </a:lnTo>
                  <a:cubicBezTo>
                    <a:pt x="53428" y="715997"/>
                    <a:pt x="0" y="662569"/>
                    <a:pt x="0" y="596662"/>
                  </a:cubicBezTo>
                  <a:lnTo>
                    <a:pt x="0" y="596664"/>
                  </a:lnTo>
                  <a:lnTo>
                    <a:pt x="0" y="417665"/>
                  </a:lnTo>
                  <a:lnTo>
                    <a:pt x="0" y="417665"/>
                  </a:lnTo>
                  <a:lnTo>
                    <a:pt x="0" y="119335"/>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2CF27D4-77D8-BDFC-4E6C-104932CC20F6}"/>
              </a:ext>
            </a:extLst>
          </p:cNvPr>
          <p:cNvPicPr>
            <a:picLocks noChangeAspect="1"/>
          </p:cNvPicPr>
          <p:nvPr/>
        </p:nvPicPr>
        <p:blipFill rotWithShape="1">
          <a:blip r:embed="rId3"/>
          <a:srcRect l="37309" r="56533" b="90694"/>
          <a:stretch/>
        </p:blipFill>
        <p:spPr>
          <a:xfrm>
            <a:off x="0" y="0"/>
            <a:ext cx="1251995" cy="638175"/>
          </a:xfrm>
          <a:prstGeom prst="rect">
            <a:avLst/>
          </a:prstGeom>
        </p:spPr>
      </p:pic>
      <p:pic>
        <p:nvPicPr>
          <p:cNvPr id="5" name="Picture 4">
            <a:extLst>
              <a:ext uri="{FF2B5EF4-FFF2-40B4-BE49-F238E27FC236}">
                <a16:creationId xmlns:a16="http://schemas.microsoft.com/office/drawing/2014/main" id="{C52CA76C-F349-C1D5-FEB0-05522742FFD5}"/>
              </a:ext>
            </a:extLst>
          </p:cNvPr>
          <p:cNvPicPr>
            <a:picLocks noChangeAspect="1"/>
          </p:cNvPicPr>
          <p:nvPr/>
        </p:nvPicPr>
        <p:blipFill rotWithShape="1">
          <a:blip r:embed="rId3"/>
          <a:srcRect l="37309" r="56533" b="90694"/>
          <a:stretch/>
        </p:blipFill>
        <p:spPr>
          <a:xfrm>
            <a:off x="1231739" y="0"/>
            <a:ext cx="1251995" cy="638175"/>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14" name="Mspham-0936082789">
            <a:extLst>
              <a:ext uri="{FF2B5EF4-FFF2-40B4-BE49-F238E27FC236}">
                <a16:creationId xmlns:a16="http://schemas.microsoft.com/office/drawing/2014/main" id="{3E2E1168-35EA-EB7F-A303-FD09D7A7AAFB}"/>
              </a:ext>
            </a:extLst>
          </p:cNvPr>
          <p:cNvSpPr txBox="1">
            <a:spLocks/>
          </p:cNvSpPr>
          <p:nvPr/>
        </p:nvSpPr>
        <p:spPr>
          <a:xfrm>
            <a:off x="9440881" y="1343793"/>
            <a:ext cx="2653643" cy="983960"/>
          </a:xfrm>
          <a:prstGeom prst="wedgeRoundRectCallout">
            <a:avLst>
              <a:gd name="adj1" fmla="val 42018"/>
              <a:gd name="adj2" fmla="val 8874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______?</a:t>
            </a:r>
            <a:endParaRPr lang="en-US" sz="2800" dirty="0"/>
          </a:p>
        </p:txBody>
      </p:sp>
      <p:sp>
        <p:nvSpPr>
          <p:cNvPr id="15" name="Mspham-0936082789">
            <a:extLst>
              <a:ext uri="{FF2B5EF4-FFF2-40B4-BE49-F238E27FC236}">
                <a16:creationId xmlns:a16="http://schemas.microsoft.com/office/drawing/2014/main" id="{9D7F129F-0364-B889-461D-3DE676ECA12A}"/>
              </a:ext>
            </a:extLst>
          </p:cNvPr>
          <p:cNvSpPr txBox="1">
            <a:spLocks/>
          </p:cNvSpPr>
          <p:nvPr/>
        </p:nvSpPr>
        <p:spPr>
          <a:xfrm>
            <a:off x="6540862" y="5391613"/>
            <a:ext cx="5080000" cy="901313"/>
          </a:xfrm>
          <a:prstGeom prst="roundRect">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_________.</a:t>
            </a:r>
            <a:endParaRPr lang="en-US" sz="2800" dirty="0"/>
          </a:p>
        </p:txBody>
      </p:sp>
    </p:spTree>
    <p:extLst>
      <p:ext uri="{BB962C8B-B14F-4D97-AF65-F5344CB8AC3E}">
        <p14:creationId xmlns:p14="http://schemas.microsoft.com/office/powerpoint/2010/main" val="2699333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9D5046-F2D2-3124-3133-47BAFFCBE645}"/>
              </a:ext>
            </a:extLst>
          </p:cNvPr>
          <p:cNvGrpSpPr/>
          <p:nvPr/>
        </p:nvGrpSpPr>
        <p:grpSpPr>
          <a:xfrm>
            <a:off x="9080862" y="5572888"/>
            <a:ext cx="1705511" cy="720038"/>
            <a:chOff x="1465986" y="3587904"/>
            <a:chExt cx="1150998" cy="485932"/>
          </a:xfrm>
        </p:grpSpPr>
        <p:sp>
          <p:nvSpPr>
            <p:cNvPr id="12" name="Mspham-0936082789">
              <a:extLst>
                <a:ext uri="{FF2B5EF4-FFF2-40B4-BE49-F238E27FC236}">
                  <a16:creationId xmlns:a16="http://schemas.microsoft.com/office/drawing/2014/main" id="{4FD65B9D-9826-ECE9-D219-70606E48A227}"/>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3" name="MsPham-0936082789">
              <a:extLst>
                <a:ext uri="{FF2B5EF4-FFF2-40B4-BE49-F238E27FC236}">
                  <a16:creationId xmlns:a16="http://schemas.microsoft.com/office/drawing/2014/main" id="{B0B609ED-DBAB-E76E-B005-CE26645F7E9B}"/>
                </a:ext>
              </a:extLst>
            </p:cNvPr>
            <p:cNvPicPr>
              <a:picLocks noChangeAspect="1"/>
            </p:cNvPicPr>
            <p:nvPr/>
          </p:nvPicPr>
          <p:blipFill>
            <a:blip r:embed="rId2"/>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2C8DD9F1-AC2F-F53A-33B7-C185C295A103}"/>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grpSp>
        <p:nvGrpSpPr>
          <p:cNvPr id="10" name="Group 9">
            <a:extLst>
              <a:ext uri="{FF2B5EF4-FFF2-40B4-BE49-F238E27FC236}">
                <a16:creationId xmlns:a16="http://schemas.microsoft.com/office/drawing/2014/main" id="{28289E25-31E5-CBCD-4EAB-28426F543F33}"/>
              </a:ext>
            </a:extLst>
          </p:cNvPr>
          <p:cNvGrpSpPr/>
          <p:nvPr/>
        </p:nvGrpSpPr>
        <p:grpSpPr>
          <a:xfrm>
            <a:off x="0" y="0"/>
            <a:ext cx="12273505" cy="6858000"/>
            <a:chOff x="0" y="0"/>
            <a:chExt cx="12273505" cy="6858000"/>
          </a:xfrm>
        </p:grpSpPr>
        <p:pic>
          <p:nvPicPr>
            <p:cNvPr id="3" name="Picture 2">
              <a:extLst>
                <a:ext uri="{FF2B5EF4-FFF2-40B4-BE49-F238E27FC236}">
                  <a16:creationId xmlns:a16="http://schemas.microsoft.com/office/drawing/2014/main" id="{38E5C85D-AF17-6506-CBBB-5B924AD044D9}"/>
                </a:ext>
              </a:extLst>
            </p:cNvPr>
            <p:cNvPicPr>
              <a:picLocks noChangeAspect="1"/>
            </p:cNvPicPr>
            <p:nvPr/>
          </p:nvPicPr>
          <p:blipFill rotWithShape="1">
            <a:blip r:embed="rId3"/>
            <a:srcRect l="4976" r="15403"/>
            <a:stretch/>
          </p:blipFill>
          <p:spPr>
            <a:xfrm>
              <a:off x="0" y="0"/>
              <a:ext cx="12192000" cy="6858000"/>
            </a:xfrm>
            <a:prstGeom prst="rect">
              <a:avLst/>
            </a:prstGeom>
          </p:spPr>
        </p:pic>
        <p:sp>
          <p:nvSpPr>
            <p:cNvPr id="8" name="Speech Bubble: Rectangle with Corners Rounded 7">
              <a:extLst>
                <a:ext uri="{FF2B5EF4-FFF2-40B4-BE49-F238E27FC236}">
                  <a16:creationId xmlns:a16="http://schemas.microsoft.com/office/drawing/2014/main" id="{FB934F68-61F5-8B9F-5EF7-4E57227052E4}"/>
                </a:ext>
              </a:extLst>
            </p:cNvPr>
            <p:cNvSpPr/>
            <p:nvPr/>
          </p:nvSpPr>
          <p:spPr>
            <a:xfrm>
              <a:off x="9619861" y="360521"/>
              <a:ext cx="2653644" cy="1141708"/>
            </a:xfrm>
            <a:custGeom>
              <a:avLst/>
              <a:gdLst>
                <a:gd name="connsiteX0" fmla="*/ 0 w 2799184"/>
                <a:gd name="connsiteY0" fmla="*/ 119335 h 715997"/>
                <a:gd name="connsiteX1" fmla="*/ 119335 w 2799184"/>
                <a:gd name="connsiteY1" fmla="*/ 0 h 715997"/>
                <a:gd name="connsiteX2" fmla="*/ 1632857 w 2799184"/>
                <a:gd name="connsiteY2" fmla="*/ 0 h 715997"/>
                <a:gd name="connsiteX3" fmla="*/ 1632857 w 2799184"/>
                <a:gd name="connsiteY3" fmla="*/ 0 h 715997"/>
                <a:gd name="connsiteX4" fmla="*/ 2332653 w 2799184"/>
                <a:gd name="connsiteY4" fmla="*/ 0 h 715997"/>
                <a:gd name="connsiteX5" fmla="*/ 2679849 w 2799184"/>
                <a:gd name="connsiteY5" fmla="*/ 0 h 715997"/>
                <a:gd name="connsiteX6" fmla="*/ 2799184 w 2799184"/>
                <a:gd name="connsiteY6" fmla="*/ 119335 h 715997"/>
                <a:gd name="connsiteX7" fmla="*/ 2799184 w 2799184"/>
                <a:gd name="connsiteY7" fmla="*/ 417665 h 715997"/>
                <a:gd name="connsiteX8" fmla="*/ 2799184 w 2799184"/>
                <a:gd name="connsiteY8" fmla="*/ 417665 h 715997"/>
                <a:gd name="connsiteX9" fmla="*/ 2799184 w 2799184"/>
                <a:gd name="connsiteY9" fmla="*/ 596664 h 715997"/>
                <a:gd name="connsiteX10" fmla="*/ 2799184 w 2799184"/>
                <a:gd name="connsiteY10" fmla="*/ 596662 h 715997"/>
                <a:gd name="connsiteX11" fmla="*/ 2679849 w 2799184"/>
                <a:gd name="connsiteY11" fmla="*/ 715997 h 715997"/>
                <a:gd name="connsiteX12" fmla="*/ 2332653 w 2799184"/>
                <a:gd name="connsiteY12" fmla="*/ 715997 h 715997"/>
                <a:gd name="connsiteX13" fmla="*/ 1460250 w 2799184"/>
                <a:gd name="connsiteY13" fmla="*/ 1141399 h 715997"/>
                <a:gd name="connsiteX14" fmla="*/ 1632857 w 2799184"/>
                <a:gd name="connsiteY14" fmla="*/ 715997 h 715997"/>
                <a:gd name="connsiteX15" fmla="*/ 119335 w 2799184"/>
                <a:gd name="connsiteY15" fmla="*/ 715997 h 715997"/>
                <a:gd name="connsiteX16" fmla="*/ 0 w 2799184"/>
                <a:gd name="connsiteY16" fmla="*/ 596662 h 715997"/>
                <a:gd name="connsiteX17" fmla="*/ 0 w 2799184"/>
                <a:gd name="connsiteY17" fmla="*/ 596664 h 715997"/>
                <a:gd name="connsiteX18" fmla="*/ 0 w 2799184"/>
                <a:gd name="connsiteY18" fmla="*/ 417665 h 715997"/>
                <a:gd name="connsiteX19" fmla="*/ 0 w 2799184"/>
                <a:gd name="connsiteY19" fmla="*/ 417665 h 715997"/>
                <a:gd name="connsiteX20" fmla="*/ 0 w 2799184"/>
                <a:gd name="connsiteY20" fmla="*/ 119335 h 71599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632857 w 2799184"/>
                <a:gd name="connsiteY14" fmla="*/ 715997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548882 w 2799184"/>
                <a:gd name="connsiteY14" fmla="*/ 734658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9184" h="1104077">
                  <a:moveTo>
                    <a:pt x="0" y="119335"/>
                  </a:moveTo>
                  <a:cubicBezTo>
                    <a:pt x="0" y="53428"/>
                    <a:pt x="53428" y="0"/>
                    <a:pt x="119335" y="0"/>
                  </a:cubicBezTo>
                  <a:lnTo>
                    <a:pt x="1632857" y="0"/>
                  </a:lnTo>
                  <a:lnTo>
                    <a:pt x="1632857" y="0"/>
                  </a:lnTo>
                  <a:lnTo>
                    <a:pt x="2332653" y="0"/>
                  </a:lnTo>
                  <a:lnTo>
                    <a:pt x="2679849" y="0"/>
                  </a:lnTo>
                  <a:cubicBezTo>
                    <a:pt x="2745756" y="0"/>
                    <a:pt x="2799184" y="53428"/>
                    <a:pt x="2799184" y="119335"/>
                  </a:cubicBezTo>
                  <a:lnTo>
                    <a:pt x="2799184" y="417665"/>
                  </a:lnTo>
                  <a:lnTo>
                    <a:pt x="2799184" y="417665"/>
                  </a:lnTo>
                  <a:lnTo>
                    <a:pt x="2799184" y="596664"/>
                  </a:lnTo>
                  <a:lnTo>
                    <a:pt x="2799184" y="596662"/>
                  </a:lnTo>
                  <a:cubicBezTo>
                    <a:pt x="2799184" y="662569"/>
                    <a:pt x="2745756" y="715997"/>
                    <a:pt x="2679849" y="715997"/>
                  </a:cubicBezTo>
                  <a:lnTo>
                    <a:pt x="2332653" y="715997"/>
                  </a:lnTo>
                  <a:lnTo>
                    <a:pt x="1338952" y="1104077"/>
                  </a:lnTo>
                  <a:lnTo>
                    <a:pt x="1548882" y="734658"/>
                  </a:lnTo>
                  <a:lnTo>
                    <a:pt x="119335" y="715997"/>
                  </a:lnTo>
                  <a:cubicBezTo>
                    <a:pt x="53428" y="715997"/>
                    <a:pt x="0" y="662569"/>
                    <a:pt x="0" y="596662"/>
                  </a:cubicBezTo>
                  <a:lnTo>
                    <a:pt x="0" y="596664"/>
                  </a:lnTo>
                  <a:lnTo>
                    <a:pt x="0" y="417665"/>
                  </a:lnTo>
                  <a:lnTo>
                    <a:pt x="0" y="417665"/>
                  </a:lnTo>
                  <a:lnTo>
                    <a:pt x="0" y="119335"/>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2CF27D4-77D8-BDFC-4E6C-104932CC20F6}"/>
              </a:ext>
            </a:extLst>
          </p:cNvPr>
          <p:cNvPicPr>
            <a:picLocks noChangeAspect="1"/>
          </p:cNvPicPr>
          <p:nvPr/>
        </p:nvPicPr>
        <p:blipFill rotWithShape="1">
          <a:blip r:embed="rId3"/>
          <a:srcRect l="37309" r="56533" b="90694"/>
          <a:stretch/>
        </p:blipFill>
        <p:spPr>
          <a:xfrm>
            <a:off x="0" y="0"/>
            <a:ext cx="1251995" cy="638175"/>
          </a:xfrm>
          <a:prstGeom prst="rect">
            <a:avLst/>
          </a:prstGeom>
        </p:spPr>
      </p:pic>
      <p:pic>
        <p:nvPicPr>
          <p:cNvPr id="5" name="Picture 4">
            <a:extLst>
              <a:ext uri="{FF2B5EF4-FFF2-40B4-BE49-F238E27FC236}">
                <a16:creationId xmlns:a16="http://schemas.microsoft.com/office/drawing/2014/main" id="{C52CA76C-F349-C1D5-FEB0-05522742FFD5}"/>
              </a:ext>
            </a:extLst>
          </p:cNvPr>
          <p:cNvPicPr>
            <a:picLocks noChangeAspect="1"/>
          </p:cNvPicPr>
          <p:nvPr/>
        </p:nvPicPr>
        <p:blipFill rotWithShape="1">
          <a:blip r:embed="rId3"/>
          <a:srcRect l="37309" r="56533" b="90694"/>
          <a:stretch/>
        </p:blipFill>
        <p:spPr>
          <a:xfrm>
            <a:off x="1231739" y="0"/>
            <a:ext cx="1251995" cy="638175"/>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14" name="Mspham-0936082789">
            <a:extLst>
              <a:ext uri="{FF2B5EF4-FFF2-40B4-BE49-F238E27FC236}">
                <a16:creationId xmlns:a16="http://schemas.microsoft.com/office/drawing/2014/main" id="{3E2E1168-35EA-EB7F-A303-FD09D7A7AAFB}"/>
              </a:ext>
            </a:extLst>
          </p:cNvPr>
          <p:cNvSpPr txBox="1">
            <a:spLocks/>
          </p:cNvSpPr>
          <p:nvPr/>
        </p:nvSpPr>
        <p:spPr>
          <a:xfrm>
            <a:off x="9220201" y="1343793"/>
            <a:ext cx="2874324" cy="983960"/>
          </a:xfrm>
          <a:prstGeom prst="wedgeRoundRectCallout">
            <a:avLst>
              <a:gd name="adj1" fmla="val 42018"/>
              <a:gd name="adj2" fmla="val 8874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________?</a:t>
            </a:r>
            <a:endParaRPr lang="en-US" sz="2800" dirty="0"/>
          </a:p>
        </p:txBody>
      </p:sp>
      <p:sp>
        <p:nvSpPr>
          <p:cNvPr id="15" name="Mspham-0936082789">
            <a:extLst>
              <a:ext uri="{FF2B5EF4-FFF2-40B4-BE49-F238E27FC236}">
                <a16:creationId xmlns:a16="http://schemas.microsoft.com/office/drawing/2014/main" id="{9D7F129F-0364-B889-461D-3DE676ECA12A}"/>
              </a:ext>
            </a:extLst>
          </p:cNvPr>
          <p:cNvSpPr txBox="1">
            <a:spLocks/>
          </p:cNvSpPr>
          <p:nvPr/>
        </p:nvSpPr>
        <p:spPr>
          <a:xfrm>
            <a:off x="6540862" y="5308967"/>
            <a:ext cx="5080000" cy="983959"/>
          </a:xfrm>
          <a:prstGeom prst="wedgeRoundRectCallout">
            <a:avLst>
              <a:gd name="adj1" fmla="val -83491"/>
              <a:gd name="adj2" fmla="val 1585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______________.</a:t>
            </a:r>
            <a:endParaRPr lang="en-US" sz="2800" dirty="0"/>
          </a:p>
        </p:txBody>
      </p:sp>
      <p:sp>
        <p:nvSpPr>
          <p:cNvPr id="17" name="Mspham-0936082789">
            <a:extLst>
              <a:ext uri="{FF2B5EF4-FFF2-40B4-BE49-F238E27FC236}">
                <a16:creationId xmlns:a16="http://schemas.microsoft.com/office/drawing/2014/main" id="{9D987D45-FC2E-63B7-C1FE-DBB3C177E389}"/>
              </a:ext>
            </a:extLst>
          </p:cNvPr>
          <p:cNvSpPr txBox="1">
            <a:spLocks/>
          </p:cNvSpPr>
          <p:nvPr/>
        </p:nvSpPr>
        <p:spPr>
          <a:xfrm>
            <a:off x="8027403" y="5815637"/>
            <a:ext cx="2335797"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olidFill>
                  <a:srgbClr val="FF0000"/>
                </a:solidFill>
              </a:rPr>
              <a:t>a singer</a:t>
            </a:r>
          </a:p>
        </p:txBody>
      </p:sp>
      <p:sp>
        <p:nvSpPr>
          <p:cNvPr id="18" name="Mspham-0936082789">
            <a:extLst>
              <a:ext uri="{FF2B5EF4-FFF2-40B4-BE49-F238E27FC236}">
                <a16:creationId xmlns:a16="http://schemas.microsoft.com/office/drawing/2014/main" id="{F3AF71A2-5888-BF99-0248-5BE1F068F1C2}"/>
              </a:ext>
            </a:extLst>
          </p:cNvPr>
          <p:cNvSpPr txBox="1">
            <a:spLocks/>
          </p:cNvSpPr>
          <p:nvPr/>
        </p:nvSpPr>
        <p:spPr>
          <a:xfrm>
            <a:off x="10296525" y="1835773"/>
            <a:ext cx="249223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olidFill>
                  <a:srgbClr val="FF0000"/>
                </a:solidFill>
              </a:rPr>
              <a:t>music</a:t>
            </a:r>
          </a:p>
        </p:txBody>
      </p:sp>
    </p:spTree>
    <p:extLst>
      <p:ext uri="{BB962C8B-B14F-4D97-AF65-F5344CB8AC3E}">
        <p14:creationId xmlns:p14="http://schemas.microsoft.com/office/powerpoint/2010/main" val="4176882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9D5046-F2D2-3124-3133-47BAFFCBE645}"/>
              </a:ext>
            </a:extLst>
          </p:cNvPr>
          <p:cNvGrpSpPr/>
          <p:nvPr/>
        </p:nvGrpSpPr>
        <p:grpSpPr>
          <a:xfrm>
            <a:off x="9080862" y="5572888"/>
            <a:ext cx="1705511" cy="720038"/>
            <a:chOff x="1465986" y="3587904"/>
            <a:chExt cx="1150998" cy="485932"/>
          </a:xfrm>
        </p:grpSpPr>
        <p:sp>
          <p:nvSpPr>
            <p:cNvPr id="12" name="Mspham-0936082789">
              <a:extLst>
                <a:ext uri="{FF2B5EF4-FFF2-40B4-BE49-F238E27FC236}">
                  <a16:creationId xmlns:a16="http://schemas.microsoft.com/office/drawing/2014/main" id="{4FD65B9D-9826-ECE9-D219-70606E48A227}"/>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3" name="MsPham-0936082789">
              <a:extLst>
                <a:ext uri="{FF2B5EF4-FFF2-40B4-BE49-F238E27FC236}">
                  <a16:creationId xmlns:a16="http://schemas.microsoft.com/office/drawing/2014/main" id="{B0B609ED-DBAB-E76E-B005-CE26645F7E9B}"/>
                </a:ext>
              </a:extLst>
            </p:cNvPr>
            <p:cNvPicPr>
              <a:picLocks noChangeAspect="1"/>
            </p:cNvPicPr>
            <p:nvPr/>
          </p:nvPicPr>
          <p:blipFill>
            <a:blip r:embed="rId2"/>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2C8DD9F1-AC2F-F53A-33B7-C185C295A103}"/>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grpSp>
        <p:nvGrpSpPr>
          <p:cNvPr id="10" name="Group 9">
            <a:extLst>
              <a:ext uri="{FF2B5EF4-FFF2-40B4-BE49-F238E27FC236}">
                <a16:creationId xmlns:a16="http://schemas.microsoft.com/office/drawing/2014/main" id="{28289E25-31E5-CBCD-4EAB-28426F543F33}"/>
              </a:ext>
            </a:extLst>
          </p:cNvPr>
          <p:cNvGrpSpPr/>
          <p:nvPr/>
        </p:nvGrpSpPr>
        <p:grpSpPr>
          <a:xfrm>
            <a:off x="0" y="0"/>
            <a:ext cx="12273505" cy="6858000"/>
            <a:chOff x="0" y="0"/>
            <a:chExt cx="12273505" cy="6858000"/>
          </a:xfrm>
        </p:grpSpPr>
        <p:pic>
          <p:nvPicPr>
            <p:cNvPr id="3" name="Picture 2">
              <a:extLst>
                <a:ext uri="{FF2B5EF4-FFF2-40B4-BE49-F238E27FC236}">
                  <a16:creationId xmlns:a16="http://schemas.microsoft.com/office/drawing/2014/main" id="{38E5C85D-AF17-6506-CBBB-5B924AD044D9}"/>
                </a:ext>
              </a:extLst>
            </p:cNvPr>
            <p:cNvPicPr>
              <a:picLocks noChangeAspect="1"/>
            </p:cNvPicPr>
            <p:nvPr/>
          </p:nvPicPr>
          <p:blipFill rotWithShape="1">
            <a:blip r:embed="rId3"/>
            <a:srcRect l="4976" r="15403"/>
            <a:stretch/>
          </p:blipFill>
          <p:spPr>
            <a:xfrm>
              <a:off x="0" y="0"/>
              <a:ext cx="12192000" cy="6858000"/>
            </a:xfrm>
            <a:prstGeom prst="rect">
              <a:avLst/>
            </a:prstGeom>
          </p:spPr>
        </p:pic>
        <p:sp>
          <p:nvSpPr>
            <p:cNvPr id="8" name="Speech Bubble: Rectangle with Corners Rounded 7">
              <a:extLst>
                <a:ext uri="{FF2B5EF4-FFF2-40B4-BE49-F238E27FC236}">
                  <a16:creationId xmlns:a16="http://schemas.microsoft.com/office/drawing/2014/main" id="{FB934F68-61F5-8B9F-5EF7-4E57227052E4}"/>
                </a:ext>
              </a:extLst>
            </p:cNvPr>
            <p:cNvSpPr/>
            <p:nvPr/>
          </p:nvSpPr>
          <p:spPr>
            <a:xfrm>
              <a:off x="9619861" y="360521"/>
              <a:ext cx="2653644" cy="1141708"/>
            </a:xfrm>
            <a:custGeom>
              <a:avLst/>
              <a:gdLst>
                <a:gd name="connsiteX0" fmla="*/ 0 w 2799184"/>
                <a:gd name="connsiteY0" fmla="*/ 119335 h 715997"/>
                <a:gd name="connsiteX1" fmla="*/ 119335 w 2799184"/>
                <a:gd name="connsiteY1" fmla="*/ 0 h 715997"/>
                <a:gd name="connsiteX2" fmla="*/ 1632857 w 2799184"/>
                <a:gd name="connsiteY2" fmla="*/ 0 h 715997"/>
                <a:gd name="connsiteX3" fmla="*/ 1632857 w 2799184"/>
                <a:gd name="connsiteY3" fmla="*/ 0 h 715997"/>
                <a:gd name="connsiteX4" fmla="*/ 2332653 w 2799184"/>
                <a:gd name="connsiteY4" fmla="*/ 0 h 715997"/>
                <a:gd name="connsiteX5" fmla="*/ 2679849 w 2799184"/>
                <a:gd name="connsiteY5" fmla="*/ 0 h 715997"/>
                <a:gd name="connsiteX6" fmla="*/ 2799184 w 2799184"/>
                <a:gd name="connsiteY6" fmla="*/ 119335 h 715997"/>
                <a:gd name="connsiteX7" fmla="*/ 2799184 w 2799184"/>
                <a:gd name="connsiteY7" fmla="*/ 417665 h 715997"/>
                <a:gd name="connsiteX8" fmla="*/ 2799184 w 2799184"/>
                <a:gd name="connsiteY8" fmla="*/ 417665 h 715997"/>
                <a:gd name="connsiteX9" fmla="*/ 2799184 w 2799184"/>
                <a:gd name="connsiteY9" fmla="*/ 596664 h 715997"/>
                <a:gd name="connsiteX10" fmla="*/ 2799184 w 2799184"/>
                <a:gd name="connsiteY10" fmla="*/ 596662 h 715997"/>
                <a:gd name="connsiteX11" fmla="*/ 2679849 w 2799184"/>
                <a:gd name="connsiteY11" fmla="*/ 715997 h 715997"/>
                <a:gd name="connsiteX12" fmla="*/ 2332653 w 2799184"/>
                <a:gd name="connsiteY12" fmla="*/ 715997 h 715997"/>
                <a:gd name="connsiteX13" fmla="*/ 1460250 w 2799184"/>
                <a:gd name="connsiteY13" fmla="*/ 1141399 h 715997"/>
                <a:gd name="connsiteX14" fmla="*/ 1632857 w 2799184"/>
                <a:gd name="connsiteY14" fmla="*/ 715997 h 715997"/>
                <a:gd name="connsiteX15" fmla="*/ 119335 w 2799184"/>
                <a:gd name="connsiteY15" fmla="*/ 715997 h 715997"/>
                <a:gd name="connsiteX16" fmla="*/ 0 w 2799184"/>
                <a:gd name="connsiteY16" fmla="*/ 596662 h 715997"/>
                <a:gd name="connsiteX17" fmla="*/ 0 w 2799184"/>
                <a:gd name="connsiteY17" fmla="*/ 596664 h 715997"/>
                <a:gd name="connsiteX18" fmla="*/ 0 w 2799184"/>
                <a:gd name="connsiteY18" fmla="*/ 417665 h 715997"/>
                <a:gd name="connsiteX19" fmla="*/ 0 w 2799184"/>
                <a:gd name="connsiteY19" fmla="*/ 417665 h 715997"/>
                <a:gd name="connsiteX20" fmla="*/ 0 w 2799184"/>
                <a:gd name="connsiteY20" fmla="*/ 119335 h 71599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632857 w 2799184"/>
                <a:gd name="connsiteY14" fmla="*/ 715997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548882 w 2799184"/>
                <a:gd name="connsiteY14" fmla="*/ 734658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9184" h="1104077">
                  <a:moveTo>
                    <a:pt x="0" y="119335"/>
                  </a:moveTo>
                  <a:cubicBezTo>
                    <a:pt x="0" y="53428"/>
                    <a:pt x="53428" y="0"/>
                    <a:pt x="119335" y="0"/>
                  </a:cubicBezTo>
                  <a:lnTo>
                    <a:pt x="1632857" y="0"/>
                  </a:lnTo>
                  <a:lnTo>
                    <a:pt x="1632857" y="0"/>
                  </a:lnTo>
                  <a:lnTo>
                    <a:pt x="2332653" y="0"/>
                  </a:lnTo>
                  <a:lnTo>
                    <a:pt x="2679849" y="0"/>
                  </a:lnTo>
                  <a:cubicBezTo>
                    <a:pt x="2745756" y="0"/>
                    <a:pt x="2799184" y="53428"/>
                    <a:pt x="2799184" y="119335"/>
                  </a:cubicBezTo>
                  <a:lnTo>
                    <a:pt x="2799184" y="417665"/>
                  </a:lnTo>
                  <a:lnTo>
                    <a:pt x="2799184" y="417665"/>
                  </a:lnTo>
                  <a:lnTo>
                    <a:pt x="2799184" y="596664"/>
                  </a:lnTo>
                  <a:lnTo>
                    <a:pt x="2799184" y="596662"/>
                  </a:lnTo>
                  <a:cubicBezTo>
                    <a:pt x="2799184" y="662569"/>
                    <a:pt x="2745756" y="715997"/>
                    <a:pt x="2679849" y="715997"/>
                  </a:cubicBezTo>
                  <a:lnTo>
                    <a:pt x="2332653" y="715997"/>
                  </a:lnTo>
                  <a:lnTo>
                    <a:pt x="1338952" y="1104077"/>
                  </a:lnTo>
                  <a:lnTo>
                    <a:pt x="1548882" y="734658"/>
                  </a:lnTo>
                  <a:lnTo>
                    <a:pt x="119335" y="715997"/>
                  </a:lnTo>
                  <a:cubicBezTo>
                    <a:pt x="53428" y="715997"/>
                    <a:pt x="0" y="662569"/>
                    <a:pt x="0" y="596662"/>
                  </a:cubicBezTo>
                  <a:lnTo>
                    <a:pt x="0" y="596664"/>
                  </a:lnTo>
                  <a:lnTo>
                    <a:pt x="0" y="417665"/>
                  </a:lnTo>
                  <a:lnTo>
                    <a:pt x="0" y="417665"/>
                  </a:lnTo>
                  <a:lnTo>
                    <a:pt x="0" y="119335"/>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2CF27D4-77D8-BDFC-4E6C-104932CC20F6}"/>
              </a:ext>
            </a:extLst>
          </p:cNvPr>
          <p:cNvPicPr>
            <a:picLocks noChangeAspect="1"/>
          </p:cNvPicPr>
          <p:nvPr/>
        </p:nvPicPr>
        <p:blipFill rotWithShape="1">
          <a:blip r:embed="rId3"/>
          <a:srcRect l="37309" r="56533" b="90694"/>
          <a:stretch/>
        </p:blipFill>
        <p:spPr>
          <a:xfrm>
            <a:off x="0" y="0"/>
            <a:ext cx="1251995" cy="638175"/>
          </a:xfrm>
          <a:prstGeom prst="rect">
            <a:avLst/>
          </a:prstGeom>
        </p:spPr>
      </p:pic>
      <p:pic>
        <p:nvPicPr>
          <p:cNvPr id="5" name="Picture 4">
            <a:extLst>
              <a:ext uri="{FF2B5EF4-FFF2-40B4-BE49-F238E27FC236}">
                <a16:creationId xmlns:a16="http://schemas.microsoft.com/office/drawing/2014/main" id="{C52CA76C-F349-C1D5-FEB0-05522742FFD5}"/>
              </a:ext>
            </a:extLst>
          </p:cNvPr>
          <p:cNvPicPr>
            <a:picLocks noChangeAspect="1"/>
          </p:cNvPicPr>
          <p:nvPr/>
        </p:nvPicPr>
        <p:blipFill rotWithShape="1">
          <a:blip r:embed="rId3"/>
          <a:srcRect l="37309" r="56533" b="90694"/>
          <a:stretch/>
        </p:blipFill>
        <p:spPr>
          <a:xfrm>
            <a:off x="1231739" y="0"/>
            <a:ext cx="1251995" cy="638175"/>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14" name="Mspham-0936082789">
            <a:extLst>
              <a:ext uri="{FF2B5EF4-FFF2-40B4-BE49-F238E27FC236}">
                <a16:creationId xmlns:a16="http://schemas.microsoft.com/office/drawing/2014/main" id="{3E2E1168-35EA-EB7F-A303-FD09D7A7AAFB}"/>
              </a:ext>
            </a:extLst>
          </p:cNvPr>
          <p:cNvSpPr txBox="1">
            <a:spLocks/>
          </p:cNvSpPr>
          <p:nvPr/>
        </p:nvSpPr>
        <p:spPr>
          <a:xfrm>
            <a:off x="9220201" y="1343793"/>
            <a:ext cx="2874324" cy="983960"/>
          </a:xfrm>
          <a:prstGeom prst="wedgeRoundRectCallout">
            <a:avLst>
              <a:gd name="adj1" fmla="val 42018"/>
              <a:gd name="adj2" fmla="val 8874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________?</a:t>
            </a:r>
            <a:endParaRPr lang="en-US" sz="2800" dirty="0"/>
          </a:p>
        </p:txBody>
      </p:sp>
      <p:sp>
        <p:nvSpPr>
          <p:cNvPr id="15" name="Mspham-0936082789">
            <a:extLst>
              <a:ext uri="{FF2B5EF4-FFF2-40B4-BE49-F238E27FC236}">
                <a16:creationId xmlns:a16="http://schemas.microsoft.com/office/drawing/2014/main" id="{9D7F129F-0364-B889-461D-3DE676ECA12A}"/>
              </a:ext>
            </a:extLst>
          </p:cNvPr>
          <p:cNvSpPr txBox="1">
            <a:spLocks/>
          </p:cNvSpPr>
          <p:nvPr/>
        </p:nvSpPr>
        <p:spPr>
          <a:xfrm>
            <a:off x="6540862" y="5308967"/>
            <a:ext cx="5080000" cy="983959"/>
          </a:xfrm>
          <a:prstGeom prst="wedgeRoundRectCallout">
            <a:avLst>
              <a:gd name="adj1" fmla="val -66429"/>
              <a:gd name="adj2" fmla="val -4706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______________.</a:t>
            </a:r>
            <a:endParaRPr lang="en-US" sz="2800" dirty="0"/>
          </a:p>
        </p:txBody>
      </p:sp>
      <p:sp>
        <p:nvSpPr>
          <p:cNvPr id="17" name="Mspham-0936082789">
            <a:extLst>
              <a:ext uri="{FF2B5EF4-FFF2-40B4-BE49-F238E27FC236}">
                <a16:creationId xmlns:a16="http://schemas.microsoft.com/office/drawing/2014/main" id="{9D987D45-FC2E-63B7-C1FE-DBB3C177E389}"/>
              </a:ext>
            </a:extLst>
          </p:cNvPr>
          <p:cNvSpPr txBox="1">
            <a:spLocks/>
          </p:cNvSpPr>
          <p:nvPr/>
        </p:nvSpPr>
        <p:spPr>
          <a:xfrm>
            <a:off x="8027403" y="5815637"/>
            <a:ext cx="2335797"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olidFill>
                  <a:srgbClr val="FF0000"/>
                </a:solidFill>
              </a:rPr>
              <a:t>a painter</a:t>
            </a:r>
          </a:p>
        </p:txBody>
      </p:sp>
      <p:sp>
        <p:nvSpPr>
          <p:cNvPr id="18" name="Mspham-0936082789">
            <a:extLst>
              <a:ext uri="{FF2B5EF4-FFF2-40B4-BE49-F238E27FC236}">
                <a16:creationId xmlns:a16="http://schemas.microsoft.com/office/drawing/2014/main" id="{F3AF71A2-5888-BF99-0248-5BE1F068F1C2}"/>
              </a:ext>
            </a:extLst>
          </p:cNvPr>
          <p:cNvSpPr txBox="1">
            <a:spLocks/>
          </p:cNvSpPr>
          <p:nvPr/>
        </p:nvSpPr>
        <p:spPr>
          <a:xfrm>
            <a:off x="10296525" y="1835773"/>
            <a:ext cx="249223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olidFill>
                  <a:srgbClr val="FF0000"/>
                </a:solidFill>
              </a:rPr>
              <a:t>art</a:t>
            </a:r>
          </a:p>
        </p:txBody>
      </p:sp>
    </p:spTree>
    <p:extLst>
      <p:ext uri="{BB962C8B-B14F-4D97-AF65-F5344CB8AC3E}">
        <p14:creationId xmlns:p14="http://schemas.microsoft.com/office/powerpoint/2010/main" val="840611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spham-0936082789">
            <a:extLst>
              <a:ext uri="{FF2B5EF4-FFF2-40B4-BE49-F238E27FC236}">
                <a16:creationId xmlns:a16="http://schemas.microsoft.com/office/drawing/2014/main" id="{3F6FA624-600D-9A07-F74A-46F688BE58AF}"/>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400300" y="2199635"/>
            <a:ext cx="8477679" cy="1838965"/>
          </a:xfrm>
          <a:prstGeom prst="rect">
            <a:avLst/>
          </a:prstGeom>
        </p:spPr>
        <p:txBody>
          <a:bodyPr wrap="square" lIns="0" tIns="0" rIns="0" bIns="0" rtlCol="0" anchor="t">
            <a:spAutoFit/>
          </a:bodyPr>
          <a:lstStyle/>
          <a:p>
            <a:pPr algn="ctr"/>
            <a:r>
              <a:rPr lang="en-US" sz="119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Vocabulary</a:t>
            </a:r>
            <a:endParaRPr lang="en-US" sz="1980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endParaRP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id="{90209E49-C6B0-7129-8E1E-8FEC0254FCB8}"/>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id="{728CE7A2-6277-C4F9-7763-22C0D971E162}"/>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163E73F7-8CF7-8A08-C9ED-01F6D28E2326}"/>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1025CA7D-C9E3-13E2-600B-7AF0DEE52C4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1021530783"/>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9D5046-F2D2-3124-3133-47BAFFCBE645}"/>
              </a:ext>
            </a:extLst>
          </p:cNvPr>
          <p:cNvGrpSpPr/>
          <p:nvPr/>
        </p:nvGrpSpPr>
        <p:grpSpPr>
          <a:xfrm>
            <a:off x="9080862" y="5572888"/>
            <a:ext cx="1705511" cy="720038"/>
            <a:chOff x="1465986" y="3587904"/>
            <a:chExt cx="1150998" cy="485932"/>
          </a:xfrm>
        </p:grpSpPr>
        <p:sp>
          <p:nvSpPr>
            <p:cNvPr id="12" name="Mspham-0936082789">
              <a:extLst>
                <a:ext uri="{FF2B5EF4-FFF2-40B4-BE49-F238E27FC236}">
                  <a16:creationId xmlns:a16="http://schemas.microsoft.com/office/drawing/2014/main" id="{4FD65B9D-9826-ECE9-D219-70606E48A227}"/>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3" name="MsPham-0936082789">
              <a:extLst>
                <a:ext uri="{FF2B5EF4-FFF2-40B4-BE49-F238E27FC236}">
                  <a16:creationId xmlns:a16="http://schemas.microsoft.com/office/drawing/2014/main" id="{B0B609ED-DBAB-E76E-B005-CE26645F7E9B}"/>
                </a:ext>
              </a:extLst>
            </p:cNvPr>
            <p:cNvPicPr>
              <a:picLocks noChangeAspect="1"/>
            </p:cNvPicPr>
            <p:nvPr/>
          </p:nvPicPr>
          <p:blipFill>
            <a:blip r:embed="rId2"/>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2C8DD9F1-AC2F-F53A-33B7-C185C295A103}"/>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grpSp>
        <p:nvGrpSpPr>
          <p:cNvPr id="10" name="Group 9">
            <a:extLst>
              <a:ext uri="{FF2B5EF4-FFF2-40B4-BE49-F238E27FC236}">
                <a16:creationId xmlns:a16="http://schemas.microsoft.com/office/drawing/2014/main" id="{28289E25-31E5-CBCD-4EAB-28426F543F33}"/>
              </a:ext>
            </a:extLst>
          </p:cNvPr>
          <p:cNvGrpSpPr/>
          <p:nvPr/>
        </p:nvGrpSpPr>
        <p:grpSpPr>
          <a:xfrm>
            <a:off x="0" y="0"/>
            <a:ext cx="12273505" cy="6858000"/>
            <a:chOff x="0" y="0"/>
            <a:chExt cx="12273505" cy="6858000"/>
          </a:xfrm>
        </p:grpSpPr>
        <p:pic>
          <p:nvPicPr>
            <p:cNvPr id="3" name="Picture 2">
              <a:extLst>
                <a:ext uri="{FF2B5EF4-FFF2-40B4-BE49-F238E27FC236}">
                  <a16:creationId xmlns:a16="http://schemas.microsoft.com/office/drawing/2014/main" id="{38E5C85D-AF17-6506-CBBB-5B924AD044D9}"/>
                </a:ext>
              </a:extLst>
            </p:cNvPr>
            <p:cNvPicPr>
              <a:picLocks noChangeAspect="1"/>
            </p:cNvPicPr>
            <p:nvPr/>
          </p:nvPicPr>
          <p:blipFill rotWithShape="1">
            <a:blip r:embed="rId3"/>
            <a:srcRect l="4976" r="15403"/>
            <a:stretch/>
          </p:blipFill>
          <p:spPr>
            <a:xfrm>
              <a:off x="0" y="0"/>
              <a:ext cx="12192000" cy="6858000"/>
            </a:xfrm>
            <a:prstGeom prst="rect">
              <a:avLst/>
            </a:prstGeom>
          </p:spPr>
        </p:pic>
        <p:sp>
          <p:nvSpPr>
            <p:cNvPr id="8" name="Speech Bubble: Rectangle with Corners Rounded 7">
              <a:extLst>
                <a:ext uri="{FF2B5EF4-FFF2-40B4-BE49-F238E27FC236}">
                  <a16:creationId xmlns:a16="http://schemas.microsoft.com/office/drawing/2014/main" id="{FB934F68-61F5-8B9F-5EF7-4E57227052E4}"/>
                </a:ext>
              </a:extLst>
            </p:cNvPr>
            <p:cNvSpPr/>
            <p:nvPr/>
          </p:nvSpPr>
          <p:spPr>
            <a:xfrm>
              <a:off x="9619861" y="360521"/>
              <a:ext cx="2653644" cy="1141708"/>
            </a:xfrm>
            <a:custGeom>
              <a:avLst/>
              <a:gdLst>
                <a:gd name="connsiteX0" fmla="*/ 0 w 2799184"/>
                <a:gd name="connsiteY0" fmla="*/ 119335 h 715997"/>
                <a:gd name="connsiteX1" fmla="*/ 119335 w 2799184"/>
                <a:gd name="connsiteY1" fmla="*/ 0 h 715997"/>
                <a:gd name="connsiteX2" fmla="*/ 1632857 w 2799184"/>
                <a:gd name="connsiteY2" fmla="*/ 0 h 715997"/>
                <a:gd name="connsiteX3" fmla="*/ 1632857 w 2799184"/>
                <a:gd name="connsiteY3" fmla="*/ 0 h 715997"/>
                <a:gd name="connsiteX4" fmla="*/ 2332653 w 2799184"/>
                <a:gd name="connsiteY4" fmla="*/ 0 h 715997"/>
                <a:gd name="connsiteX5" fmla="*/ 2679849 w 2799184"/>
                <a:gd name="connsiteY5" fmla="*/ 0 h 715997"/>
                <a:gd name="connsiteX6" fmla="*/ 2799184 w 2799184"/>
                <a:gd name="connsiteY6" fmla="*/ 119335 h 715997"/>
                <a:gd name="connsiteX7" fmla="*/ 2799184 w 2799184"/>
                <a:gd name="connsiteY7" fmla="*/ 417665 h 715997"/>
                <a:gd name="connsiteX8" fmla="*/ 2799184 w 2799184"/>
                <a:gd name="connsiteY8" fmla="*/ 417665 h 715997"/>
                <a:gd name="connsiteX9" fmla="*/ 2799184 w 2799184"/>
                <a:gd name="connsiteY9" fmla="*/ 596664 h 715997"/>
                <a:gd name="connsiteX10" fmla="*/ 2799184 w 2799184"/>
                <a:gd name="connsiteY10" fmla="*/ 596662 h 715997"/>
                <a:gd name="connsiteX11" fmla="*/ 2679849 w 2799184"/>
                <a:gd name="connsiteY11" fmla="*/ 715997 h 715997"/>
                <a:gd name="connsiteX12" fmla="*/ 2332653 w 2799184"/>
                <a:gd name="connsiteY12" fmla="*/ 715997 h 715997"/>
                <a:gd name="connsiteX13" fmla="*/ 1460250 w 2799184"/>
                <a:gd name="connsiteY13" fmla="*/ 1141399 h 715997"/>
                <a:gd name="connsiteX14" fmla="*/ 1632857 w 2799184"/>
                <a:gd name="connsiteY14" fmla="*/ 715997 h 715997"/>
                <a:gd name="connsiteX15" fmla="*/ 119335 w 2799184"/>
                <a:gd name="connsiteY15" fmla="*/ 715997 h 715997"/>
                <a:gd name="connsiteX16" fmla="*/ 0 w 2799184"/>
                <a:gd name="connsiteY16" fmla="*/ 596662 h 715997"/>
                <a:gd name="connsiteX17" fmla="*/ 0 w 2799184"/>
                <a:gd name="connsiteY17" fmla="*/ 596664 h 715997"/>
                <a:gd name="connsiteX18" fmla="*/ 0 w 2799184"/>
                <a:gd name="connsiteY18" fmla="*/ 417665 h 715997"/>
                <a:gd name="connsiteX19" fmla="*/ 0 w 2799184"/>
                <a:gd name="connsiteY19" fmla="*/ 417665 h 715997"/>
                <a:gd name="connsiteX20" fmla="*/ 0 w 2799184"/>
                <a:gd name="connsiteY20" fmla="*/ 119335 h 71599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632857 w 2799184"/>
                <a:gd name="connsiteY14" fmla="*/ 715997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548882 w 2799184"/>
                <a:gd name="connsiteY14" fmla="*/ 734658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9184" h="1104077">
                  <a:moveTo>
                    <a:pt x="0" y="119335"/>
                  </a:moveTo>
                  <a:cubicBezTo>
                    <a:pt x="0" y="53428"/>
                    <a:pt x="53428" y="0"/>
                    <a:pt x="119335" y="0"/>
                  </a:cubicBezTo>
                  <a:lnTo>
                    <a:pt x="1632857" y="0"/>
                  </a:lnTo>
                  <a:lnTo>
                    <a:pt x="1632857" y="0"/>
                  </a:lnTo>
                  <a:lnTo>
                    <a:pt x="2332653" y="0"/>
                  </a:lnTo>
                  <a:lnTo>
                    <a:pt x="2679849" y="0"/>
                  </a:lnTo>
                  <a:cubicBezTo>
                    <a:pt x="2745756" y="0"/>
                    <a:pt x="2799184" y="53428"/>
                    <a:pt x="2799184" y="119335"/>
                  </a:cubicBezTo>
                  <a:lnTo>
                    <a:pt x="2799184" y="417665"/>
                  </a:lnTo>
                  <a:lnTo>
                    <a:pt x="2799184" y="417665"/>
                  </a:lnTo>
                  <a:lnTo>
                    <a:pt x="2799184" y="596664"/>
                  </a:lnTo>
                  <a:lnTo>
                    <a:pt x="2799184" y="596662"/>
                  </a:lnTo>
                  <a:cubicBezTo>
                    <a:pt x="2799184" y="662569"/>
                    <a:pt x="2745756" y="715997"/>
                    <a:pt x="2679849" y="715997"/>
                  </a:cubicBezTo>
                  <a:lnTo>
                    <a:pt x="2332653" y="715997"/>
                  </a:lnTo>
                  <a:lnTo>
                    <a:pt x="1338952" y="1104077"/>
                  </a:lnTo>
                  <a:lnTo>
                    <a:pt x="1548882" y="734658"/>
                  </a:lnTo>
                  <a:lnTo>
                    <a:pt x="119335" y="715997"/>
                  </a:lnTo>
                  <a:cubicBezTo>
                    <a:pt x="53428" y="715997"/>
                    <a:pt x="0" y="662569"/>
                    <a:pt x="0" y="596662"/>
                  </a:cubicBezTo>
                  <a:lnTo>
                    <a:pt x="0" y="596664"/>
                  </a:lnTo>
                  <a:lnTo>
                    <a:pt x="0" y="417665"/>
                  </a:lnTo>
                  <a:lnTo>
                    <a:pt x="0" y="417665"/>
                  </a:lnTo>
                  <a:lnTo>
                    <a:pt x="0" y="119335"/>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2CF27D4-77D8-BDFC-4E6C-104932CC20F6}"/>
              </a:ext>
            </a:extLst>
          </p:cNvPr>
          <p:cNvPicPr>
            <a:picLocks noChangeAspect="1"/>
          </p:cNvPicPr>
          <p:nvPr/>
        </p:nvPicPr>
        <p:blipFill rotWithShape="1">
          <a:blip r:embed="rId3"/>
          <a:srcRect l="37309" r="56533" b="90694"/>
          <a:stretch/>
        </p:blipFill>
        <p:spPr>
          <a:xfrm>
            <a:off x="0" y="0"/>
            <a:ext cx="1251995" cy="638175"/>
          </a:xfrm>
          <a:prstGeom prst="rect">
            <a:avLst/>
          </a:prstGeom>
        </p:spPr>
      </p:pic>
      <p:pic>
        <p:nvPicPr>
          <p:cNvPr id="5" name="Picture 4">
            <a:extLst>
              <a:ext uri="{FF2B5EF4-FFF2-40B4-BE49-F238E27FC236}">
                <a16:creationId xmlns:a16="http://schemas.microsoft.com/office/drawing/2014/main" id="{C52CA76C-F349-C1D5-FEB0-05522742FFD5}"/>
              </a:ext>
            </a:extLst>
          </p:cNvPr>
          <p:cNvPicPr>
            <a:picLocks noChangeAspect="1"/>
          </p:cNvPicPr>
          <p:nvPr/>
        </p:nvPicPr>
        <p:blipFill rotWithShape="1">
          <a:blip r:embed="rId3"/>
          <a:srcRect l="37309" r="56533" b="90694"/>
          <a:stretch/>
        </p:blipFill>
        <p:spPr>
          <a:xfrm>
            <a:off x="1231739" y="0"/>
            <a:ext cx="1251995" cy="638175"/>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14" name="Mspham-0936082789">
            <a:extLst>
              <a:ext uri="{FF2B5EF4-FFF2-40B4-BE49-F238E27FC236}">
                <a16:creationId xmlns:a16="http://schemas.microsoft.com/office/drawing/2014/main" id="{3E2E1168-35EA-EB7F-A303-FD09D7A7AAFB}"/>
              </a:ext>
            </a:extLst>
          </p:cNvPr>
          <p:cNvSpPr txBox="1">
            <a:spLocks/>
          </p:cNvSpPr>
          <p:nvPr/>
        </p:nvSpPr>
        <p:spPr>
          <a:xfrm>
            <a:off x="9220201" y="1343793"/>
            <a:ext cx="2874324" cy="983960"/>
          </a:xfrm>
          <a:prstGeom prst="wedgeRoundRectCallout">
            <a:avLst>
              <a:gd name="adj1" fmla="val 42018"/>
              <a:gd name="adj2" fmla="val 8874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________?</a:t>
            </a:r>
            <a:endParaRPr lang="en-US" sz="2800" dirty="0"/>
          </a:p>
        </p:txBody>
      </p:sp>
      <p:sp>
        <p:nvSpPr>
          <p:cNvPr id="15" name="Mspham-0936082789">
            <a:extLst>
              <a:ext uri="{FF2B5EF4-FFF2-40B4-BE49-F238E27FC236}">
                <a16:creationId xmlns:a16="http://schemas.microsoft.com/office/drawing/2014/main" id="{9D7F129F-0364-B889-461D-3DE676ECA12A}"/>
              </a:ext>
            </a:extLst>
          </p:cNvPr>
          <p:cNvSpPr txBox="1">
            <a:spLocks/>
          </p:cNvSpPr>
          <p:nvPr/>
        </p:nvSpPr>
        <p:spPr>
          <a:xfrm>
            <a:off x="6540862" y="5308967"/>
            <a:ext cx="5080000" cy="983959"/>
          </a:xfrm>
          <a:prstGeom prst="wedgeRoundRectCallout">
            <a:avLst>
              <a:gd name="adj1" fmla="val -38491"/>
              <a:gd name="adj2" fmla="val -85787"/>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___________________.</a:t>
            </a:r>
            <a:endParaRPr lang="en-US" sz="2800" dirty="0"/>
          </a:p>
        </p:txBody>
      </p:sp>
      <p:sp>
        <p:nvSpPr>
          <p:cNvPr id="17" name="Mspham-0936082789">
            <a:extLst>
              <a:ext uri="{FF2B5EF4-FFF2-40B4-BE49-F238E27FC236}">
                <a16:creationId xmlns:a16="http://schemas.microsoft.com/office/drawing/2014/main" id="{9D987D45-FC2E-63B7-C1FE-DBB3C177E389}"/>
              </a:ext>
            </a:extLst>
          </p:cNvPr>
          <p:cNvSpPr txBox="1">
            <a:spLocks/>
          </p:cNvSpPr>
          <p:nvPr/>
        </p:nvSpPr>
        <p:spPr>
          <a:xfrm>
            <a:off x="7543470" y="5800340"/>
            <a:ext cx="351472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olidFill>
                  <a:srgbClr val="FF0000"/>
                </a:solidFill>
              </a:rPr>
              <a:t>a maths teacher</a:t>
            </a:r>
          </a:p>
        </p:txBody>
      </p:sp>
      <p:sp>
        <p:nvSpPr>
          <p:cNvPr id="18" name="Mspham-0936082789">
            <a:extLst>
              <a:ext uri="{FF2B5EF4-FFF2-40B4-BE49-F238E27FC236}">
                <a16:creationId xmlns:a16="http://schemas.microsoft.com/office/drawing/2014/main" id="{F3AF71A2-5888-BF99-0248-5BE1F068F1C2}"/>
              </a:ext>
            </a:extLst>
          </p:cNvPr>
          <p:cNvSpPr txBox="1">
            <a:spLocks/>
          </p:cNvSpPr>
          <p:nvPr/>
        </p:nvSpPr>
        <p:spPr>
          <a:xfrm>
            <a:off x="10296525" y="1835773"/>
            <a:ext cx="249223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olidFill>
                  <a:srgbClr val="FF0000"/>
                </a:solidFill>
              </a:rPr>
              <a:t>maths</a:t>
            </a:r>
          </a:p>
        </p:txBody>
      </p:sp>
    </p:spTree>
    <p:extLst>
      <p:ext uri="{BB962C8B-B14F-4D97-AF65-F5344CB8AC3E}">
        <p14:creationId xmlns:p14="http://schemas.microsoft.com/office/powerpoint/2010/main" val="420589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9D5046-F2D2-3124-3133-47BAFFCBE645}"/>
              </a:ext>
            </a:extLst>
          </p:cNvPr>
          <p:cNvGrpSpPr/>
          <p:nvPr/>
        </p:nvGrpSpPr>
        <p:grpSpPr>
          <a:xfrm>
            <a:off x="9080862" y="5572888"/>
            <a:ext cx="1705511" cy="720038"/>
            <a:chOff x="1465986" y="3587904"/>
            <a:chExt cx="1150998" cy="485932"/>
          </a:xfrm>
        </p:grpSpPr>
        <p:sp>
          <p:nvSpPr>
            <p:cNvPr id="12" name="Mspham-0936082789">
              <a:extLst>
                <a:ext uri="{FF2B5EF4-FFF2-40B4-BE49-F238E27FC236}">
                  <a16:creationId xmlns:a16="http://schemas.microsoft.com/office/drawing/2014/main" id="{4FD65B9D-9826-ECE9-D219-70606E48A227}"/>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3" name="MsPham-0936082789">
              <a:extLst>
                <a:ext uri="{FF2B5EF4-FFF2-40B4-BE49-F238E27FC236}">
                  <a16:creationId xmlns:a16="http://schemas.microsoft.com/office/drawing/2014/main" id="{B0B609ED-DBAB-E76E-B005-CE26645F7E9B}"/>
                </a:ext>
              </a:extLst>
            </p:cNvPr>
            <p:cNvPicPr>
              <a:picLocks noChangeAspect="1"/>
            </p:cNvPicPr>
            <p:nvPr/>
          </p:nvPicPr>
          <p:blipFill>
            <a:blip r:embed="rId2"/>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2C8DD9F1-AC2F-F53A-33B7-C185C295A103}"/>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grpSp>
        <p:nvGrpSpPr>
          <p:cNvPr id="10" name="Group 9">
            <a:extLst>
              <a:ext uri="{FF2B5EF4-FFF2-40B4-BE49-F238E27FC236}">
                <a16:creationId xmlns:a16="http://schemas.microsoft.com/office/drawing/2014/main" id="{28289E25-31E5-CBCD-4EAB-28426F543F33}"/>
              </a:ext>
            </a:extLst>
          </p:cNvPr>
          <p:cNvGrpSpPr/>
          <p:nvPr/>
        </p:nvGrpSpPr>
        <p:grpSpPr>
          <a:xfrm>
            <a:off x="0" y="0"/>
            <a:ext cx="12273505" cy="6858000"/>
            <a:chOff x="0" y="0"/>
            <a:chExt cx="12273505" cy="6858000"/>
          </a:xfrm>
        </p:grpSpPr>
        <p:pic>
          <p:nvPicPr>
            <p:cNvPr id="3" name="Picture 2">
              <a:extLst>
                <a:ext uri="{FF2B5EF4-FFF2-40B4-BE49-F238E27FC236}">
                  <a16:creationId xmlns:a16="http://schemas.microsoft.com/office/drawing/2014/main" id="{38E5C85D-AF17-6506-CBBB-5B924AD044D9}"/>
                </a:ext>
              </a:extLst>
            </p:cNvPr>
            <p:cNvPicPr>
              <a:picLocks noChangeAspect="1"/>
            </p:cNvPicPr>
            <p:nvPr/>
          </p:nvPicPr>
          <p:blipFill rotWithShape="1">
            <a:blip r:embed="rId3"/>
            <a:srcRect l="4976" r="15403"/>
            <a:stretch/>
          </p:blipFill>
          <p:spPr>
            <a:xfrm>
              <a:off x="0" y="0"/>
              <a:ext cx="12192000" cy="6858000"/>
            </a:xfrm>
            <a:prstGeom prst="rect">
              <a:avLst/>
            </a:prstGeom>
          </p:spPr>
        </p:pic>
        <p:sp>
          <p:nvSpPr>
            <p:cNvPr id="8" name="Speech Bubble: Rectangle with Corners Rounded 7">
              <a:extLst>
                <a:ext uri="{FF2B5EF4-FFF2-40B4-BE49-F238E27FC236}">
                  <a16:creationId xmlns:a16="http://schemas.microsoft.com/office/drawing/2014/main" id="{FB934F68-61F5-8B9F-5EF7-4E57227052E4}"/>
                </a:ext>
              </a:extLst>
            </p:cNvPr>
            <p:cNvSpPr/>
            <p:nvPr/>
          </p:nvSpPr>
          <p:spPr>
            <a:xfrm>
              <a:off x="9619861" y="360521"/>
              <a:ext cx="2653644" cy="1141708"/>
            </a:xfrm>
            <a:custGeom>
              <a:avLst/>
              <a:gdLst>
                <a:gd name="connsiteX0" fmla="*/ 0 w 2799184"/>
                <a:gd name="connsiteY0" fmla="*/ 119335 h 715997"/>
                <a:gd name="connsiteX1" fmla="*/ 119335 w 2799184"/>
                <a:gd name="connsiteY1" fmla="*/ 0 h 715997"/>
                <a:gd name="connsiteX2" fmla="*/ 1632857 w 2799184"/>
                <a:gd name="connsiteY2" fmla="*/ 0 h 715997"/>
                <a:gd name="connsiteX3" fmla="*/ 1632857 w 2799184"/>
                <a:gd name="connsiteY3" fmla="*/ 0 h 715997"/>
                <a:gd name="connsiteX4" fmla="*/ 2332653 w 2799184"/>
                <a:gd name="connsiteY4" fmla="*/ 0 h 715997"/>
                <a:gd name="connsiteX5" fmla="*/ 2679849 w 2799184"/>
                <a:gd name="connsiteY5" fmla="*/ 0 h 715997"/>
                <a:gd name="connsiteX6" fmla="*/ 2799184 w 2799184"/>
                <a:gd name="connsiteY6" fmla="*/ 119335 h 715997"/>
                <a:gd name="connsiteX7" fmla="*/ 2799184 w 2799184"/>
                <a:gd name="connsiteY7" fmla="*/ 417665 h 715997"/>
                <a:gd name="connsiteX8" fmla="*/ 2799184 w 2799184"/>
                <a:gd name="connsiteY8" fmla="*/ 417665 h 715997"/>
                <a:gd name="connsiteX9" fmla="*/ 2799184 w 2799184"/>
                <a:gd name="connsiteY9" fmla="*/ 596664 h 715997"/>
                <a:gd name="connsiteX10" fmla="*/ 2799184 w 2799184"/>
                <a:gd name="connsiteY10" fmla="*/ 596662 h 715997"/>
                <a:gd name="connsiteX11" fmla="*/ 2679849 w 2799184"/>
                <a:gd name="connsiteY11" fmla="*/ 715997 h 715997"/>
                <a:gd name="connsiteX12" fmla="*/ 2332653 w 2799184"/>
                <a:gd name="connsiteY12" fmla="*/ 715997 h 715997"/>
                <a:gd name="connsiteX13" fmla="*/ 1460250 w 2799184"/>
                <a:gd name="connsiteY13" fmla="*/ 1141399 h 715997"/>
                <a:gd name="connsiteX14" fmla="*/ 1632857 w 2799184"/>
                <a:gd name="connsiteY14" fmla="*/ 715997 h 715997"/>
                <a:gd name="connsiteX15" fmla="*/ 119335 w 2799184"/>
                <a:gd name="connsiteY15" fmla="*/ 715997 h 715997"/>
                <a:gd name="connsiteX16" fmla="*/ 0 w 2799184"/>
                <a:gd name="connsiteY16" fmla="*/ 596662 h 715997"/>
                <a:gd name="connsiteX17" fmla="*/ 0 w 2799184"/>
                <a:gd name="connsiteY17" fmla="*/ 596664 h 715997"/>
                <a:gd name="connsiteX18" fmla="*/ 0 w 2799184"/>
                <a:gd name="connsiteY18" fmla="*/ 417665 h 715997"/>
                <a:gd name="connsiteX19" fmla="*/ 0 w 2799184"/>
                <a:gd name="connsiteY19" fmla="*/ 417665 h 715997"/>
                <a:gd name="connsiteX20" fmla="*/ 0 w 2799184"/>
                <a:gd name="connsiteY20" fmla="*/ 119335 h 71599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632857 w 2799184"/>
                <a:gd name="connsiteY14" fmla="*/ 715997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548882 w 2799184"/>
                <a:gd name="connsiteY14" fmla="*/ 734658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9184" h="1104077">
                  <a:moveTo>
                    <a:pt x="0" y="119335"/>
                  </a:moveTo>
                  <a:cubicBezTo>
                    <a:pt x="0" y="53428"/>
                    <a:pt x="53428" y="0"/>
                    <a:pt x="119335" y="0"/>
                  </a:cubicBezTo>
                  <a:lnTo>
                    <a:pt x="1632857" y="0"/>
                  </a:lnTo>
                  <a:lnTo>
                    <a:pt x="1632857" y="0"/>
                  </a:lnTo>
                  <a:lnTo>
                    <a:pt x="2332653" y="0"/>
                  </a:lnTo>
                  <a:lnTo>
                    <a:pt x="2679849" y="0"/>
                  </a:lnTo>
                  <a:cubicBezTo>
                    <a:pt x="2745756" y="0"/>
                    <a:pt x="2799184" y="53428"/>
                    <a:pt x="2799184" y="119335"/>
                  </a:cubicBezTo>
                  <a:lnTo>
                    <a:pt x="2799184" y="417665"/>
                  </a:lnTo>
                  <a:lnTo>
                    <a:pt x="2799184" y="417665"/>
                  </a:lnTo>
                  <a:lnTo>
                    <a:pt x="2799184" y="596664"/>
                  </a:lnTo>
                  <a:lnTo>
                    <a:pt x="2799184" y="596662"/>
                  </a:lnTo>
                  <a:cubicBezTo>
                    <a:pt x="2799184" y="662569"/>
                    <a:pt x="2745756" y="715997"/>
                    <a:pt x="2679849" y="715997"/>
                  </a:cubicBezTo>
                  <a:lnTo>
                    <a:pt x="2332653" y="715997"/>
                  </a:lnTo>
                  <a:lnTo>
                    <a:pt x="1338952" y="1104077"/>
                  </a:lnTo>
                  <a:lnTo>
                    <a:pt x="1548882" y="734658"/>
                  </a:lnTo>
                  <a:lnTo>
                    <a:pt x="119335" y="715997"/>
                  </a:lnTo>
                  <a:cubicBezTo>
                    <a:pt x="53428" y="715997"/>
                    <a:pt x="0" y="662569"/>
                    <a:pt x="0" y="596662"/>
                  </a:cubicBezTo>
                  <a:lnTo>
                    <a:pt x="0" y="596664"/>
                  </a:lnTo>
                  <a:lnTo>
                    <a:pt x="0" y="417665"/>
                  </a:lnTo>
                  <a:lnTo>
                    <a:pt x="0" y="417665"/>
                  </a:lnTo>
                  <a:lnTo>
                    <a:pt x="0" y="119335"/>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2CF27D4-77D8-BDFC-4E6C-104932CC20F6}"/>
              </a:ext>
            </a:extLst>
          </p:cNvPr>
          <p:cNvPicPr>
            <a:picLocks noChangeAspect="1"/>
          </p:cNvPicPr>
          <p:nvPr/>
        </p:nvPicPr>
        <p:blipFill rotWithShape="1">
          <a:blip r:embed="rId3"/>
          <a:srcRect l="37309" r="56533" b="90694"/>
          <a:stretch/>
        </p:blipFill>
        <p:spPr>
          <a:xfrm>
            <a:off x="0" y="0"/>
            <a:ext cx="1251995" cy="638175"/>
          </a:xfrm>
          <a:prstGeom prst="rect">
            <a:avLst/>
          </a:prstGeom>
        </p:spPr>
      </p:pic>
      <p:pic>
        <p:nvPicPr>
          <p:cNvPr id="5" name="Picture 4">
            <a:extLst>
              <a:ext uri="{FF2B5EF4-FFF2-40B4-BE49-F238E27FC236}">
                <a16:creationId xmlns:a16="http://schemas.microsoft.com/office/drawing/2014/main" id="{C52CA76C-F349-C1D5-FEB0-05522742FFD5}"/>
              </a:ext>
            </a:extLst>
          </p:cNvPr>
          <p:cNvPicPr>
            <a:picLocks noChangeAspect="1"/>
          </p:cNvPicPr>
          <p:nvPr/>
        </p:nvPicPr>
        <p:blipFill rotWithShape="1">
          <a:blip r:embed="rId3"/>
          <a:srcRect l="37309" r="56533" b="90694"/>
          <a:stretch/>
        </p:blipFill>
        <p:spPr>
          <a:xfrm>
            <a:off x="1231739" y="0"/>
            <a:ext cx="1251995" cy="638175"/>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14" name="Mspham-0936082789">
            <a:extLst>
              <a:ext uri="{FF2B5EF4-FFF2-40B4-BE49-F238E27FC236}">
                <a16:creationId xmlns:a16="http://schemas.microsoft.com/office/drawing/2014/main" id="{3E2E1168-35EA-EB7F-A303-FD09D7A7AAFB}"/>
              </a:ext>
            </a:extLst>
          </p:cNvPr>
          <p:cNvSpPr txBox="1">
            <a:spLocks/>
          </p:cNvSpPr>
          <p:nvPr/>
        </p:nvSpPr>
        <p:spPr>
          <a:xfrm>
            <a:off x="9220201" y="1343793"/>
            <a:ext cx="2874324" cy="983960"/>
          </a:xfrm>
          <a:prstGeom prst="wedgeRoundRectCallout">
            <a:avLst>
              <a:gd name="adj1" fmla="val 42018"/>
              <a:gd name="adj2" fmla="val 8874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________?</a:t>
            </a:r>
            <a:endParaRPr lang="en-US" sz="2800" dirty="0"/>
          </a:p>
        </p:txBody>
      </p:sp>
      <p:sp>
        <p:nvSpPr>
          <p:cNvPr id="15" name="Mspham-0936082789">
            <a:extLst>
              <a:ext uri="{FF2B5EF4-FFF2-40B4-BE49-F238E27FC236}">
                <a16:creationId xmlns:a16="http://schemas.microsoft.com/office/drawing/2014/main" id="{9D7F129F-0364-B889-461D-3DE676ECA12A}"/>
              </a:ext>
            </a:extLst>
          </p:cNvPr>
          <p:cNvSpPr txBox="1">
            <a:spLocks/>
          </p:cNvSpPr>
          <p:nvPr/>
        </p:nvSpPr>
        <p:spPr>
          <a:xfrm>
            <a:off x="6293212" y="5323657"/>
            <a:ext cx="5080000" cy="983959"/>
          </a:xfrm>
          <a:prstGeom prst="wedgeRoundRectCallout">
            <a:avLst>
              <a:gd name="adj1" fmla="val 1446"/>
              <a:gd name="adj2" fmla="val -78043"/>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___________________.</a:t>
            </a:r>
            <a:endParaRPr lang="en-US" sz="2800" dirty="0"/>
          </a:p>
        </p:txBody>
      </p:sp>
      <p:sp>
        <p:nvSpPr>
          <p:cNvPr id="17" name="Mspham-0936082789">
            <a:extLst>
              <a:ext uri="{FF2B5EF4-FFF2-40B4-BE49-F238E27FC236}">
                <a16:creationId xmlns:a16="http://schemas.microsoft.com/office/drawing/2014/main" id="{9D987D45-FC2E-63B7-C1FE-DBB3C177E389}"/>
              </a:ext>
            </a:extLst>
          </p:cNvPr>
          <p:cNvSpPr txBox="1">
            <a:spLocks/>
          </p:cNvSpPr>
          <p:nvPr/>
        </p:nvSpPr>
        <p:spPr>
          <a:xfrm>
            <a:off x="7029450" y="5819390"/>
            <a:ext cx="402874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solidFill>
                  <a:srgbClr val="FF0000"/>
                </a:solidFill>
              </a:rPr>
              <a:t>an English teacher</a:t>
            </a:r>
          </a:p>
        </p:txBody>
      </p:sp>
      <p:sp>
        <p:nvSpPr>
          <p:cNvPr id="18" name="Mspham-0936082789">
            <a:extLst>
              <a:ext uri="{FF2B5EF4-FFF2-40B4-BE49-F238E27FC236}">
                <a16:creationId xmlns:a16="http://schemas.microsoft.com/office/drawing/2014/main" id="{F3AF71A2-5888-BF99-0248-5BE1F068F1C2}"/>
              </a:ext>
            </a:extLst>
          </p:cNvPr>
          <p:cNvSpPr txBox="1">
            <a:spLocks/>
          </p:cNvSpPr>
          <p:nvPr/>
        </p:nvSpPr>
        <p:spPr>
          <a:xfrm>
            <a:off x="10163837" y="1835773"/>
            <a:ext cx="2624924"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2800">
                <a:solidFill>
                  <a:srgbClr val="FF0000"/>
                </a:solidFill>
              </a:rPr>
              <a:t>English</a:t>
            </a:r>
          </a:p>
        </p:txBody>
      </p:sp>
    </p:spTree>
    <p:extLst>
      <p:ext uri="{BB962C8B-B14F-4D97-AF65-F5344CB8AC3E}">
        <p14:creationId xmlns:p14="http://schemas.microsoft.com/office/powerpoint/2010/main" val="216354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3C9D5046-F2D2-3124-3133-47BAFFCBE645}"/>
              </a:ext>
            </a:extLst>
          </p:cNvPr>
          <p:cNvGrpSpPr/>
          <p:nvPr/>
        </p:nvGrpSpPr>
        <p:grpSpPr>
          <a:xfrm>
            <a:off x="9080862" y="5572888"/>
            <a:ext cx="1705511" cy="720038"/>
            <a:chOff x="1465986" y="3587904"/>
            <a:chExt cx="1150998" cy="485932"/>
          </a:xfrm>
        </p:grpSpPr>
        <p:sp>
          <p:nvSpPr>
            <p:cNvPr id="12" name="Mspham-0936082789">
              <a:extLst>
                <a:ext uri="{FF2B5EF4-FFF2-40B4-BE49-F238E27FC236}">
                  <a16:creationId xmlns:a16="http://schemas.microsoft.com/office/drawing/2014/main" id="{4FD65B9D-9826-ECE9-D219-70606E48A227}"/>
                </a:ext>
              </a:extLst>
            </p:cNvPr>
            <p:cNvSpPr txBox="1"/>
            <p:nvPr/>
          </p:nvSpPr>
          <p:spPr>
            <a:xfrm>
              <a:off x="1918995" y="3690666"/>
              <a:ext cx="697989" cy="311564"/>
            </a:xfrm>
            <a:prstGeom prst="rect">
              <a:avLst/>
            </a:prstGeom>
            <a:noFill/>
            <a:effectLst/>
          </p:spPr>
          <p:txBody>
            <a:bodyPr wrap="none" rtlCol="0">
              <a:spAutoFit/>
            </a:bodyPr>
            <a:lstStyle/>
            <a:p>
              <a:pPr algn="ctr"/>
              <a:r>
                <a:rPr lang="en-US" sz="1200" b="1">
                  <a:solidFill>
                    <a:schemeClr val="bg1">
                      <a:lumMod val="65000"/>
                    </a:schemeClr>
                  </a:solidFill>
                  <a:latin typeface="Arial" panose="020B0604020202020204" pitchFamily="34" charset="0"/>
                  <a:cs typeface="Arial" panose="020B0604020202020204" pitchFamily="34" charset="0"/>
                </a:rPr>
                <a:t>MsPham </a:t>
              </a:r>
            </a:p>
            <a:p>
              <a:pPr algn="ctr"/>
              <a:r>
                <a:rPr lang="en-US" sz="1200" b="1">
                  <a:solidFill>
                    <a:schemeClr val="bg1">
                      <a:lumMod val="65000"/>
                    </a:schemeClr>
                  </a:solidFill>
                  <a:latin typeface="Arial" panose="020B0604020202020204" pitchFamily="34" charset="0"/>
                  <a:cs typeface="Arial" panose="020B0604020202020204" pitchFamily="34" charset="0"/>
                </a:rPr>
                <a:t>0936082789</a:t>
              </a:r>
            </a:p>
          </p:txBody>
        </p:sp>
        <p:pic>
          <p:nvPicPr>
            <p:cNvPr id="13" name="MsPham-0936082789">
              <a:extLst>
                <a:ext uri="{FF2B5EF4-FFF2-40B4-BE49-F238E27FC236}">
                  <a16:creationId xmlns:a16="http://schemas.microsoft.com/office/drawing/2014/main" id="{B0B609ED-DBAB-E76E-B005-CE26645F7E9B}"/>
                </a:ext>
              </a:extLst>
            </p:cNvPr>
            <p:cNvPicPr>
              <a:picLocks noChangeAspect="1"/>
            </p:cNvPicPr>
            <p:nvPr/>
          </p:nvPicPr>
          <p:blipFill>
            <a:blip r:embed="rId3"/>
            <a:stretch>
              <a:fillRect/>
            </a:stretch>
          </p:blipFill>
          <p:spPr>
            <a:xfrm>
              <a:off x="1465986" y="3587904"/>
              <a:ext cx="485932" cy="485932"/>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2C8DD9F1-AC2F-F53A-33B7-C185C295A103}"/>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grpSp>
        <p:nvGrpSpPr>
          <p:cNvPr id="10" name="Group 9">
            <a:extLst>
              <a:ext uri="{FF2B5EF4-FFF2-40B4-BE49-F238E27FC236}">
                <a16:creationId xmlns:a16="http://schemas.microsoft.com/office/drawing/2014/main" id="{28289E25-31E5-CBCD-4EAB-28426F543F33}"/>
              </a:ext>
            </a:extLst>
          </p:cNvPr>
          <p:cNvGrpSpPr/>
          <p:nvPr/>
        </p:nvGrpSpPr>
        <p:grpSpPr>
          <a:xfrm>
            <a:off x="0" y="0"/>
            <a:ext cx="12273505" cy="6858000"/>
            <a:chOff x="0" y="0"/>
            <a:chExt cx="12273505" cy="6858000"/>
          </a:xfrm>
        </p:grpSpPr>
        <p:pic>
          <p:nvPicPr>
            <p:cNvPr id="3" name="Picture 2">
              <a:extLst>
                <a:ext uri="{FF2B5EF4-FFF2-40B4-BE49-F238E27FC236}">
                  <a16:creationId xmlns:a16="http://schemas.microsoft.com/office/drawing/2014/main" id="{38E5C85D-AF17-6506-CBBB-5B924AD044D9}"/>
                </a:ext>
              </a:extLst>
            </p:cNvPr>
            <p:cNvPicPr>
              <a:picLocks noChangeAspect="1"/>
            </p:cNvPicPr>
            <p:nvPr/>
          </p:nvPicPr>
          <p:blipFill rotWithShape="1">
            <a:blip r:embed="rId4"/>
            <a:srcRect l="4976" r="15403"/>
            <a:stretch/>
          </p:blipFill>
          <p:spPr>
            <a:xfrm>
              <a:off x="0" y="0"/>
              <a:ext cx="12192000" cy="6858000"/>
            </a:xfrm>
            <a:prstGeom prst="rect">
              <a:avLst/>
            </a:prstGeom>
          </p:spPr>
        </p:pic>
        <p:sp>
          <p:nvSpPr>
            <p:cNvPr id="8" name="Speech Bubble: Rectangle with Corners Rounded 7">
              <a:extLst>
                <a:ext uri="{FF2B5EF4-FFF2-40B4-BE49-F238E27FC236}">
                  <a16:creationId xmlns:a16="http://schemas.microsoft.com/office/drawing/2014/main" id="{FB934F68-61F5-8B9F-5EF7-4E57227052E4}"/>
                </a:ext>
              </a:extLst>
            </p:cNvPr>
            <p:cNvSpPr/>
            <p:nvPr/>
          </p:nvSpPr>
          <p:spPr>
            <a:xfrm>
              <a:off x="9619861" y="360521"/>
              <a:ext cx="2653644" cy="1141708"/>
            </a:xfrm>
            <a:custGeom>
              <a:avLst/>
              <a:gdLst>
                <a:gd name="connsiteX0" fmla="*/ 0 w 2799184"/>
                <a:gd name="connsiteY0" fmla="*/ 119335 h 715997"/>
                <a:gd name="connsiteX1" fmla="*/ 119335 w 2799184"/>
                <a:gd name="connsiteY1" fmla="*/ 0 h 715997"/>
                <a:gd name="connsiteX2" fmla="*/ 1632857 w 2799184"/>
                <a:gd name="connsiteY2" fmla="*/ 0 h 715997"/>
                <a:gd name="connsiteX3" fmla="*/ 1632857 w 2799184"/>
                <a:gd name="connsiteY3" fmla="*/ 0 h 715997"/>
                <a:gd name="connsiteX4" fmla="*/ 2332653 w 2799184"/>
                <a:gd name="connsiteY4" fmla="*/ 0 h 715997"/>
                <a:gd name="connsiteX5" fmla="*/ 2679849 w 2799184"/>
                <a:gd name="connsiteY5" fmla="*/ 0 h 715997"/>
                <a:gd name="connsiteX6" fmla="*/ 2799184 w 2799184"/>
                <a:gd name="connsiteY6" fmla="*/ 119335 h 715997"/>
                <a:gd name="connsiteX7" fmla="*/ 2799184 w 2799184"/>
                <a:gd name="connsiteY7" fmla="*/ 417665 h 715997"/>
                <a:gd name="connsiteX8" fmla="*/ 2799184 w 2799184"/>
                <a:gd name="connsiteY8" fmla="*/ 417665 h 715997"/>
                <a:gd name="connsiteX9" fmla="*/ 2799184 w 2799184"/>
                <a:gd name="connsiteY9" fmla="*/ 596664 h 715997"/>
                <a:gd name="connsiteX10" fmla="*/ 2799184 w 2799184"/>
                <a:gd name="connsiteY10" fmla="*/ 596662 h 715997"/>
                <a:gd name="connsiteX11" fmla="*/ 2679849 w 2799184"/>
                <a:gd name="connsiteY11" fmla="*/ 715997 h 715997"/>
                <a:gd name="connsiteX12" fmla="*/ 2332653 w 2799184"/>
                <a:gd name="connsiteY12" fmla="*/ 715997 h 715997"/>
                <a:gd name="connsiteX13" fmla="*/ 1460250 w 2799184"/>
                <a:gd name="connsiteY13" fmla="*/ 1141399 h 715997"/>
                <a:gd name="connsiteX14" fmla="*/ 1632857 w 2799184"/>
                <a:gd name="connsiteY14" fmla="*/ 715997 h 715997"/>
                <a:gd name="connsiteX15" fmla="*/ 119335 w 2799184"/>
                <a:gd name="connsiteY15" fmla="*/ 715997 h 715997"/>
                <a:gd name="connsiteX16" fmla="*/ 0 w 2799184"/>
                <a:gd name="connsiteY16" fmla="*/ 596662 h 715997"/>
                <a:gd name="connsiteX17" fmla="*/ 0 w 2799184"/>
                <a:gd name="connsiteY17" fmla="*/ 596664 h 715997"/>
                <a:gd name="connsiteX18" fmla="*/ 0 w 2799184"/>
                <a:gd name="connsiteY18" fmla="*/ 417665 h 715997"/>
                <a:gd name="connsiteX19" fmla="*/ 0 w 2799184"/>
                <a:gd name="connsiteY19" fmla="*/ 417665 h 715997"/>
                <a:gd name="connsiteX20" fmla="*/ 0 w 2799184"/>
                <a:gd name="connsiteY20" fmla="*/ 119335 h 71599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632857 w 2799184"/>
                <a:gd name="connsiteY14" fmla="*/ 715997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 name="connsiteX0" fmla="*/ 0 w 2799184"/>
                <a:gd name="connsiteY0" fmla="*/ 119335 h 1104077"/>
                <a:gd name="connsiteX1" fmla="*/ 119335 w 2799184"/>
                <a:gd name="connsiteY1" fmla="*/ 0 h 1104077"/>
                <a:gd name="connsiteX2" fmla="*/ 1632857 w 2799184"/>
                <a:gd name="connsiteY2" fmla="*/ 0 h 1104077"/>
                <a:gd name="connsiteX3" fmla="*/ 1632857 w 2799184"/>
                <a:gd name="connsiteY3" fmla="*/ 0 h 1104077"/>
                <a:gd name="connsiteX4" fmla="*/ 2332653 w 2799184"/>
                <a:gd name="connsiteY4" fmla="*/ 0 h 1104077"/>
                <a:gd name="connsiteX5" fmla="*/ 2679849 w 2799184"/>
                <a:gd name="connsiteY5" fmla="*/ 0 h 1104077"/>
                <a:gd name="connsiteX6" fmla="*/ 2799184 w 2799184"/>
                <a:gd name="connsiteY6" fmla="*/ 119335 h 1104077"/>
                <a:gd name="connsiteX7" fmla="*/ 2799184 w 2799184"/>
                <a:gd name="connsiteY7" fmla="*/ 417665 h 1104077"/>
                <a:gd name="connsiteX8" fmla="*/ 2799184 w 2799184"/>
                <a:gd name="connsiteY8" fmla="*/ 417665 h 1104077"/>
                <a:gd name="connsiteX9" fmla="*/ 2799184 w 2799184"/>
                <a:gd name="connsiteY9" fmla="*/ 596664 h 1104077"/>
                <a:gd name="connsiteX10" fmla="*/ 2799184 w 2799184"/>
                <a:gd name="connsiteY10" fmla="*/ 596662 h 1104077"/>
                <a:gd name="connsiteX11" fmla="*/ 2679849 w 2799184"/>
                <a:gd name="connsiteY11" fmla="*/ 715997 h 1104077"/>
                <a:gd name="connsiteX12" fmla="*/ 2332653 w 2799184"/>
                <a:gd name="connsiteY12" fmla="*/ 715997 h 1104077"/>
                <a:gd name="connsiteX13" fmla="*/ 1338952 w 2799184"/>
                <a:gd name="connsiteY13" fmla="*/ 1104077 h 1104077"/>
                <a:gd name="connsiteX14" fmla="*/ 1548882 w 2799184"/>
                <a:gd name="connsiteY14" fmla="*/ 734658 h 1104077"/>
                <a:gd name="connsiteX15" fmla="*/ 119335 w 2799184"/>
                <a:gd name="connsiteY15" fmla="*/ 715997 h 1104077"/>
                <a:gd name="connsiteX16" fmla="*/ 0 w 2799184"/>
                <a:gd name="connsiteY16" fmla="*/ 596662 h 1104077"/>
                <a:gd name="connsiteX17" fmla="*/ 0 w 2799184"/>
                <a:gd name="connsiteY17" fmla="*/ 596664 h 1104077"/>
                <a:gd name="connsiteX18" fmla="*/ 0 w 2799184"/>
                <a:gd name="connsiteY18" fmla="*/ 417665 h 1104077"/>
                <a:gd name="connsiteX19" fmla="*/ 0 w 2799184"/>
                <a:gd name="connsiteY19" fmla="*/ 417665 h 1104077"/>
                <a:gd name="connsiteX20" fmla="*/ 0 w 2799184"/>
                <a:gd name="connsiteY20" fmla="*/ 119335 h 1104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9184" h="1104077">
                  <a:moveTo>
                    <a:pt x="0" y="119335"/>
                  </a:moveTo>
                  <a:cubicBezTo>
                    <a:pt x="0" y="53428"/>
                    <a:pt x="53428" y="0"/>
                    <a:pt x="119335" y="0"/>
                  </a:cubicBezTo>
                  <a:lnTo>
                    <a:pt x="1632857" y="0"/>
                  </a:lnTo>
                  <a:lnTo>
                    <a:pt x="1632857" y="0"/>
                  </a:lnTo>
                  <a:lnTo>
                    <a:pt x="2332653" y="0"/>
                  </a:lnTo>
                  <a:lnTo>
                    <a:pt x="2679849" y="0"/>
                  </a:lnTo>
                  <a:cubicBezTo>
                    <a:pt x="2745756" y="0"/>
                    <a:pt x="2799184" y="53428"/>
                    <a:pt x="2799184" y="119335"/>
                  </a:cubicBezTo>
                  <a:lnTo>
                    <a:pt x="2799184" y="417665"/>
                  </a:lnTo>
                  <a:lnTo>
                    <a:pt x="2799184" y="417665"/>
                  </a:lnTo>
                  <a:lnTo>
                    <a:pt x="2799184" y="596664"/>
                  </a:lnTo>
                  <a:lnTo>
                    <a:pt x="2799184" y="596662"/>
                  </a:lnTo>
                  <a:cubicBezTo>
                    <a:pt x="2799184" y="662569"/>
                    <a:pt x="2745756" y="715997"/>
                    <a:pt x="2679849" y="715997"/>
                  </a:cubicBezTo>
                  <a:lnTo>
                    <a:pt x="2332653" y="715997"/>
                  </a:lnTo>
                  <a:lnTo>
                    <a:pt x="1338952" y="1104077"/>
                  </a:lnTo>
                  <a:lnTo>
                    <a:pt x="1548882" y="734658"/>
                  </a:lnTo>
                  <a:lnTo>
                    <a:pt x="119335" y="715997"/>
                  </a:lnTo>
                  <a:cubicBezTo>
                    <a:pt x="53428" y="715997"/>
                    <a:pt x="0" y="662569"/>
                    <a:pt x="0" y="596662"/>
                  </a:cubicBezTo>
                  <a:lnTo>
                    <a:pt x="0" y="596664"/>
                  </a:lnTo>
                  <a:lnTo>
                    <a:pt x="0" y="417665"/>
                  </a:lnTo>
                  <a:lnTo>
                    <a:pt x="0" y="417665"/>
                  </a:lnTo>
                  <a:lnTo>
                    <a:pt x="0" y="119335"/>
                  </a:lnTo>
                  <a:close/>
                </a:path>
              </a:pathLst>
            </a:cu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82CF27D4-77D8-BDFC-4E6C-104932CC20F6}"/>
              </a:ext>
            </a:extLst>
          </p:cNvPr>
          <p:cNvPicPr>
            <a:picLocks noChangeAspect="1"/>
          </p:cNvPicPr>
          <p:nvPr/>
        </p:nvPicPr>
        <p:blipFill rotWithShape="1">
          <a:blip r:embed="rId4"/>
          <a:srcRect l="37309" r="56533" b="90694"/>
          <a:stretch/>
        </p:blipFill>
        <p:spPr>
          <a:xfrm>
            <a:off x="0" y="0"/>
            <a:ext cx="1251995" cy="638175"/>
          </a:xfrm>
          <a:prstGeom prst="rect">
            <a:avLst/>
          </a:prstGeom>
        </p:spPr>
      </p:pic>
      <p:pic>
        <p:nvPicPr>
          <p:cNvPr id="5" name="Picture 4">
            <a:extLst>
              <a:ext uri="{FF2B5EF4-FFF2-40B4-BE49-F238E27FC236}">
                <a16:creationId xmlns:a16="http://schemas.microsoft.com/office/drawing/2014/main" id="{C52CA76C-F349-C1D5-FEB0-05522742FFD5}"/>
              </a:ext>
            </a:extLst>
          </p:cNvPr>
          <p:cNvPicPr>
            <a:picLocks noChangeAspect="1"/>
          </p:cNvPicPr>
          <p:nvPr/>
        </p:nvPicPr>
        <p:blipFill rotWithShape="1">
          <a:blip r:embed="rId4"/>
          <a:srcRect l="37309" r="56533" b="90694"/>
          <a:stretch/>
        </p:blipFill>
        <p:spPr>
          <a:xfrm>
            <a:off x="1231739" y="0"/>
            <a:ext cx="1251995" cy="638175"/>
          </a:xfrm>
          <a:prstGeom prst="rect">
            <a:avLst/>
          </a:prstGeom>
        </p:spPr>
      </p:pic>
      <p:sp>
        <p:nvSpPr>
          <p:cNvPr id="6" name="Mspham-0936082789">
            <a:extLst>
              <a:ext uri="{FF2B5EF4-FFF2-40B4-BE49-F238E27FC236}">
                <a16:creationId xmlns:a16="http://schemas.microsoft.com/office/drawing/2014/main" id="{091C2446-C6A5-7866-78B1-E7D2D5E5B22C}"/>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000" b="1" i="0" u="none" strike="noStrike" cap="none">
                <a:solidFill>
                  <a:srgbClr val="002060"/>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000"/>
              <a:t>Let’s talk.</a:t>
            </a:r>
          </a:p>
        </p:txBody>
      </p:sp>
      <p:sp>
        <p:nvSpPr>
          <p:cNvPr id="7" name="Mspham-0936082789">
            <a:extLst>
              <a:ext uri="{FF2B5EF4-FFF2-40B4-BE49-F238E27FC236}">
                <a16:creationId xmlns:a16="http://schemas.microsoft.com/office/drawing/2014/main" id="{12222723-6144-671E-5724-2A6070CBA2E5}"/>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RPr lang="en-US"/>
            </a:defPPr>
            <a:lvl1pPr marR="0" lvl="0" algn="ctr">
              <a:lnSpc>
                <a:spcPct val="100000"/>
              </a:lnSpc>
              <a:spcBef>
                <a:spcPts val="0"/>
              </a:spcBef>
              <a:spcAft>
                <a:spcPts val="0"/>
              </a:spcAft>
              <a:buClr>
                <a:schemeClr val="dk2"/>
              </a:buClr>
              <a:buSzPts val="3000"/>
              <a:buFont typeface="Kirang Haerang"/>
              <a:buNone/>
              <a:defRPr sz="2700" b="1" i="0" u="none" strike="noStrike" cap="none">
                <a:solidFill>
                  <a:schemeClr val="bg1"/>
                </a:solidFill>
                <a:latin typeface="Arial" panose="020B0604020202020204" pitchFamily="34" charset="0"/>
                <a:ea typeface="Kirang Haerang"/>
                <a:cs typeface="Arial" panose="020B0604020202020204" pitchFamily="34" charset="0"/>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a:t>6</a:t>
            </a:r>
          </a:p>
        </p:txBody>
      </p:sp>
      <p:sp>
        <p:nvSpPr>
          <p:cNvPr id="14" name="Mspham-0936082789">
            <a:extLst>
              <a:ext uri="{FF2B5EF4-FFF2-40B4-BE49-F238E27FC236}">
                <a16:creationId xmlns:a16="http://schemas.microsoft.com/office/drawing/2014/main" id="{3E2E1168-35EA-EB7F-A303-FD09D7A7AAFB}"/>
              </a:ext>
            </a:extLst>
          </p:cNvPr>
          <p:cNvSpPr txBox="1">
            <a:spLocks/>
          </p:cNvSpPr>
          <p:nvPr/>
        </p:nvSpPr>
        <p:spPr>
          <a:xfrm>
            <a:off x="9440881" y="1343793"/>
            <a:ext cx="2653643" cy="983960"/>
          </a:xfrm>
          <a:prstGeom prst="wedgeRoundRectCallout">
            <a:avLst>
              <a:gd name="adj1" fmla="val 42018"/>
              <a:gd name="adj2" fmla="val 88746"/>
              <a:gd name="adj3" fmla="val 16667"/>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pPr>
            <a:r>
              <a:rPr lang="en-US" sz="2800"/>
              <a:t>Why do you like ______?</a:t>
            </a:r>
            <a:endParaRPr lang="en-US" sz="2800" dirty="0"/>
          </a:p>
        </p:txBody>
      </p:sp>
      <p:sp>
        <p:nvSpPr>
          <p:cNvPr id="15" name="Mspham-0936082789">
            <a:extLst>
              <a:ext uri="{FF2B5EF4-FFF2-40B4-BE49-F238E27FC236}">
                <a16:creationId xmlns:a16="http://schemas.microsoft.com/office/drawing/2014/main" id="{9D7F129F-0364-B889-461D-3DE676ECA12A}"/>
              </a:ext>
            </a:extLst>
          </p:cNvPr>
          <p:cNvSpPr txBox="1">
            <a:spLocks/>
          </p:cNvSpPr>
          <p:nvPr/>
        </p:nvSpPr>
        <p:spPr>
          <a:xfrm>
            <a:off x="6540862" y="5391613"/>
            <a:ext cx="5080000" cy="901313"/>
          </a:xfrm>
          <a:prstGeom prst="roundRect">
            <a:avLst/>
          </a:prstGeom>
          <a:solidFill>
            <a:schemeClr val="bg1"/>
          </a:solidFill>
          <a:ln>
            <a:solidFill>
              <a:srgbClr val="00BFC3"/>
            </a:solidFill>
          </a:ln>
          <a:effectLst>
            <a:outerShdw blurRad="50800" dist="38100" dir="5400000" algn="t"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nchor="ctr">
            <a:noAutofit/>
          </a:bodyPr>
          <a:lstStyle>
            <a:defPPr>
              <a:defRPr lang="en-US"/>
            </a:defPPr>
            <a:lvl1pPr algn="ctr">
              <a:lnSpc>
                <a:spcPts val="6000"/>
              </a:lnSpc>
              <a:spcAft>
                <a:spcPts val="900"/>
              </a:spcAft>
              <a:defRPr sz="4800" b="1">
                <a:solidFill>
                  <a:schemeClr val="tx1">
                    <a:lumMod val="85000"/>
                    <a:lumOff val="15000"/>
                  </a:schemeClr>
                </a:solidFill>
                <a:latin typeface="Century Gothic" panose="020B0502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a:lnSpc>
                <a:spcPct val="100000"/>
              </a:lnSpc>
              <a:spcAft>
                <a:spcPts val="0"/>
              </a:spcAft>
            </a:pPr>
            <a:r>
              <a:rPr lang="en-US" sz="2800"/>
              <a:t>Because I want to be _________.</a:t>
            </a:r>
            <a:endParaRPr lang="en-US" sz="2800" dirty="0"/>
          </a:p>
        </p:txBody>
      </p:sp>
    </p:spTree>
    <p:extLst>
      <p:ext uri="{BB962C8B-B14F-4D97-AF65-F5344CB8AC3E}">
        <p14:creationId xmlns:p14="http://schemas.microsoft.com/office/powerpoint/2010/main" val="355769430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5" name="applause.wav"/>
          </p:stSnd>
        </p:sndAc>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Họa sĩ</a:t>
            </a:r>
          </a:p>
        </p:txBody>
      </p:sp>
      <p:sp>
        <p:nvSpPr>
          <p:cNvPr id="4" name="MsPham-0936082789">
            <a:extLst>
              <a:ext uri="{FF2B5EF4-FFF2-40B4-BE49-F238E27FC236}">
                <a16:creationId xmlns:a16="http://schemas.microsoft.com/office/drawing/2014/main"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/ə ˈpeɪntər/</a:t>
            </a:r>
          </a:p>
        </p:txBody>
      </p:sp>
      <p:sp>
        <p:nvSpPr>
          <p:cNvPr id="5" name="MsPham-0936082789">
            <a:extLst>
              <a:ext uri="{FF2B5EF4-FFF2-40B4-BE49-F238E27FC236}">
                <a16:creationId xmlns:a16="http://schemas.microsoft.com/office/drawing/2014/main"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a painter</a:t>
            </a:r>
          </a:p>
        </p:txBody>
      </p:sp>
      <p:grpSp>
        <p:nvGrpSpPr>
          <p:cNvPr id="8" name="Group 7">
            <a:extLst>
              <a:ext uri="{FF2B5EF4-FFF2-40B4-BE49-F238E27FC236}">
                <a16:creationId xmlns:a16="http://schemas.microsoft.com/office/drawing/2014/main"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00" name="MsPham-0936082789">
            <a:extLst>
              <a:ext uri="{FF2B5EF4-FFF2-40B4-BE49-F238E27FC236}">
                <a16:creationId xmlns:a16="http://schemas.microsoft.com/office/drawing/2014/main" id="{235C82AC-DC5E-6604-54B9-99E3796E69A7}"/>
              </a:ext>
            </a:extLst>
          </p:cNvPr>
          <p:cNvPicPr>
            <a:picLocks noChangeAspect="1"/>
          </p:cNvPicPr>
          <p:nvPr/>
        </p:nvPicPr>
        <p:blipFill rotWithShape="1">
          <a:blip r:embed="rId4"/>
          <a:srcRect l="59522" t="5957" r="25728"/>
          <a:stretch/>
        </p:blipFill>
        <p:spPr>
          <a:xfrm>
            <a:off x="1480627" y="1631981"/>
            <a:ext cx="4329896" cy="4169904"/>
          </a:xfrm>
          <a:custGeom>
            <a:avLst/>
            <a:gdLst>
              <a:gd name="connsiteX0" fmla="*/ 0 w 1798320"/>
              <a:gd name="connsiteY0" fmla="*/ 0 h 1731871"/>
              <a:gd name="connsiteX1" fmla="*/ 1798320 w 1798320"/>
              <a:gd name="connsiteY1" fmla="*/ 0 h 1731871"/>
              <a:gd name="connsiteX2" fmla="*/ 1798320 w 1798320"/>
              <a:gd name="connsiteY2" fmla="*/ 1731871 h 1731871"/>
              <a:gd name="connsiteX3" fmla="*/ 76200 w 1798320"/>
              <a:gd name="connsiteY3" fmla="*/ 1731871 h 1731871"/>
              <a:gd name="connsiteX4" fmla="*/ 76200 w 1798320"/>
              <a:gd name="connsiteY4" fmla="*/ 1498005 h 1731871"/>
              <a:gd name="connsiteX5" fmla="*/ 78560 w 1798320"/>
              <a:gd name="connsiteY5" fmla="*/ 1497665 h 1731871"/>
              <a:gd name="connsiteX6" fmla="*/ 76200 w 1798320"/>
              <a:gd name="connsiteY6" fmla="*/ 1481275 h 1731871"/>
              <a:gd name="connsiteX7" fmla="*/ 76200 w 1798320"/>
              <a:gd name="connsiteY7" fmla="*/ 1358625 h 1731871"/>
              <a:gd name="connsiteX8" fmla="*/ 58540 w 1798320"/>
              <a:gd name="connsiteY8" fmla="*/ 1358625 h 1731871"/>
              <a:gd name="connsiteX9" fmla="*/ 9550 w 1798320"/>
              <a:gd name="connsiteY9" fmla="*/ 1018384 h 1731871"/>
              <a:gd name="connsiteX10" fmla="*/ 0 w 1798320"/>
              <a:gd name="connsiteY10" fmla="*/ 1019759 h 1731871"/>
              <a:gd name="connsiteX11" fmla="*/ 0 w 1798320"/>
              <a:gd name="connsiteY11" fmla="*/ 976898 h 1731871"/>
              <a:gd name="connsiteX12" fmla="*/ 76200 w 1798320"/>
              <a:gd name="connsiteY12" fmla="*/ 965926 h 1731871"/>
              <a:gd name="connsiteX13" fmla="*/ 7190 w 1798320"/>
              <a:gd name="connsiteY13" fmla="*/ 486645 h 1731871"/>
              <a:gd name="connsiteX14" fmla="*/ 0 w 1798320"/>
              <a:gd name="connsiteY14" fmla="*/ 487680 h 1731871"/>
              <a:gd name="connsiteX15" fmla="*/ 0 w 1798320"/>
              <a:gd name="connsiteY15" fmla="*/ 474405 h 1731871"/>
              <a:gd name="connsiteX16" fmla="*/ 4908 w 1798320"/>
              <a:gd name="connsiteY16" fmla="*/ 474804 h 1731871"/>
              <a:gd name="connsiteX17" fmla="*/ 71790 w 1798320"/>
              <a:gd name="connsiteY17" fmla="*/ 454585 h 1731871"/>
              <a:gd name="connsiteX18" fmla="*/ 86742 w 1798320"/>
              <a:gd name="connsiteY18" fmla="*/ 157555 h 1731871"/>
              <a:gd name="connsiteX19" fmla="*/ 24506 w 1798320"/>
              <a:gd name="connsiteY19" fmla="*/ 85498 h 1731871"/>
              <a:gd name="connsiteX20" fmla="*/ 0 w 1798320"/>
              <a:gd name="connsiteY20" fmla="*/ 67555 h 1731871"/>
              <a:gd name="connsiteX21" fmla="*/ 0 w 1798320"/>
              <a:gd name="connsiteY21" fmla="*/ 0 h 173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8320" h="1731871">
                <a:moveTo>
                  <a:pt x="0" y="0"/>
                </a:moveTo>
                <a:lnTo>
                  <a:pt x="1798320" y="0"/>
                </a:lnTo>
                <a:lnTo>
                  <a:pt x="1798320" y="1731871"/>
                </a:lnTo>
                <a:lnTo>
                  <a:pt x="76200" y="1731871"/>
                </a:lnTo>
                <a:lnTo>
                  <a:pt x="76200" y="1498005"/>
                </a:lnTo>
                <a:lnTo>
                  <a:pt x="78560" y="1497665"/>
                </a:lnTo>
                <a:lnTo>
                  <a:pt x="76200" y="1481275"/>
                </a:lnTo>
                <a:lnTo>
                  <a:pt x="76200" y="1358625"/>
                </a:lnTo>
                <a:lnTo>
                  <a:pt x="58540" y="1358625"/>
                </a:lnTo>
                <a:lnTo>
                  <a:pt x="9550" y="1018384"/>
                </a:lnTo>
                <a:lnTo>
                  <a:pt x="0" y="1019759"/>
                </a:lnTo>
                <a:lnTo>
                  <a:pt x="0" y="976898"/>
                </a:lnTo>
                <a:lnTo>
                  <a:pt x="76200" y="965926"/>
                </a:lnTo>
                <a:lnTo>
                  <a:pt x="7190" y="486645"/>
                </a:lnTo>
                <a:lnTo>
                  <a:pt x="0" y="487680"/>
                </a:lnTo>
                <a:lnTo>
                  <a:pt x="0" y="474405"/>
                </a:lnTo>
                <a:lnTo>
                  <a:pt x="4908" y="474804"/>
                </a:lnTo>
                <a:cubicBezTo>
                  <a:pt x="28917" y="473983"/>
                  <a:pt x="51704" y="467441"/>
                  <a:pt x="71790" y="454585"/>
                </a:cubicBezTo>
                <a:cubicBezTo>
                  <a:pt x="152132" y="403161"/>
                  <a:pt x="158827" y="270176"/>
                  <a:pt x="86742" y="157555"/>
                </a:cubicBezTo>
                <a:cubicBezTo>
                  <a:pt x="68721" y="129400"/>
                  <a:pt x="47483" y="105183"/>
                  <a:pt x="24506" y="85498"/>
                </a:cubicBezTo>
                <a:lnTo>
                  <a:pt x="0" y="67555"/>
                </a:lnTo>
                <a:lnTo>
                  <a:pt x="0" y="0"/>
                </a:lnTo>
                <a:close/>
              </a:path>
            </a:pathLst>
          </a:custGeom>
        </p:spPr>
      </p:pic>
    </p:spTree>
    <p:extLst>
      <p:ext uri="{BB962C8B-B14F-4D97-AF65-F5344CB8AC3E}">
        <p14:creationId xmlns:p14="http://schemas.microsoft.com/office/powerpoint/2010/main" val="3543677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4).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82-MsPham (mp3cut.net) (4).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Ca sĩ</a:t>
            </a:r>
          </a:p>
        </p:txBody>
      </p:sp>
      <p:sp>
        <p:nvSpPr>
          <p:cNvPr id="4" name="MsPham-0936082789">
            <a:extLst>
              <a:ext uri="{FF2B5EF4-FFF2-40B4-BE49-F238E27FC236}">
                <a16:creationId xmlns:a16="http://schemas.microsoft.com/office/drawing/2014/main"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/ˈsɪŋər/</a:t>
            </a:r>
          </a:p>
        </p:txBody>
      </p:sp>
      <p:sp>
        <p:nvSpPr>
          <p:cNvPr id="5" name="MsPham-0936082789">
            <a:extLst>
              <a:ext uri="{FF2B5EF4-FFF2-40B4-BE49-F238E27FC236}">
                <a16:creationId xmlns:a16="http://schemas.microsoft.com/office/drawing/2014/main" id="{46F436ED-F006-BE81-F3D5-BFE8D12C35CB}"/>
              </a:ext>
            </a:extLst>
          </p:cNvPr>
          <p:cNvSpPr txBox="1"/>
          <p:nvPr/>
        </p:nvSpPr>
        <p:spPr>
          <a:xfrm>
            <a:off x="6705600" y="2540250"/>
            <a:ext cx="4826000" cy="830997"/>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800">
                <a:latin typeface=".VnAvant" panose="020B7200000000000000" pitchFamily="34" charset="0"/>
              </a:rPr>
              <a:t>a singer</a:t>
            </a:r>
          </a:p>
        </p:txBody>
      </p:sp>
      <p:grpSp>
        <p:nvGrpSpPr>
          <p:cNvPr id="8" name="Group 7">
            <a:extLst>
              <a:ext uri="{FF2B5EF4-FFF2-40B4-BE49-F238E27FC236}">
                <a16:creationId xmlns:a16="http://schemas.microsoft.com/office/drawing/2014/main"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14" name="MsPham-0936082789">
            <a:extLst>
              <a:ext uri="{FF2B5EF4-FFF2-40B4-BE49-F238E27FC236}">
                <a16:creationId xmlns:a16="http://schemas.microsoft.com/office/drawing/2014/main" id="{BB8C4118-3A55-428F-14C1-E1BCF3E47711}"/>
              </a:ext>
            </a:extLst>
          </p:cNvPr>
          <p:cNvPicPr>
            <a:picLocks noChangeAspect="1"/>
          </p:cNvPicPr>
          <p:nvPr/>
        </p:nvPicPr>
        <p:blipFill rotWithShape="1">
          <a:blip r:embed="rId4"/>
          <a:srcRect t="1792" b="3296"/>
          <a:stretch/>
        </p:blipFill>
        <p:spPr>
          <a:xfrm>
            <a:off x="1038914" y="1836097"/>
            <a:ext cx="4569760" cy="3761672"/>
          </a:xfrm>
          <a:prstGeom prst="roundRect">
            <a:avLst>
              <a:gd name="adj" fmla="val 50000"/>
            </a:avLst>
          </a:prstGeom>
        </p:spPr>
      </p:pic>
    </p:spTree>
    <p:extLst>
      <p:ext uri="{BB962C8B-B14F-4D97-AF65-F5344CB8AC3E}">
        <p14:creationId xmlns:p14="http://schemas.microsoft.com/office/powerpoint/2010/main" val="310655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3).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82-MsPham (mp3cut.net) (3).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F97AA5BE-895D-5A45-CDB0-EC164F93A79D}"/>
              </a:ext>
            </a:extLst>
          </p:cNvPr>
          <p:cNvSpPr/>
          <p:nvPr/>
        </p:nvSpPr>
        <p:spPr>
          <a:xfrm>
            <a:off x="6644233" y="4140201"/>
            <a:ext cx="5252298"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Giáo viên Tiếng Anh</a:t>
            </a:r>
          </a:p>
        </p:txBody>
      </p:sp>
      <p:sp>
        <p:nvSpPr>
          <p:cNvPr id="4" name="MsPham-0936082789">
            <a:extLst>
              <a:ext uri="{FF2B5EF4-FFF2-40B4-BE49-F238E27FC236}">
                <a16:creationId xmlns:a16="http://schemas.microsoft.com/office/drawing/2014/main"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/ˈɪŋɡlɪʃ ˈtiːtʃə/</a:t>
            </a:r>
          </a:p>
        </p:txBody>
      </p:sp>
      <p:sp>
        <p:nvSpPr>
          <p:cNvPr id="5" name="MsPham-0936082789">
            <a:extLst>
              <a:ext uri="{FF2B5EF4-FFF2-40B4-BE49-F238E27FC236}">
                <a16:creationId xmlns:a16="http://schemas.microsoft.com/office/drawing/2014/main" id="{46F436ED-F006-BE81-F3D5-BFE8D12C35CB}"/>
              </a:ext>
            </a:extLst>
          </p:cNvPr>
          <p:cNvSpPr txBox="1"/>
          <p:nvPr/>
        </p:nvSpPr>
        <p:spPr>
          <a:xfrm>
            <a:off x="6705600" y="2601806"/>
            <a:ext cx="482600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000">
                <a:latin typeface=".VnAvant" panose="020B7200000000000000" pitchFamily="34" charset="0"/>
              </a:rPr>
              <a:t>an English teacher</a:t>
            </a:r>
          </a:p>
        </p:txBody>
      </p:sp>
      <p:grpSp>
        <p:nvGrpSpPr>
          <p:cNvPr id="8" name="Group 7">
            <a:extLst>
              <a:ext uri="{FF2B5EF4-FFF2-40B4-BE49-F238E27FC236}">
                <a16:creationId xmlns:a16="http://schemas.microsoft.com/office/drawing/2014/main"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6" name="MsPham-0936082789">
            <a:extLst>
              <a:ext uri="{FF2B5EF4-FFF2-40B4-BE49-F238E27FC236}">
                <a16:creationId xmlns:a16="http://schemas.microsoft.com/office/drawing/2014/main" id="{DE3C8648-1916-7C6D-025A-3C350ADBF287}"/>
              </a:ext>
            </a:extLst>
          </p:cNvPr>
          <p:cNvPicPr>
            <a:picLocks noChangeAspect="1"/>
          </p:cNvPicPr>
          <p:nvPr/>
        </p:nvPicPr>
        <p:blipFill rotWithShape="1">
          <a:blip r:embed="rId4"/>
          <a:srcRect t="3144" r="2621" b="2907"/>
          <a:stretch/>
        </p:blipFill>
        <p:spPr>
          <a:xfrm>
            <a:off x="1363116" y="1892183"/>
            <a:ext cx="4527167" cy="3657600"/>
          </a:xfrm>
          <a:custGeom>
            <a:avLst/>
            <a:gdLst>
              <a:gd name="connsiteX0" fmla="*/ 0 w 2419206"/>
              <a:gd name="connsiteY0" fmla="*/ 0 h 1954531"/>
              <a:gd name="connsiteX1" fmla="*/ 1370708 w 2419206"/>
              <a:gd name="connsiteY1" fmla="*/ 0 h 1954531"/>
              <a:gd name="connsiteX2" fmla="*/ 1387075 w 2419206"/>
              <a:gd name="connsiteY2" fmla="*/ 23907 h 1954531"/>
              <a:gd name="connsiteX3" fmla="*/ 1513697 w 2419206"/>
              <a:gd name="connsiteY3" fmla="*/ 75558 h 1954531"/>
              <a:gd name="connsiteX4" fmla="*/ 1528960 w 2419206"/>
              <a:gd name="connsiteY4" fmla="*/ 72523 h 1954531"/>
              <a:gd name="connsiteX5" fmla="*/ 1524384 w 2419206"/>
              <a:gd name="connsiteY5" fmla="*/ 80723 h 1954531"/>
              <a:gd name="connsiteX6" fmla="*/ 1566612 w 2419206"/>
              <a:gd name="connsiteY6" fmla="*/ 65038 h 1954531"/>
              <a:gd name="connsiteX7" fmla="*/ 1583399 w 2419206"/>
              <a:gd name="connsiteY7" fmla="*/ 61700 h 1954531"/>
              <a:gd name="connsiteX8" fmla="*/ 1593306 w 2419206"/>
              <a:gd name="connsiteY8" fmla="*/ 55122 h 1954531"/>
              <a:gd name="connsiteX9" fmla="*/ 1598125 w 2419206"/>
              <a:gd name="connsiteY9" fmla="*/ 53332 h 1954531"/>
              <a:gd name="connsiteX10" fmla="*/ 2013100 w 2419206"/>
              <a:gd name="connsiteY10" fmla="*/ 235299 h 1954531"/>
              <a:gd name="connsiteX11" fmla="*/ 2030757 w 2419206"/>
              <a:gd name="connsiteY11" fmla="*/ 280700 h 1954531"/>
              <a:gd name="connsiteX12" fmla="*/ 2039435 w 2419206"/>
              <a:gd name="connsiteY12" fmla="*/ 304040 h 1954531"/>
              <a:gd name="connsiteX13" fmla="*/ 2055257 w 2419206"/>
              <a:gd name="connsiteY13" fmla="*/ 454524 h 1954531"/>
              <a:gd name="connsiteX14" fmla="*/ 2115835 w 2419206"/>
              <a:gd name="connsiteY14" fmla="*/ 386170 h 1954531"/>
              <a:gd name="connsiteX15" fmla="*/ 2121159 w 2419206"/>
              <a:gd name="connsiteY15" fmla="*/ 372424 h 1954531"/>
              <a:gd name="connsiteX16" fmla="*/ 2122863 w 2419206"/>
              <a:gd name="connsiteY16" fmla="*/ 374458 h 1954531"/>
              <a:gd name="connsiteX17" fmla="*/ 2379698 w 2419206"/>
              <a:gd name="connsiteY17" fmla="*/ 479225 h 1954531"/>
              <a:gd name="connsiteX18" fmla="*/ 2419206 w 2419206"/>
              <a:gd name="connsiteY18" fmla="*/ 475303 h 1954531"/>
              <a:gd name="connsiteX19" fmla="*/ 2419206 w 2419206"/>
              <a:gd name="connsiteY19" fmla="*/ 1954531 h 1954531"/>
              <a:gd name="connsiteX20" fmla="*/ 0 w 2419206"/>
              <a:gd name="connsiteY20" fmla="*/ 1954531 h 1954531"/>
              <a:gd name="connsiteX21" fmla="*/ 0 w 2419206"/>
              <a:gd name="connsiteY21" fmla="*/ 589827 h 1954531"/>
              <a:gd name="connsiteX22" fmla="*/ 10160 w 2419206"/>
              <a:gd name="connsiteY22" fmla="*/ 591847 h 1954531"/>
              <a:gd name="connsiteX23" fmla="*/ 189230 w 2419206"/>
              <a:gd name="connsiteY23" fmla="*/ 415499 h 1954531"/>
              <a:gd name="connsiteX24" fmla="*/ 10160 w 2419206"/>
              <a:gd name="connsiteY24" fmla="*/ 239151 h 1954531"/>
              <a:gd name="connsiteX25" fmla="*/ 0 w 2419206"/>
              <a:gd name="connsiteY25" fmla="*/ 241171 h 1954531"/>
              <a:gd name="connsiteX26" fmla="*/ 0 w 2419206"/>
              <a:gd name="connsiteY26" fmla="*/ 0 h 195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9206" h="1954531">
                <a:moveTo>
                  <a:pt x="0" y="0"/>
                </a:moveTo>
                <a:lnTo>
                  <a:pt x="1370708" y="0"/>
                </a:lnTo>
                <a:lnTo>
                  <a:pt x="1387075" y="23907"/>
                </a:lnTo>
                <a:cubicBezTo>
                  <a:pt x="1419481" y="55820"/>
                  <a:pt x="1464248" y="75558"/>
                  <a:pt x="1513697" y="75558"/>
                </a:cubicBezTo>
                <a:lnTo>
                  <a:pt x="1528960" y="72523"/>
                </a:lnTo>
                <a:lnTo>
                  <a:pt x="1524384" y="80723"/>
                </a:lnTo>
                <a:lnTo>
                  <a:pt x="1566612" y="65038"/>
                </a:lnTo>
                <a:lnTo>
                  <a:pt x="1583399" y="61700"/>
                </a:lnTo>
                <a:lnTo>
                  <a:pt x="1593306" y="55122"/>
                </a:lnTo>
                <a:lnTo>
                  <a:pt x="1598125" y="53332"/>
                </a:lnTo>
                <a:cubicBezTo>
                  <a:pt x="1769524" y="6613"/>
                  <a:pt x="1932724" y="78626"/>
                  <a:pt x="2013100" y="235299"/>
                </a:cubicBezTo>
                <a:lnTo>
                  <a:pt x="2030757" y="280700"/>
                </a:lnTo>
                <a:lnTo>
                  <a:pt x="2039435" y="304040"/>
                </a:lnTo>
                <a:cubicBezTo>
                  <a:pt x="2053651" y="354387"/>
                  <a:pt x="2059209" y="405555"/>
                  <a:pt x="2055257" y="454524"/>
                </a:cubicBezTo>
                <a:cubicBezTo>
                  <a:pt x="2081288" y="437044"/>
                  <a:pt x="2101527" y="413599"/>
                  <a:pt x="2115835" y="386170"/>
                </a:cubicBezTo>
                <a:lnTo>
                  <a:pt x="2121159" y="372424"/>
                </a:lnTo>
                <a:lnTo>
                  <a:pt x="2122863" y="374458"/>
                </a:lnTo>
                <a:cubicBezTo>
                  <a:pt x="2188593" y="439188"/>
                  <a:pt x="2279398" y="479225"/>
                  <a:pt x="2379698" y="479225"/>
                </a:cubicBezTo>
                <a:lnTo>
                  <a:pt x="2419206" y="475303"/>
                </a:lnTo>
                <a:lnTo>
                  <a:pt x="2419206" y="1954531"/>
                </a:lnTo>
                <a:lnTo>
                  <a:pt x="0" y="1954531"/>
                </a:lnTo>
                <a:lnTo>
                  <a:pt x="0" y="589827"/>
                </a:lnTo>
                <a:lnTo>
                  <a:pt x="10160" y="591847"/>
                </a:lnTo>
                <a:cubicBezTo>
                  <a:pt x="109058" y="591847"/>
                  <a:pt x="189230" y="512893"/>
                  <a:pt x="189230" y="415499"/>
                </a:cubicBezTo>
                <a:cubicBezTo>
                  <a:pt x="189230" y="318105"/>
                  <a:pt x="109058" y="239151"/>
                  <a:pt x="10160" y="239151"/>
                </a:cubicBezTo>
                <a:lnTo>
                  <a:pt x="0" y="241171"/>
                </a:lnTo>
                <a:lnTo>
                  <a:pt x="0" y="0"/>
                </a:lnTo>
                <a:close/>
              </a:path>
            </a:pathLst>
          </a:custGeom>
        </p:spPr>
      </p:pic>
    </p:spTree>
    <p:extLst>
      <p:ext uri="{BB962C8B-B14F-4D97-AF65-F5344CB8AC3E}">
        <p14:creationId xmlns:p14="http://schemas.microsoft.com/office/powerpoint/2010/main" val="1997276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2).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82-MsPham (mp3cut.net) (2).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sPham-0936082789">
            <a:extLst>
              <a:ext uri="{FF2B5EF4-FFF2-40B4-BE49-F238E27FC236}">
                <a16:creationId xmlns:a16="http://schemas.microsoft.com/office/drawing/2014/main" id="{F97AA5BE-895D-5A45-CDB0-EC164F93A79D}"/>
              </a:ext>
            </a:extLst>
          </p:cNvPr>
          <p:cNvSpPr/>
          <p:nvPr/>
        </p:nvSpPr>
        <p:spPr>
          <a:xfrm>
            <a:off x="7240975" y="4140201"/>
            <a:ext cx="3755254" cy="6750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rgbClr val="002060"/>
                </a:solidFill>
                <a:latin typeface="Arial" panose="020B0604020202020204" pitchFamily="34" charset="0"/>
                <a:cs typeface="Arial" panose="020B0604020202020204" pitchFamily="34" charset="0"/>
              </a:rPr>
              <a:t>Giáo viên Toán</a:t>
            </a:r>
          </a:p>
        </p:txBody>
      </p:sp>
      <p:sp>
        <p:nvSpPr>
          <p:cNvPr id="4" name="MsPham-0936082789">
            <a:extLst>
              <a:ext uri="{FF2B5EF4-FFF2-40B4-BE49-F238E27FC236}">
                <a16:creationId xmlns:a16="http://schemas.microsoft.com/office/drawing/2014/main" id="{A8C57219-8AC7-6F7C-2D54-034BDF5B784C}"/>
              </a:ext>
            </a:extLst>
          </p:cNvPr>
          <p:cNvSpPr txBox="1"/>
          <p:nvPr/>
        </p:nvSpPr>
        <p:spPr>
          <a:xfrm>
            <a:off x="7794018" y="3455323"/>
            <a:ext cx="2649166" cy="5232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2800" b="0">
                <a:solidFill>
                  <a:srgbClr val="C0000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t>/ə mæ</a:t>
            </a:r>
            <a:r>
              <a:rPr lang="el-GR"/>
              <a:t>θ</a:t>
            </a:r>
            <a:r>
              <a:rPr lang="en-US"/>
              <a:t>s ˈtiːtʃə/</a:t>
            </a:r>
          </a:p>
        </p:txBody>
      </p:sp>
      <p:sp>
        <p:nvSpPr>
          <p:cNvPr id="5" name="MsPham-0936082789">
            <a:extLst>
              <a:ext uri="{FF2B5EF4-FFF2-40B4-BE49-F238E27FC236}">
                <a16:creationId xmlns:a16="http://schemas.microsoft.com/office/drawing/2014/main" id="{46F436ED-F006-BE81-F3D5-BFE8D12C35CB}"/>
              </a:ext>
            </a:extLst>
          </p:cNvPr>
          <p:cNvSpPr txBox="1"/>
          <p:nvPr/>
        </p:nvSpPr>
        <p:spPr>
          <a:xfrm>
            <a:off x="6705600" y="2601805"/>
            <a:ext cx="4826000" cy="707886"/>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square" anchor="ctr">
            <a:spAutoFit/>
          </a:bodyPr>
          <a:lstStyle>
            <a:defPPr>
              <a:defRPr lang="en-US"/>
            </a:defPPr>
            <a:lvl1pPr algn="ctr" eaLnBrk="0" fontAlgn="base" hangingPunct="0">
              <a:spcBef>
                <a:spcPct val="0"/>
              </a:spcBef>
              <a:spcAft>
                <a:spcPct val="0"/>
              </a:spcAft>
              <a:defRPr sz="3200" b="1">
                <a:solidFill>
                  <a:srgbClr val="002060"/>
                </a:solidFill>
                <a:latin typeface="Arial" panose="020B0604020202020204" pitchFamily="34" charset="0"/>
                <a:cs typeface="Arial" panose="020B060402020202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sz="4000">
                <a:latin typeface=".VnAvant" panose="020B7200000000000000" pitchFamily="34" charset="0"/>
              </a:rPr>
              <a:t>a maths teacher</a:t>
            </a:r>
          </a:p>
        </p:txBody>
      </p:sp>
      <p:grpSp>
        <p:nvGrpSpPr>
          <p:cNvPr id="8" name="Group 7">
            <a:extLst>
              <a:ext uri="{FF2B5EF4-FFF2-40B4-BE49-F238E27FC236}">
                <a16:creationId xmlns:a16="http://schemas.microsoft.com/office/drawing/2014/main" id="{C8137479-D015-1291-3987-464005DDCDEA}"/>
              </a:ext>
            </a:extLst>
          </p:cNvPr>
          <p:cNvGrpSpPr/>
          <p:nvPr/>
        </p:nvGrpSpPr>
        <p:grpSpPr>
          <a:xfrm>
            <a:off x="2117066" y="2802763"/>
            <a:ext cx="1322799" cy="1874503"/>
            <a:chOff x="4131377" y="3183324"/>
            <a:chExt cx="866861" cy="1228406"/>
          </a:xfrm>
        </p:grpSpPr>
        <p:sp>
          <p:nvSpPr>
            <p:cNvPr id="9" name="Mspham-0936082789">
              <a:extLst>
                <a:ext uri="{FF2B5EF4-FFF2-40B4-BE49-F238E27FC236}">
                  <a16:creationId xmlns:a16="http://schemas.microsoft.com/office/drawing/2014/main" id="{9522096B-BE59-BDB6-D1F3-F1F56A1B617C}"/>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10" name="MsPham-0936082789">
              <a:extLst>
                <a:ext uri="{FF2B5EF4-FFF2-40B4-BE49-F238E27FC236}">
                  <a16:creationId xmlns:a16="http://schemas.microsoft.com/office/drawing/2014/main" id="{E349102E-DAC0-4878-828C-DBE7702360EC}"/>
                </a:ext>
              </a:extLst>
            </p:cNvPr>
            <p:cNvPicPr>
              <a:picLocks noChangeAspect="1"/>
            </p:cNvPicPr>
            <p:nvPr/>
          </p:nvPicPr>
          <p:blipFill>
            <a:blip r:embed="rId3"/>
            <a:stretch>
              <a:fillRect/>
            </a:stretch>
          </p:blipFill>
          <p:spPr>
            <a:xfrm>
              <a:off x="4142213" y="3183324"/>
              <a:ext cx="845189" cy="845189"/>
            </a:xfrm>
            <a:prstGeom prst="ellipse">
              <a:avLst/>
            </a:prstGeom>
            <a:ln>
              <a:solidFill>
                <a:srgbClr val="7DBDED"/>
              </a:solidFill>
            </a:ln>
            <a:effectLst>
              <a:outerShdw blurRad="63500" sx="102000" sy="102000" algn="ctr" rotWithShape="0">
                <a:prstClr val="black">
                  <a:alpha val="40000"/>
                </a:prstClr>
              </a:outerShdw>
            </a:effectLst>
          </p:spPr>
        </p:pic>
      </p:grpSp>
      <p:pic>
        <p:nvPicPr>
          <p:cNvPr id="2" name="MsPham-0936082789">
            <a:extLst>
              <a:ext uri="{FF2B5EF4-FFF2-40B4-BE49-F238E27FC236}">
                <a16:creationId xmlns:a16="http://schemas.microsoft.com/office/drawing/2014/main" id="{38CF9549-E7EA-5894-0E71-6CA099C1DB8A}"/>
              </a:ext>
            </a:extLst>
          </p:cNvPr>
          <p:cNvPicPr>
            <a:picLocks noChangeAspect="1"/>
          </p:cNvPicPr>
          <p:nvPr/>
        </p:nvPicPr>
        <p:blipFill rotWithShape="1">
          <a:blip r:embed="rId4"/>
          <a:srcRect l="1270" t="-1" b="1222"/>
          <a:stretch/>
        </p:blipFill>
        <p:spPr>
          <a:xfrm>
            <a:off x="905069" y="1892183"/>
            <a:ext cx="5514155" cy="3612878"/>
          </a:xfrm>
          <a:custGeom>
            <a:avLst/>
            <a:gdLst>
              <a:gd name="connsiteX0" fmla="*/ 0 w 2804403"/>
              <a:gd name="connsiteY0" fmla="*/ 0 h 1836579"/>
              <a:gd name="connsiteX1" fmla="*/ 2804403 w 2804403"/>
              <a:gd name="connsiteY1" fmla="*/ 0 h 1836579"/>
              <a:gd name="connsiteX2" fmla="*/ 2804403 w 2804403"/>
              <a:gd name="connsiteY2" fmla="*/ 1836579 h 1836579"/>
              <a:gd name="connsiteX3" fmla="*/ 0 w 2804403"/>
              <a:gd name="connsiteY3" fmla="*/ 1836579 h 1836579"/>
              <a:gd name="connsiteX4" fmla="*/ 0 w 2804403"/>
              <a:gd name="connsiteY4" fmla="*/ 771022 h 1836579"/>
              <a:gd name="connsiteX5" fmla="*/ 104948 w 2804403"/>
              <a:gd name="connsiteY5" fmla="*/ 771022 h 1836579"/>
              <a:gd name="connsiteX6" fmla="*/ 104948 w 2804403"/>
              <a:gd name="connsiteY6" fmla="*/ 95928 h 1836579"/>
              <a:gd name="connsiteX7" fmla="*/ 0 w 2804403"/>
              <a:gd name="connsiteY7" fmla="*/ 95928 h 1836579"/>
              <a:gd name="connsiteX8" fmla="*/ 0 w 2804403"/>
              <a:gd name="connsiteY8" fmla="*/ 0 h 183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403" h="1836579">
                <a:moveTo>
                  <a:pt x="0" y="0"/>
                </a:moveTo>
                <a:lnTo>
                  <a:pt x="2804403" y="0"/>
                </a:lnTo>
                <a:lnTo>
                  <a:pt x="2804403" y="1836579"/>
                </a:lnTo>
                <a:lnTo>
                  <a:pt x="0" y="1836579"/>
                </a:lnTo>
                <a:lnTo>
                  <a:pt x="0" y="771022"/>
                </a:lnTo>
                <a:lnTo>
                  <a:pt x="104948" y="771022"/>
                </a:lnTo>
                <a:lnTo>
                  <a:pt x="104948" y="95928"/>
                </a:lnTo>
                <a:lnTo>
                  <a:pt x="0" y="95928"/>
                </a:lnTo>
                <a:lnTo>
                  <a:pt x="0" y="0"/>
                </a:lnTo>
                <a:close/>
              </a:path>
            </a:pathLst>
          </a:custGeom>
        </p:spPr>
      </p:pic>
    </p:spTree>
    <p:extLst>
      <p:ext uri="{BB962C8B-B14F-4D97-AF65-F5344CB8AC3E}">
        <p14:creationId xmlns:p14="http://schemas.microsoft.com/office/powerpoint/2010/main" val="22059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Track 82-MsPham (mp3cut.net) (5).wav"/>
                                        </p:tgtEl>
                                      </p:cMediaNode>
                                    </p:audio>
                                  </p:sub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5"/>
                    </p:tgtEl>
                  </p:cond>
                </p:stCondLst>
                <p:endSync evt="end" delay="0">
                  <p:rtn val="all"/>
                </p:endSync>
                <p:childTnLst>
                  <p:par>
                    <p:cTn id="17" fill="hold">
                      <p:stCondLst>
                        <p:cond delay="0"/>
                      </p:stCondLst>
                      <p:childTnLst>
                        <p:par>
                          <p:cTn id="18" fill="hold">
                            <p:stCondLst>
                              <p:cond delay="0"/>
                            </p:stCondLst>
                            <p:childTnLst>
                              <p:par>
                                <p:cTn id="19" presetID="26" presetClass="emph" presetSubtype="0" fill="hold" grpId="1" nodeType="clickEffect">
                                  <p:stCondLst>
                                    <p:cond delay="0"/>
                                  </p:stCondLst>
                                  <p:childTnLst>
                                    <p:animEffect transition="out" filter="fade">
                                      <p:cBhvr>
                                        <p:cTn id="20" dur="500" tmFilter="0, 0; .2, .5; .8, .5; 1, 0"/>
                                        <p:tgtEl>
                                          <p:spTgt spid="5"/>
                                        </p:tgtEl>
                                      </p:cBhvr>
                                    </p:animEffect>
                                    <p:animScale>
                                      <p:cBhvr>
                                        <p:cTn id="21" dur="250" autoRev="1" fill="hold"/>
                                        <p:tgtEl>
                                          <p:spTgt spid="5"/>
                                        </p:tgtEl>
                                      </p:cBhvr>
                                      <p:by x="105000" y="105000"/>
                                    </p:animScale>
                                  </p:childTnLst>
                                  <p:subTnLst>
                                    <p:audio>
                                      <p:cMediaNode>
                                        <p:cTn display="0" masterRel="sameClick">
                                          <p:stCondLst>
                                            <p:cond evt="begin" delay="0">
                                              <p:tn val="19"/>
                                            </p:cond>
                                          </p:stCondLst>
                                          <p:endCondLst>
                                            <p:cond evt="onStopAudio" delay="0">
                                              <p:tgtEl>
                                                <p:sldTgt/>
                                              </p:tgtEl>
                                            </p:cond>
                                          </p:endCondLst>
                                        </p:cTn>
                                        <p:tgtEl>
                                          <p:sndTgt r:embed="rId2" name="Track 82-MsPham (mp3cut.net) (5).wav"/>
                                        </p:tgtEl>
                                      </p:cMediaNode>
                                    </p:audio>
                                  </p:subTnLst>
                                </p:cTn>
                              </p:par>
                            </p:childTnLst>
                          </p:cTn>
                        </p:par>
                      </p:childTnLst>
                    </p:cTn>
                  </p:par>
                </p:childTnLst>
              </p:cTn>
              <p:nextCondLst>
                <p:cond evt="onClick" delay="0">
                  <p:tgtEl>
                    <p:spTgt spid="5"/>
                  </p:tgtEl>
                </p:cond>
              </p:nextCondLst>
            </p:seq>
          </p:childTnLst>
        </p:cTn>
      </p:par>
    </p:tnLst>
    <p:bldLst>
      <p:bldP spid="3" grpId="0"/>
      <p:bldP spid="4" grpId="0"/>
      <p:bldP spid="5" grpId="0"/>
      <p:bldP spid="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C9AD0C1-17D0-CAE6-DF1C-BE3C73AF2D07}"/>
              </a:ext>
            </a:extLst>
          </p:cNvPr>
          <p:cNvGrpSpPr/>
          <p:nvPr/>
        </p:nvGrpSpPr>
        <p:grpSpPr>
          <a:xfrm>
            <a:off x="1735167" y="1265052"/>
            <a:ext cx="1322798" cy="3267682"/>
            <a:chOff x="4238827" y="3160341"/>
            <a:chExt cx="1581181" cy="3905958"/>
          </a:xfrm>
        </p:grpSpPr>
        <p:sp>
          <p:nvSpPr>
            <p:cNvPr id="23" name="Mspham-0936082789">
              <a:extLst>
                <a:ext uri="{FF2B5EF4-FFF2-40B4-BE49-F238E27FC236}">
                  <a16:creationId xmlns:a16="http://schemas.microsoft.com/office/drawing/2014/main" id="{3A9625D1-9B8B-220E-0D4D-5CDADEE68146}"/>
                </a:ext>
              </a:extLst>
            </p:cNvPr>
            <p:cNvSpPr txBox="1"/>
            <p:nvPr/>
          </p:nvSpPr>
          <p:spPr>
            <a:xfrm>
              <a:off x="4238827" y="6367300"/>
              <a:ext cx="1581181" cy="698999"/>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24" name="MsPham-0936082789">
              <a:extLst>
                <a:ext uri="{FF2B5EF4-FFF2-40B4-BE49-F238E27FC236}">
                  <a16:creationId xmlns:a16="http://schemas.microsoft.com/office/drawing/2014/main" id="{25D9249D-D704-C8C3-D070-29984A7F8B5D}"/>
                </a:ext>
              </a:extLst>
            </p:cNvPr>
            <p:cNvPicPr>
              <a:picLocks noChangeAspect="1"/>
            </p:cNvPicPr>
            <p:nvPr/>
          </p:nvPicPr>
          <p:blipFill>
            <a:blip r:embed="rId2"/>
            <a:stretch>
              <a:fillRect/>
            </a:stretch>
          </p:blipFill>
          <p:spPr>
            <a:xfrm>
              <a:off x="4732775" y="3160341"/>
              <a:ext cx="699000" cy="699000"/>
            </a:xfrm>
            <a:prstGeom prst="ellipse">
              <a:avLst/>
            </a:prstGeom>
            <a:ln>
              <a:solidFill>
                <a:srgbClr val="7DBDED"/>
              </a:solidFill>
            </a:ln>
            <a:effectLst>
              <a:outerShdw blurRad="63500" sx="102000" sy="102000" algn="ctr" rotWithShape="0">
                <a:prstClr val="black">
                  <a:alpha val="40000"/>
                </a:prstClr>
              </a:outerShdw>
            </a:effectLst>
          </p:spPr>
        </p:pic>
      </p:grpSp>
      <p:sp>
        <p:nvSpPr>
          <p:cNvPr id="5" name="MsPham-0936082789">
            <a:extLst>
              <a:ext uri="{FF2B5EF4-FFF2-40B4-BE49-F238E27FC236}">
                <a16:creationId xmlns:a16="http://schemas.microsoft.com/office/drawing/2014/main" id="{0F204707-21DA-AB5B-A944-F25201AE4CAC}"/>
              </a:ext>
            </a:extLst>
          </p:cNvPr>
          <p:cNvSpPr txBox="1">
            <a:spLocks/>
          </p:cNvSpPr>
          <p:nvPr/>
        </p:nvSpPr>
        <p:spPr>
          <a:xfrm>
            <a:off x="3235960" y="1106744"/>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an painter</a:t>
            </a:r>
          </a:p>
        </p:txBody>
      </p:sp>
      <p:sp>
        <p:nvSpPr>
          <p:cNvPr id="7" name="MsPham-0936082789">
            <a:extLst>
              <a:ext uri="{FF2B5EF4-FFF2-40B4-BE49-F238E27FC236}">
                <a16:creationId xmlns:a16="http://schemas.microsoft.com/office/drawing/2014/main" id="{811CF075-274B-AE72-3541-02CF2F6CF853}"/>
              </a:ext>
            </a:extLst>
          </p:cNvPr>
          <p:cNvSpPr txBox="1">
            <a:spLocks/>
          </p:cNvSpPr>
          <p:nvPr/>
        </p:nvSpPr>
        <p:spPr>
          <a:xfrm>
            <a:off x="3235960" y="2958228"/>
            <a:ext cx="44551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an English teacher</a:t>
            </a:r>
          </a:p>
        </p:txBody>
      </p:sp>
      <p:sp>
        <p:nvSpPr>
          <p:cNvPr id="9" name="MsPham-0936082789">
            <a:extLst>
              <a:ext uri="{FF2B5EF4-FFF2-40B4-BE49-F238E27FC236}">
                <a16:creationId xmlns:a16="http://schemas.microsoft.com/office/drawing/2014/main" id="{39055E7F-A573-665B-E2F2-7463B823B591}"/>
              </a:ext>
            </a:extLst>
          </p:cNvPr>
          <p:cNvSpPr txBox="1">
            <a:spLocks/>
          </p:cNvSpPr>
          <p:nvPr/>
        </p:nvSpPr>
        <p:spPr>
          <a:xfrm>
            <a:off x="3235960" y="2032486"/>
            <a:ext cx="44551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a singer</a:t>
            </a:r>
          </a:p>
        </p:txBody>
      </p:sp>
      <p:sp>
        <p:nvSpPr>
          <p:cNvPr id="13" name="MsPham-0936082789">
            <a:extLst>
              <a:ext uri="{FF2B5EF4-FFF2-40B4-BE49-F238E27FC236}">
                <a16:creationId xmlns:a16="http://schemas.microsoft.com/office/drawing/2014/main" id="{8893A595-5B53-75E2-696F-FA7249FAC9B5}"/>
              </a:ext>
            </a:extLst>
          </p:cNvPr>
          <p:cNvSpPr txBox="1"/>
          <p:nvPr/>
        </p:nvSpPr>
        <p:spPr>
          <a:xfrm>
            <a:off x="1063689" y="-38462"/>
            <a:ext cx="9213448" cy="894669"/>
          </a:xfrm>
          <a:prstGeom prst="rect">
            <a:avLst/>
          </a:prstGeom>
        </p:spPr>
        <p:txBody>
          <a:bodyPr wrap="square" lIns="0" tIns="0" rIns="0" bIns="0" rtlCol="0" anchor="t">
            <a:spAutoFit/>
          </a:bodyPr>
          <a:lstStyle>
            <a:defPPr>
              <a:defRPr lang="en-US"/>
            </a:defPPr>
            <a:lvl1pPr>
              <a:lnSpc>
                <a:spcPts val="8196"/>
              </a:lnSpc>
              <a:defRPr sz="4800" b="1">
                <a:ln w="9525">
                  <a:solidFill>
                    <a:schemeClr val="bg1"/>
                  </a:solidFill>
                  <a:prstDash val="solid"/>
                </a:ln>
                <a:solidFill>
                  <a:srgbClr val="0070C0"/>
                </a:solidFill>
                <a:effectLst>
                  <a:outerShdw blurRad="12700" dist="38100" dir="2700000" algn="tl" rotWithShape="0">
                    <a:srgbClr val="F26522"/>
                  </a:outerShdw>
                </a:effectLst>
                <a:latin typeface=".VnCooper" panose="020B7200000000000000" pitchFamily="34" charset="0"/>
              </a:defRPr>
            </a:lvl1pPr>
          </a:lstStyle>
          <a:p>
            <a:r>
              <a:rPr lang="en-US" sz="4000">
                <a:solidFill>
                  <a:srgbClr val="3CB86E"/>
                </a:solidFill>
                <a:effectLst>
                  <a:outerShdw blurRad="50800" dist="38100" dir="16200000" rotWithShape="0">
                    <a:prstClr val="black">
                      <a:alpha val="40000"/>
                    </a:prstClr>
                  </a:outerShdw>
                </a:effectLst>
              </a:rPr>
              <a:t>Vocabulary</a:t>
            </a:r>
          </a:p>
        </p:txBody>
      </p:sp>
      <p:sp>
        <p:nvSpPr>
          <p:cNvPr id="18" name="MsPham-0936082789">
            <a:extLst>
              <a:ext uri="{FF2B5EF4-FFF2-40B4-BE49-F238E27FC236}">
                <a16:creationId xmlns:a16="http://schemas.microsoft.com/office/drawing/2014/main" id="{422AAFA4-E2D4-6A89-9417-25E052DC2DB1}"/>
              </a:ext>
            </a:extLst>
          </p:cNvPr>
          <p:cNvSpPr txBox="1">
            <a:spLocks/>
          </p:cNvSpPr>
          <p:nvPr/>
        </p:nvSpPr>
        <p:spPr>
          <a:xfrm>
            <a:off x="7315200" y="1106744"/>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Họa sĩ</a:t>
            </a:r>
          </a:p>
        </p:txBody>
      </p:sp>
      <p:sp>
        <p:nvSpPr>
          <p:cNvPr id="19" name="MsPham-0936082789">
            <a:extLst>
              <a:ext uri="{FF2B5EF4-FFF2-40B4-BE49-F238E27FC236}">
                <a16:creationId xmlns:a16="http://schemas.microsoft.com/office/drawing/2014/main" id="{38780DF3-9C62-BCED-7077-6927D571F824}"/>
              </a:ext>
            </a:extLst>
          </p:cNvPr>
          <p:cNvSpPr txBox="1">
            <a:spLocks/>
          </p:cNvSpPr>
          <p:nvPr/>
        </p:nvSpPr>
        <p:spPr>
          <a:xfrm>
            <a:off x="7315200" y="2958228"/>
            <a:ext cx="532103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Giáo viên Tiếng anh</a:t>
            </a:r>
          </a:p>
        </p:txBody>
      </p:sp>
      <p:sp>
        <p:nvSpPr>
          <p:cNvPr id="20" name="MsPham-0936082789">
            <a:extLst>
              <a:ext uri="{FF2B5EF4-FFF2-40B4-BE49-F238E27FC236}">
                <a16:creationId xmlns:a16="http://schemas.microsoft.com/office/drawing/2014/main" id="{09C2D3FE-23EF-0033-CBE9-3ADED214172C}"/>
              </a:ext>
            </a:extLst>
          </p:cNvPr>
          <p:cNvSpPr txBox="1">
            <a:spLocks/>
          </p:cNvSpPr>
          <p:nvPr/>
        </p:nvSpPr>
        <p:spPr>
          <a:xfrm>
            <a:off x="7315200" y="2032486"/>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Ca sĩ</a:t>
            </a:r>
          </a:p>
        </p:txBody>
      </p:sp>
      <p:sp>
        <p:nvSpPr>
          <p:cNvPr id="2" name="MsPham-0936082789">
            <a:extLst>
              <a:ext uri="{FF2B5EF4-FFF2-40B4-BE49-F238E27FC236}">
                <a16:creationId xmlns:a16="http://schemas.microsoft.com/office/drawing/2014/main" id="{CF15AEAE-61C8-9EAB-55A2-74548A7340AA}"/>
              </a:ext>
            </a:extLst>
          </p:cNvPr>
          <p:cNvSpPr txBox="1">
            <a:spLocks/>
          </p:cNvSpPr>
          <p:nvPr/>
        </p:nvSpPr>
        <p:spPr>
          <a:xfrm>
            <a:off x="3235960" y="3883970"/>
            <a:ext cx="44551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a maths teacher</a:t>
            </a:r>
          </a:p>
        </p:txBody>
      </p:sp>
      <p:sp>
        <p:nvSpPr>
          <p:cNvPr id="4" name="MsPham-0936082789">
            <a:extLst>
              <a:ext uri="{FF2B5EF4-FFF2-40B4-BE49-F238E27FC236}">
                <a16:creationId xmlns:a16="http://schemas.microsoft.com/office/drawing/2014/main" id="{791149FC-D82C-D33C-A891-86289E3AAD1F}"/>
              </a:ext>
            </a:extLst>
          </p:cNvPr>
          <p:cNvSpPr txBox="1">
            <a:spLocks/>
          </p:cNvSpPr>
          <p:nvPr/>
        </p:nvSpPr>
        <p:spPr>
          <a:xfrm>
            <a:off x="7315200" y="3883970"/>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Giáo viên Toán</a:t>
            </a:r>
          </a:p>
        </p:txBody>
      </p:sp>
      <p:sp>
        <p:nvSpPr>
          <p:cNvPr id="6" name="MsPham-0936082789">
            <a:extLst>
              <a:ext uri="{FF2B5EF4-FFF2-40B4-BE49-F238E27FC236}">
                <a16:creationId xmlns:a16="http://schemas.microsoft.com/office/drawing/2014/main" id="{6C9800A5-ECD9-3A0B-C7F7-72F7633CC88C}"/>
              </a:ext>
            </a:extLst>
          </p:cNvPr>
          <p:cNvSpPr txBox="1">
            <a:spLocks/>
          </p:cNvSpPr>
          <p:nvPr/>
        </p:nvSpPr>
        <p:spPr>
          <a:xfrm>
            <a:off x="3235960" y="4809712"/>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Why </a:t>
            </a:r>
          </a:p>
        </p:txBody>
      </p:sp>
      <p:sp>
        <p:nvSpPr>
          <p:cNvPr id="10" name="MsPham-0936082789">
            <a:extLst>
              <a:ext uri="{FF2B5EF4-FFF2-40B4-BE49-F238E27FC236}">
                <a16:creationId xmlns:a16="http://schemas.microsoft.com/office/drawing/2014/main" id="{DF4E53F7-61CD-991C-53BC-E28258C77CE6}"/>
              </a:ext>
            </a:extLst>
          </p:cNvPr>
          <p:cNvSpPr txBox="1">
            <a:spLocks/>
          </p:cNvSpPr>
          <p:nvPr/>
        </p:nvSpPr>
        <p:spPr>
          <a:xfrm>
            <a:off x="7315200" y="4809712"/>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Tại sao</a:t>
            </a:r>
          </a:p>
        </p:txBody>
      </p:sp>
      <p:sp>
        <p:nvSpPr>
          <p:cNvPr id="12" name="MsPham-0936082789">
            <a:extLst>
              <a:ext uri="{FF2B5EF4-FFF2-40B4-BE49-F238E27FC236}">
                <a16:creationId xmlns:a16="http://schemas.microsoft.com/office/drawing/2014/main" id="{DBD35503-5FDB-C843-96B7-51D36DCE53E7}"/>
              </a:ext>
            </a:extLst>
          </p:cNvPr>
          <p:cNvSpPr txBox="1">
            <a:spLocks/>
          </p:cNvSpPr>
          <p:nvPr/>
        </p:nvSpPr>
        <p:spPr>
          <a:xfrm>
            <a:off x="3235960" y="5735454"/>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R="0" lvl="0">
              <a:lnSpc>
                <a:spcPct val="100000"/>
              </a:lnSpc>
              <a:spcBef>
                <a:spcPts val="0"/>
              </a:spcBef>
              <a:spcAft>
                <a:spcPts val="0"/>
              </a:spcAft>
              <a:buClr>
                <a:schemeClr val="dk2"/>
              </a:buClr>
              <a:buSzPts val="3000"/>
              <a:buFont typeface="Kirang Haerang"/>
              <a:buNone/>
              <a:defRPr sz="6400" b="1" i="0" u="none" strike="noStrike" cap="none">
                <a:solidFill>
                  <a:srgbClr val="002060"/>
                </a:solidFill>
                <a:latin typeface=".VnAvant" panose="020B7200000000000000" pitchFamily="34" charset="0"/>
                <a:ea typeface="Kirang Haerang"/>
                <a:cs typeface="Kirang Haerang"/>
              </a:defRPr>
            </a:lvl1pPr>
            <a:lvl2pPr marR="0" lvl="1">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2pPr>
            <a:lvl3pPr marR="0" lvl="2">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3pPr>
            <a:lvl4pPr marR="0" lvl="3">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4pPr>
            <a:lvl5pPr marR="0" lvl="4">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5pPr>
            <a:lvl6pPr marR="0" lvl="5">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6pPr>
            <a:lvl7pPr marR="0" lvl="6">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7pPr>
            <a:lvl8pPr marR="0" lvl="7">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8pPr>
            <a:lvl9pPr marR="0" lvl="8">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defRPr>
            </a:lvl9pPr>
          </a:lstStyle>
          <a:p>
            <a:r>
              <a:rPr lang="en-US" sz="3200"/>
              <a:t>because</a:t>
            </a:r>
          </a:p>
        </p:txBody>
      </p:sp>
      <p:sp>
        <p:nvSpPr>
          <p:cNvPr id="14" name="MsPham-0936082789">
            <a:extLst>
              <a:ext uri="{FF2B5EF4-FFF2-40B4-BE49-F238E27FC236}">
                <a16:creationId xmlns:a16="http://schemas.microsoft.com/office/drawing/2014/main" id="{4F8DBF4A-5B5A-8EA5-7A19-105A614FE5F6}"/>
              </a:ext>
            </a:extLst>
          </p:cNvPr>
          <p:cNvSpPr txBox="1">
            <a:spLocks/>
          </p:cNvSpPr>
          <p:nvPr/>
        </p:nvSpPr>
        <p:spPr>
          <a:xfrm>
            <a:off x="7315200" y="5735454"/>
            <a:ext cx="3794760" cy="71275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a:solidFill>
                  <a:srgbClr val="002060"/>
                </a:solidFill>
                <a:latin typeface="Arial" panose="020B0604020202020204" pitchFamily="34" charset="0"/>
                <a:cs typeface="Arial" panose="020B0604020202020204" pitchFamily="34" charset="0"/>
              </a:rPr>
              <a:t>: Bởi vì</a:t>
            </a:r>
          </a:p>
        </p:txBody>
      </p:sp>
      <p:pic>
        <p:nvPicPr>
          <p:cNvPr id="15" name="MsPham-0936082789">
            <a:extLst>
              <a:ext uri="{FF2B5EF4-FFF2-40B4-BE49-F238E27FC236}">
                <a16:creationId xmlns:a16="http://schemas.microsoft.com/office/drawing/2014/main" id="{FB346CCA-E0B1-9BE3-E9B2-53497D211194}"/>
              </a:ext>
            </a:extLst>
          </p:cNvPr>
          <p:cNvPicPr>
            <a:picLocks noChangeAspect="1"/>
          </p:cNvPicPr>
          <p:nvPr/>
        </p:nvPicPr>
        <p:blipFill rotWithShape="1">
          <a:blip r:embed="rId3"/>
          <a:srcRect l="1270" t="-1" b="1222"/>
          <a:stretch/>
        </p:blipFill>
        <p:spPr>
          <a:xfrm>
            <a:off x="1713821" y="3705027"/>
            <a:ext cx="1365489" cy="894669"/>
          </a:xfrm>
          <a:custGeom>
            <a:avLst/>
            <a:gdLst>
              <a:gd name="connsiteX0" fmla="*/ 0 w 2804403"/>
              <a:gd name="connsiteY0" fmla="*/ 0 h 1836579"/>
              <a:gd name="connsiteX1" fmla="*/ 2804403 w 2804403"/>
              <a:gd name="connsiteY1" fmla="*/ 0 h 1836579"/>
              <a:gd name="connsiteX2" fmla="*/ 2804403 w 2804403"/>
              <a:gd name="connsiteY2" fmla="*/ 1836579 h 1836579"/>
              <a:gd name="connsiteX3" fmla="*/ 0 w 2804403"/>
              <a:gd name="connsiteY3" fmla="*/ 1836579 h 1836579"/>
              <a:gd name="connsiteX4" fmla="*/ 0 w 2804403"/>
              <a:gd name="connsiteY4" fmla="*/ 771022 h 1836579"/>
              <a:gd name="connsiteX5" fmla="*/ 104948 w 2804403"/>
              <a:gd name="connsiteY5" fmla="*/ 771022 h 1836579"/>
              <a:gd name="connsiteX6" fmla="*/ 104948 w 2804403"/>
              <a:gd name="connsiteY6" fmla="*/ 95928 h 1836579"/>
              <a:gd name="connsiteX7" fmla="*/ 0 w 2804403"/>
              <a:gd name="connsiteY7" fmla="*/ 95928 h 1836579"/>
              <a:gd name="connsiteX8" fmla="*/ 0 w 2804403"/>
              <a:gd name="connsiteY8" fmla="*/ 0 h 1836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04403" h="1836579">
                <a:moveTo>
                  <a:pt x="0" y="0"/>
                </a:moveTo>
                <a:lnTo>
                  <a:pt x="2804403" y="0"/>
                </a:lnTo>
                <a:lnTo>
                  <a:pt x="2804403" y="1836579"/>
                </a:lnTo>
                <a:lnTo>
                  <a:pt x="0" y="1836579"/>
                </a:lnTo>
                <a:lnTo>
                  <a:pt x="0" y="771022"/>
                </a:lnTo>
                <a:lnTo>
                  <a:pt x="104948" y="771022"/>
                </a:lnTo>
                <a:lnTo>
                  <a:pt x="104948" y="95928"/>
                </a:lnTo>
                <a:lnTo>
                  <a:pt x="0" y="95928"/>
                </a:lnTo>
                <a:lnTo>
                  <a:pt x="0" y="0"/>
                </a:lnTo>
                <a:close/>
              </a:path>
            </a:pathLst>
          </a:custGeom>
        </p:spPr>
      </p:pic>
      <p:pic>
        <p:nvPicPr>
          <p:cNvPr id="16" name="MsPham-0936082789">
            <a:extLst>
              <a:ext uri="{FF2B5EF4-FFF2-40B4-BE49-F238E27FC236}">
                <a16:creationId xmlns:a16="http://schemas.microsoft.com/office/drawing/2014/main" id="{4B5EC49F-9BDA-5F9D-857C-C5431B7E7296}"/>
              </a:ext>
            </a:extLst>
          </p:cNvPr>
          <p:cNvPicPr>
            <a:picLocks noChangeAspect="1"/>
          </p:cNvPicPr>
          <p:nvPr/>
        </p:nvPicPr>
        <p:blipFill rotWithShape="1">
          <a:blip r:embed="rId4"/>
          <a:srcRect t="3144" r="2621" b="2907"/>
          <a:stretch/>
        </p:blipFill>
        <p:spPr>
          <a:xfrm>
            <a:off x="1836027" y="2799283"/>
            <a:ext cx="1121078" cy="905744"/>
          </a:xfrm>
          <a:custGeom>
            <a:avLst/>
            <a:gdLst>
              <a:gd name="connsiteX0" fmla="*/ 0 w 2419206"/>
              <a:gd name="connsiteY0" fmla="*/ 0 h 1954531"/>
              <a:gd name="connsiteX1" fmla="*/ 1370708 w 2419206"/>
              <a:gd name="connsiteY1" fmla="*/ 0 h 1954531"/>
              <a:gd name="connsiteX2" fmla="*/ 1387075 w 2419206"/>
              <a:gd name="connsiteY2" fmla="*/ 23907 h 1954531"/>
              <a:gd name="connsiteX3" fmla="*/ 1513697 w 2419206"/>
              <a:gd name="connsiteY3" fmla="*/ 75558 h 1954531"/>
              <a:gd name="connsiteX4" fmla="*/ 1528960 w 2419206"/>
              <a:gd name="connsiteY4" fmla="*/ 72523 h 1954531"/>
              <a:gd name="connsiteX5" fmla="*/ 1524384 w 2419206"/>
              <a:gd name="connsiteY5" fmla="*/ 80723 h 1954531"/>
              <a:gd name="connsiteX6" fmla="*/ 1566612 w 2419206"/>
              <a:gd name="connsiteY6" fmla="*/ 65038 h 1954531"/>
              <a:gd name="connsiteX7" fmla="*/ 1583399 w 2419206"/>
              <a:gd name="connsiteY7" fmla="*/ 61700 h 1954531"/>
              <a:gd name="connsiteX8" fmla="*/ 1593306 w 2419206"/>
              <a:gd name="connsiteY8" fmla="*/ 55122 h 1954531"/>
              <a:gd name="connsiteX9" fmla="*/ 1598125 w 2419206"/>
              <a:gd name="connsiteY9" fmla="*/ 53332 h 1954531"/>
              <a:gd name="connsiteX10" fmla="*/ 2013100 w 2419206"/>
              <a:gd name="connsiteY10" fmla="*/ 235299 h 1954531"/>
              <a:gd name="connsiteX11" fmla="*/ 2030757 w 2419206"/>
              <a:gd name="connsiteY11" fmla="*/ 280700 h 1954531"/>
              <a:gd name="connsiteX12" fmla="*/ 2039435 w 2419206"/>
              <a:gd name="connsiteY12" fmla="*/ 304040 h 1954531"/>
              <a:gd name="connsiteX13" fmla="*/ 2055257 w 2419206"/>
              <a:gd name="connsiteY13" fmla="*/ 454524 h 1954531"/>
              <a:gd name="connsiteX14" fmla="*/ 2115835 w 2419206"/>
              <a:gd name="connsiteY14" fmla="*/ 386170 h 1954531"/>
              <a:gd name="connsiteX15" fmla="*/ 2121159 w 2419206"/>
              <a:gd name="connsiteY15" fmla="*/ 372424 h 1954531"/>
              <a:gd name="connsiteX16" fmla="*/ 2122863 w 2419206"/>
              <a:gd name="connsiteY16" fmla="*/ 374458 h 1954531"/>
              <a:gd name="connsiteX17" fmla="*/ 2379698 w 2419206"/>
              <a:gd name="connsiteY17" fmla="*/ 479225 h 1954531"/>
              <a:gd name="connsiteX18" fmla="*/ 2419206 w 2419206"/>
              <a:gd name="connsiteY18" fmla="*/ 475303 h 1954531"/>
              <a:gd name="connsiteX19" fmla="*/ 2419206 w 2419206"/>
              <a:gd name="connsiteY19" fmla="*/ 1954531 h 1954531"/>
              <a:gd name="connsiteX20" fmla="*/ 0 w 2419206"/>
              <a:gd name="connsiteY20" fmla="*/ 1954531 h 1954531"/>
              <a:gd name="connsiteX21" fmla="*/ 0 w 2419206"/>
              <a:gd name="connsiteY21" fmla="*/ 589827 h 1954531"/>
              <a:gd name="connsiteX22" fmla="*/ 10160 w 2419206"/>
              <a:gd name="connsiteY22" fmla="*/ 591847 h 1954531"/>
              <a:gd name="connsiteX23" fmla="*/ 189230 w 2419206"/>
              <a:gd name="connsiteY23" fmla="*/ 415499 h 1954531"/>
              <a:gd name="connsiteX24" fmla="*/ 10160 w 2419206"/>
              <a:gd name="connsiteY24" fmla="*/ 239151 h 1954531"/>
              <a:gd name="connsiteX25" fmla="*/ 0 w 2419206"/>
              <a:gd name="connsiteY25" fmla="*/ 241171 h 1954531"/>
              <a:gd name="connsiteX26" fmla="*/ 0 w 2419206"/>
              <a:gd name="connsiteY26" fmla="*/ 0 h 195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419206" h="1954531">
                <a:moveTo>
                  <a:pt x="0" y="0"/>
                </a:moveTo>
                <a:lnTo>
                  <a:pt x="1370708" y="0"/>
                </a:lnTo>
                <a:lnTo>
                  <a:pt x="1387075" y="23907"/>
                </a:lnTo>
                <a:cubicBezTo>
                  <a:pt x="1419481" y="55820"/>
                  <a:pt x="1464248" y="75558"/>
                  <a:pt x="1513697" y="75558"/>
                </a:cubicBezTo>
                <a:lnTo>
                  <a:pt x="1528960" y="72523"/>
                </a:lnTo>
                <a:lnTo>
                  <a:pt x="1524384" y="80723"/>
                </a:lnTo>
                <a:lnTo>
                  <a:pt x="1566612" y="65038"/>
                </a:lnTo>
                <a:lnTo>
                  <a:pt x="1583399" y="61700"/>
                </a:lnTo>
                <a:lnTo>
                  <a:pt x="1593306" y="55122"/>
                </a:lnTo>
                <a:lnTo>
                  <a:pt x="1598125" y="53332"/>
                </a:lnTo>
                <a:cubicBezTo>
                  <a:pt x="1769524" y="6613"/>
                  <a:pt x="1932724" y="78626"/>
                  <a:pt x="2013100" y="235299"/>
                </a:cubicBezTo>
                <a:lnTo>
                  <a:pt x="2030757" y="280700"/>
                </a:lnTo>
                <a:lnTo>
                  <a:pt x="2039435" y="304040"/>
                </a:lnTo>
                <a:cubicBezTo>
                  <a:pt x="2053651" y="354387"/>
                  <a:pt x="2059209" y="405555"/>
                  <a:pt x="2055257" y="454524"/>
                </a:cubicBezTo>
                <a:cubicBezTo>
                  <a:pt x="2081288" y="437044"/>
                  <a:pt x="2101527" y="413599"/>
                  <a:pt x="2115835" y="386170"/>
                </a:cubicBezTo>
                <a:lnTo>
                  <a:pt x="2121159" y="372424"/>
                </a:lnTo>
                <a:lnTo>
                  <a:pt x="2122863" y="374458"/>
                </a:lnTo>
                <a:cubicBezTo>
                  <a:pt x="2188593" y="439188"/>
                  <a:pt x="2279398" y="479225"/>
                  <a:pt x="2379698" y="479225"/>
                </a:cubicBezTo>
                <a:lnTo>
                  <a:pt x="2419206" y="475303"/>
                </a:lnTo>
                <a:lnTo>
                  <a:pt x="2419206" y="1954531"/>
                </a:lnTo>
                <a:lnTo>
                  <a:pt x="0" y="1954531"/>
                </a:lnTo>
                <a:lnTo>
                  <a:pt x="0" y="589827"/>
                </a:lnTo>
                <a:lnTo>
                  <a:pt x="10160" y="591847"/>
                </a:lnTo>
                <a:cubicBezTo>
                  <a:pt x="109058" y="591847"/>
                  <a:pt x="189230" y="512893"/>
                  <a:pt x="189230" y="415499"/>
                </a:cubicBezTo>
                <a:cubicBezTo>
                  <a:pt x="189230" y="318105"/>
                  <a:pt x="109058" y="239151"/>
                  <a:pt x="10160" y="239151"/>
                </a:cubicBezTo>
                <a:lnTo>
                  <a:pt x="0" y="241171"/>
                </a:lnTo>
                <a:lnTo>
                  <a:pt x="0" y="0"/>
                </a:lnTo>
                <a:close/>
              </a:path>
            </a:pathLst>
          </a:custGeom>
        </p:spPr>
      </p:pic>
      <p:pic>
        <p:nvPicPr>
          <p:cNvPr id="17" name="MsPham-0936082789">
            <a:extLst>
              <a:ext uri="{FF2B5EF4-FFF2-40B4-BE49-F238E27FC236}">
                <a16:creationId xmlns:a16="http://schemas.microsoft.com/office/drawing/2014/main" id="{7563CC8D-5877-60D0-B5A4-600A878DD249}"/>
              </a:ext>
            </a:extLst>
          </p:cNvPr>
          <p:cNvPicPr>
            <a:picLocks noChangeAspect="1"/>
          </p:cNvPicPr>
          <p:nvPr/>
        </p:nvPicPr>
        <p:blipFill rotWithShape="1">
          <a:blip r:embed="rId5"/>
          <a:srcRect t="1792" b="3296"/>
          <a:stretch/>
        </p:blipFill>
        <p:spPr>
          <a:xfrm>
            <a:off x="1914607" y="2013176"/>
            <a:ext cx="901147" cy="741794"/>
          </a:xfrm>
          <a:prstGeom prst="roundRect">
            <a:avLst>
              <a:gd name="adj" fmla="val 50000"/>
            </a:avLst>
          </a:prstGeom>
        </p:spPr>
      </p:pic>
      <p:pic>
        <p:nvPicPr>
          <p:cNvPr id="21" name="MsPham-0936082789">
            <a:extLst>
              <a:ext uri="{FF2B5EF4-FFF2-40B4-BE49-F238E27FC236}">
                <a16:creationId xmlns:a16="http://schemas.microsoft.com/office/drawing/2014/main" id="{9918069E-7DF4-9642-2968-BC3508259466}"/>
              </a:ext>
            </a:extLst>
          </p:cNvPr>
          <p:cNvPicPr>
            <a:picLocks noChangeAspect="1"/>
          </p:cNvPicPr>
          <p:nvPr/>
        </p:nvPicPr>
        <p:blipFill rotWithShape="1">
          <a:blip r:embed="rId6"/>
          <a:srcRect l="59522" t="5957" r="25728"/>
          <a:stretch/>
        </p:blipFill>
        <p:spPr>
          <a:xfrm>
            <a:off x="2030524" y="1084921"/>
            <a:ext cx="853846" cy="822296"/>
          </a:xfrm>
          <a:custGeom>
            <a:avLst/>
            <a:gdLst>
              <a:gd name="connsiteX0" fmla="*/ 0 w 1798320"/>
              <a:gd name="connsiteY0" fmla="*/ 0 h 1731871"/>
              <a:gd name="connsiteX1" fmla="*/ 1798320 w 1798320"/>
              <a:gd name="connsiteY1" fmla="*/ 0 h 1731871"/>
              <a:gd name="connsiteX2" fmla="*/ 1798320 w 1798320"/>
              <a:gd name="connsiteY2" fmla="*/ 1731871 h 1731871"/>
              <a:gd name="connsiteX3" fmla="*/ 76200 w 1798320"/>
              <a:gd name="connsiteY3" fmla="*/ 1731871 h 1731871"/>
              <a:gd name="connsiteX4" fmla="*/ 76200 w 1798320"/>
              <a:gd name="connsiteY4" fmla="*/ 1498005 h 1731871"/>
              <a:gd name="connsiteX5" fmla="*/ 78560 w 1798320"/>
              <a:gd name="connsiteY5" fmla="*/ 1497665 h 1731871"/>
              <a:gd name="connsiteX6" fmla="*/ 76200 w 1798320"/>
              <a:gd name="connsiteY6" fmla="*/ 1481275 h 1731871"/>
              <a:gd name="connsiteX7" fmla="*/ 76200 w 1798320"/>
              <a:gd name="connsiteY7" fmla="*/ 1358625 h 1731871"/>
              <a:gd name="connsiteX8" fmla="*/ 58540 w 1798320"/>
              <a:gd name="connsiteY8" fmla="*/ 1358625 h 1731871"/>
              <a:gd name="connsiteX9" fmla="*/ 9550 w 1798320"/>
              <a:gd name="connsiteY9" fmla="*/ 1018384 h 1731871"/>
              <a:gd name="connsiteX10" fmla="*/ 0 w 1798320"/>
              <a:gd name="connsiteY10" fmla="*/ 1019759 h 1731871"/>
              <a:gd name="connsiteX11" fmla="*/ 0 w 1798320"/>
              <a:gd name="connsiteY11" fmla="*/ 976898 h 1731871"/>
              <a:gd name="connsiteX12" fmla="*/ 76200 w 1798320"/>
              <a:gd name="connsiteY12" fmla="*/ 965926 h 1731871"/>
              <a:gd name="connsiteX13" fmla="*/ 7190 w 1798320"/>
              <a:gd name="connsiteY13" fmla="*/ 486645 h 1731871"/>
              <a:gd name="connsiteX14" fmla="*/ 0 w 1798320"/>
              <a:gd name="connsiteY14" fmla="*/ 487680 h 1731871"/>
              <a:gd name="connsiteX15" fmla="*/ 0 w 1798320"/>
              <a:gd name="connsiteY15" fmla="*/ 474405 h 1731871"/>
              <a:gd name="connsiteX16" fmla="*/ 4908 w 1798320"/>
              <a:gd name="connsiteY16" fmla="*/ 474804 h 1731871"/>
              <a:gd name="connsiteX17" fmla="*/ 71790 w 1798320"/>
              <a:gd name="connsiteY17" fmla="*/ 454585 h 1731871"/>
              <a:gd name="connsiteX18" fmla="*/ 86742 w 1798320"/>
              <a:gd name="connsiteY18" fmla="*/ 157555 h 1731871"/>
              <a:gd name="connsiteX19" fmla="*/ 24506 w 1798320"/>
              <a:gd name="connsiteY19" fmla="*/ 85498 h 1731871"/>
              <a:gd name="connsiteX20" fmla="*/ 0 w 1798320"/>
              <a:gd name="connsiteY20" fmla="*/ 67555 h 1731871"/>
              <a:gd name="connsiteX21" fmla="*/ 0 w 1798320"/>
              <a:gd name="connsiteY21" fmla="*/ 0 h 1731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98320" h="1731871">
                <a:moveTo>
                  <a:pt x="0" y="0"/>
                </a:moveTo>
                <a:lnTo>
                  <a:pt x="1798320" y="0"/>
                </a:lnTo>
                <a:lnTo>
                  <a:pt x="1798320" y="1731871"/>
                </a:lnTo>
                <a:lnTo>
                  <a:pt x="76200" y="1731871"/>
                </a:lnTo>
                <a:lnTo>
                  <a:pt x="76200" y="1498005"/>
                </a:lnTo>
                <a:lnTo>
                  <a:pt x="78560" y="1497665"/>
                </a:lnTo>
                <a:lnTo>
                  <a:pt x="76200" y="1481275"/>
                </a:lnTo>
                <a:lnTo>
                  <a:pt x="76200" y="1358625"/>
                </a:lnTo>
                <a:lnTo>
                  <a:pt x="58540" y="1358625"/>
                </a:lnTo>
                <a:lnTo>
                  <a:pt x="9550" y="1018384"/>
                </a:lnTo>
                <a:lnTo>
                  <a:pt x="0" y="1019759"/>
                </a:lnTo>
                <a:lnTo>
                  <a:pt x="0" y="976898"/>
                </a:lnTo>
                <a:lnTo>
                  <a:pt x="76200" y="965926"/>
                </a:lnTo>
                <a:lnTo>
                  <a:pt x="7190" y="486645"/>
                </a:lnTo>
                <a:lnTo>
                  <a:pt x="0" y="487680"/>
                </a:lnTo>
                <a:lnTo>
                  <a:pt x="0" y="474405"/>
                </a:lnTo>
                <a:lnTo>
                  <a:pt x="4908" y="474804"/>
                </a:lnTo>
                <a:cubicBezTo>
                  <a:pt x="28917" y="473983"/>
                  <a:pt x="51704" y="467441"/>
                  <a:pt x="71790" y="454585"/>
                </a:cubicBezTo>
                <a:cubicBezTo>
                  <a:pt x="152132" y="403161"/>
                  <a:pt x="158827" y="270176"/>
                  <a:pt x="86742" y="157555"/>
                </a:cubicBezTo>
                <a:cubicBezTo>
                  <a:pt x="68721" y="129400"/>
                  <a:pt x="47483" y="105183"/>
                  <a:pt x="24506" y="85498"/>
                </a:cubicBezTo>
                <a:lnTo>
                  <a:pt x="0" y="67555"/>
                </a:lnTo>
                <a:lnTo>
                  <a:pt x="0" y="0"/>
                </a:lnTo>
                <a:close/>
              </a:path>
            </a:pathLst>
          </a:custGeom>
        </p:spPr>
      </p:pic>
    </p:spTree>
    <p:extLst>
      <p:ext uri="{BB962C8B-B14F-4D97-AF65-F5344CB8AC3E}">
        <p14:creationId xmlns:p14="http://schemas.microsoft.com/office/powerpoint/2010/main" val="2906163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par>
                                <p:cTn id="33" presetID="10" presetClass="entr" presetSubtype="0" fill="hold"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fade">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500"/>
                                        <p:tgtEl>
                                          <p:spTgt spid="6"/>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500"/>
                                        <p:tgtEl>
                                          <p:spTgt spid="10"/>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fade">
                                      <p:cBhvr>
                                        <p:cTn id="60" dur="5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4"/>
                                        </p:tgtEl>
                                        <p:attrNameLst>
                                          <p:attrName>style.visibility</p:attrName>
                                        </p:attrNameLst>
                                      </p:cBhvr>
                                      <p:to>
                                        <p:strVal val="visible"/>
                                      </p:to>
                                    </p:set>
                                    <p:animEffect transition="in" filter="fade">
                                      <p:cBhvr>
                                        <p:cTn id="6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8" grpId="0"/>
      <p:bldP spid="19" grpId="0"/>
      <p:bldP spid="20" grpId="0"/>
      <p:bldP spid="2" grpId="0"/>
      <p:bldP spid="4" grpId="0"/>
      <p:bldP spid="6"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26DFE99-F553-B6A3-F166-CFBCB8EF9B29}"/>
              </a:ext>
            </a:extLst>
          </p:cNvPr>
          <p:cNvGrpSpPr/>
          <p:nvPr/>
        </p:nvGrpSpPr>
        <p:grpSpPr>
          <a:xfrm>
            <a:off x="2020766" y="2162426"/>
            <a:ext cx="1322799" cy="1490907"/>
            <a:chOff x="4131377" y="3434704"/>
            <a:chExt cx="866861" cy="977026"/>
          </a:xfrm>
        </p:grpSpPr>
        <p:sp>
          <p:nvSpPr>
            <p:cNvPr id="8" name="Mspham-0936082789">
              <a:extLst>
                <a:ext uri="{FF2B5EF4-FFF2-40B4-BE49-F238E27FC236}">
                  <a16:creationId xmlns:a16="http://schemas.microsoft.com/office/drawing/2014/main" id="{F1AD8657-1362-A4BF-B429-38876AC5B9E5}"/>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2F081B96-35F7-182B-3963-AF6E45B8387E}"/>
                </a:ext>
              </a:extLst>
            </p:cNvPr>
            <p:cNvPicPr>
              <a:picLocks noChangeAspect="1"/>
            </p:cNvPicPr>
            <p:nvPr/>
          </p:nvPicPr>
          <p:blipFill>
            <a:blip r:embed="rId8"/>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sp>
        <p:nvSpPr>
          <p:cNvPr id="2" name="Mspham-0936082789">
            <a:extLst>
              <a:ext uri="{FF2B5EF4-FFF2-40B4-BE49-F238E27FC236}">
                <a16:creationId xmlns:a16="http://schemas.microsoft.com/office/drawing/2014/main" id="{FECFF051-9A92-F936-1AFC-8513652D5A67}"/>
              </a:ext>
            </a:extLst>
          </p:cNvPr>
          <p:cNvSpPr txBox="1">
            <a:spLocks/>
          </p:cNvSpPr>
          <p:nvPr/>
        </p:nvSpPr>
        <p:spPr>
          <a:xfrm>
            <a:off x="1333500" y="360521"/>
            <a:ext cx="4844005" cy="386482"/>
          </a:xfrm>
          <a:prstGeom prst="rect">
            <a:avLst/>
          </a:prstGeom>
          <a:noFill/>
          <a:ln>
            <a:noFill/>
          </a:ln>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pPr algn="l"/>
            <a:r>
              <a:rPr lang="en-US" sz="3000" b="1">
                <a:solidFill>
                  <a:srgbClr val="002060"/>
                </a:solidFill>
                <a:latin typeface="Arial" panose="020B0604020202020204" pitchFamily="34" charset="0"/>
                <a:cs typeface="Arial" panose="020B0604020202020204" pitchFamily="34" charset="0"/>
              </a:rPr>
              <a:t>Look, listen and read.</a:t>
            </a:r>
          </a:p>
        </p:txBody>
      </p:sp>
      <p:sp>
        <p:nvSpPr>
          <p:cNvPr id="3" name="Mspham-0936082789">
            <a:extLst>
              <a:ext uri="{FF2B5EF4-FFF2-40B4-BE49-F238E27FC236}">
                <a16:creationId xmlns:a16="http://schemas.microsoft.com/office/drawing/2014/main" id="{14FB24E6-4C2A-C86B-607B-B90EB012EFF9}"/>
              </a:ext>
            </a:extLst>
          </p:cNvPr>
          <p:cNvSpPr txBox="1">
            <a:spLocks/>
          </p:cNvSpPr>
          <p:nvPr/>
        </p:nvSpPr>
        <p:spPr>
          <a:xfrm>
            <a:off x="749075" y="326366"/>
            <a:ext cx="502920" cy="502920"/>
          </a:xfrm>
          <a:prstGeom prst="ellipse">
            <a:avLst/>
          </a:prstGeom>
          <a:solidFill>
            <a:srgbClr val="3CB86E"/>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spcFirstLastPara="1" wrap="square" lIns="68569" tIns="68569" rIns="68569" bIns="68569"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000"/>
              <a:buFont typeface="Kirang Haerang"/>
              <a:buNone/>
              <a:defRPr sz="3200" b="0" i="0" u="none" strike="noStrike" cap="none">
                <a:solidFill>
                  <a:schemeClr val="dk2"/>
                </a:solidFill>
                <a:latin typeface="Comic Sans MS" panose="030F0702030302020204" pitchFamily="66" charset="0"/>
                <a:ea typeface="Kirang Haerang"/>
                <a:cs typeface="Kirang Haerang"/>
                <a:sym typeface="Kirang Haerang"/>
              </a:defRPr>
            </a:lvl1pPr>
            <a:lvl2pPr marR="0" lvl="1"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2pPr>
            <a:lvl3pPr marR="0" lvl="2"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3pPr>
            <a:lvl4pPr marR="0" lvl="3"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4pPr>
            <a:lvl5pPr marR="0" lvl="4"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5pPr>
            <a:lvl6pPr marR="0" lvl="5"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6pPr>
            <a:lvl7pPr marR="0" lvl="6"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7pPr>
            <a:lvl8pPr marR="0" lvl="7"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8pPr>
            <a:lvl9pPr marR="0" lvl="8" algn="l" rtl="0">
              <a:lnSpc>
                <a:spcPct val="100000"/>
              </a:lnSpc>
              <a:spcBef>
                <a:spcPts val="0"/>
              </a:spcBef>
              <a:spcAft>
                <a:spcPts val="0"/>
              </a:spcAft>
              <a:buClr>
                <a:schemeClr val="dk2"/>
              </a:buClr>
              <a:buSzPts val="3000"/>
              <a:buFont typeface="Kirang Haerang"/>
              <a:buNone/>
              <a:defRPr sz="3000" b="0" i="0" u="none" strike="noStrike" cap="none">
                <a:solidFill>
                  <a:schemeClr val="dk2"/>
                </a:solidFill>
                <a:latin typeface="Kirang Haerang"/>
                <a:ea typeface="Kirang Haerang"/>
                <a:cs typeface="Kirang Haerang"/>
                <a:sym typeface="Kirang Haerang"/>
              </a:defRPr>
            </a:lvl9pPr>
          </a:lstStyle>
          <a:p>
            <a:r>
              <a:rPr lang="en-US" sz="2700" b="1">
                <a:solidFill>
                  <a:schemeClr val="bg1"/>
                </a:solidFill>
                <a:latin typeface="Arial" panose="020B0604020202020204" pitchFamily="34" charset="0"/>
                <a:cs typeface="Arial" panose="020B0604020202020204" pitchFamily="34" charset="0"/>
              </a:rPr>
              <a:t>1</a:t>
            </a:r>
          </a:p>
        </p:txBody>
      </p:sp>
      <p:pic>
        <p:nvPicPr>
          <p:cNvPr id="4" name="Mspham-0936082789" descr="A picture containing logo, symbol, graphics, circle&#10;&#10;Description automatically generated">
            <a:extLst>
              <a:ext uri="{FF2B5EF4-FFF2-40B4-BE49-F238E27FC236}">
                <a16:creationId xmlns:a16="http://schemas.microsoft.com/office/drawing/2014/main" id="{487684A7-E53C-211E-CAFA-D5EB6CCD65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3690" y="5438467"/>
            <a:ext cx="588935" cy="583901"/>
          </a:xfrm>
          <a:prstGeom prst="rect">
            <a:avLst/>
          </a:prstGeom>
        </p:spPr>
      </p:pic>
      <p:pic>
        <p:nvPicPr>
          <p:cNvPr id="5" name="Mspham-0936082789" descr="A picture containing logo, symbol, graphics, circle&#10;&#10;Description automatically generated">
            <a:extLst>
              <a:ext uri="{FF2B5EF4-FFF2-40B4-BE49-F238E27FC236}">
                <a16:creationId xmlns:a16="http://schemas.microsoft.com/office/drawing/2014/main" id="{BA792999-EA1E-1924-2815-CC5CBD01EB1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08513" y="5438467"/>
            <a:ext cx="588935" cy="583901"/>
          </a:xfrm>
          <a:prstGeom prst="rect">
            <a:avLst/>
          </a:prstGeom>
        </p:spPr>
      </p:pic>
      <p:pic>
        <p:nvPicPr>
          <p:cNvPr id="7" name="Mspham-0936082789">
            <a:extLst>
              <a:ext uri="{FF2B5EF4-FFF2-40B4-BE49-F238E27FC236}">
                <a16:creationId xmlns:a16="http://schemas.microsoft.com/office/drawing/2014/main" id="{BF486D76-4279-3E82-CC12-E1C8B9605B8D}"/>
              </a:ext>
            </a:extLst>
          </p:cNvPr>
          <p:cNvPicPr>
            <a:picLocks noChangeAspect="1"/>
          </p:cNvPicPr>
          <p:nvPr/>
        </p:nvPicPr>
        <p:blipFill>
          <a:blip r:embed="rId10"/>
          <a:stretch>
            <a:fillRect/>
          </a:stretch>
        </p:blipFill>
        <p:spPr>
          <a:xfrm>
            <a:off x="447040" y="1725796"/>
            <a:ext cx="11297920" cy="3406408"/>
          </a:xfrm>
          <a:prstGeom prst="rect">
            <a:avLst/>
          </a:prstGeom>
        </p:spPr>
      </p:pic>
      <p:pic>
        <p:nvPicPr>
          <p:cNvPr id="13" name="Mspham-0936082789">
            <a:extLst>
              <a:ext uri="{FF2B5EF4-FFF2-40B4-BE49-F238E27FC236}">
                <a16:creationId xmlns:a16="http://schemas.microsoft.com/office/drawing/2014/main" id="{B0801136-5844-EAA4-6604-AE1D81BBFC53}"/>
              </a:ext>
            </a:extLst>
          </p:cNvPr>
          <p:cNvPicPr>
            <a:picLocks noChangeAspect="1"/>
          </p:cNvPicPr>
          <p:nvPr/>
        </p:nvPicPr>
        <p:blipFill>
          <a:blip r:embed="rId11"/>
          <a:stretch>
            <a:fillRect/>
          </a:stretch>
        </p:blipFill>
        <p:spPr>
          <a:xfrm>
            <a:off x="6753825" y="7790912"/>
            <a:ext cx="7171041" cy="6256562"/>
          </a:xfrm>
          <a:prstGeom prst="rect">
            <a:avLst/>
          </a:prstGeom>
        </p:spPr>
      </p:pic>
      <p:pic>
        <p:nvPicPr>
          <p:cNvPr id="15" name="Mspham-0936082789">
            <a:extLst>
              <a:ext uri="{FF2B5EF4-FFF2-40B4-BE49-F238E27FC236}">
                <a16:creationId xmlns:a16="http://schemas.microsoft.com/office/drawing/2014/main" id="{07B0D442-7FEF-44C8-5022-1F28D5521705}"/>
              </a:ext>
            </a:extLst>
          </p:cNvPr>
          <p:cNvPicPr>
            <a:picLocks noChangeAspect="1"/>
          </p:cNvPicPr>
          <p:nvPr/>
        </p:nvPicPr>
        <p:blipFill>
          <a:blip r:embed="rId12"/>
          <a:stretch>
            <a:fillRect/>
          </a:stretch>
        </p:blipFill>
        <p:spPr>
          <a:xfrm>
            <a:off x="6746204" y="7790912"/>
            <a:ext cx="7178662" cy="6210838"/>
          </a:xfrm>
          <a:prstGeom prst="rect">
            <a:avLst/>
          </a:prstGeom>
        </p:spPr>
      </p:pic>
      <p:pic>
        <p:nvPicPr>
          <p:cNvPr id="18" name="Mspham-0936082789">
            <a:extLst>
              <a:ext uri="{FF2B5EF4-FFF2-40B4-BE49-F238E27FC236}">
                <a16:creationId xmlns:a16="http://schemas.microsoft.com/office/drawing/2014/main" id="{587EED5F-1C4D-15A1-1F28-EE5C4D592A20}"/>
              </a:ext>
            </a:extLst>
          </p:cNvPr>
          <p:cNvPicPr>
            <a:picLocks noChangeAspect="1"/>
          </p:cNvPicPr>
          <p:nvPr/>
        </p:nvPicPr>
        <p:blipFill rotWithShape="1">
          <a:blip r:embed="rId13"/>
          <a:srcRect t="-12" r="638" b="4073"/>
          <a:stretch/>
        </p:blipFill>
        <p:spPr>
          <a:xfrm>
            <a:off x="6746204" y="8044913"/>
            <a:ext cx="7178662" cy="6025423"/>
          </a:xfrm>
          <a:prstGeom prst="rect">
            <a:avLst/>
          </a:prstGeom>
        </p:spPr>
      </p:pic>
      <p:pic>
        <p:nvPicPr>
          <p:cNvPr id="19" name="Mspham-0936082789">
            <a:extLst>
              <a:ext uri="{FF2B5EF4-FFF2-40B4-BE49-F238E27FC236}">
                <a16:creationId xmlns:a16="http://schemas.microsoft.com/office/drawing/2014/main" id="{DF3F4D2C-4F3D-57D1-029C-8BD386015CE2}"/>
              </a:ext>
            </a:extLst>
          </p:cNvPr>
          <p:cNvPicPr>
            <a:picLocks noChangeAspect="1"/>
          </p:cNvPicPr>
          <p:nvPr/>
        </p:nvPicPr>
        <p:blipFill rotWithShape="1">
          <a:blip r:embed="rId10"/>
          <a:srcRect l="70234" t="74905" r="6924" b="2725"/>
          <a:stretch/>
        </p:blipFill>
        <p:spPr>
          <a:xfrm>
            <a:off x="8382000" y="4277360"/>
            <a:ext cx="2580640" cy="762000"/>
          </a:xfrm>
          <a:prstGeom prst="rect">
            <a:avLst/>
          </a:prstGeom>
        </p:spPr>
      </p:pic>
      <p:pic>
        <p:nvPicPr>
          <p:cNvPr id="20" name="Mspham-0936082789">
            <a:extLst>
              <a:ext uri="{FF2B5EF4-FFF2-40B4-BE49-F238E27FC236}">
                <a16:creationId xmlns:a16="http://schemas.microsoft.com/office/drawing/2014/main" id="{B2720551-6BB6-DD21-E8A3-B51552C737DB}"/>
              </a:ext>
            </a:extLst>
          </p:cNvPr>
          <p:cNvPicPr>
            <a:picLocks noChangeAspect="1"/>
          </p:cNvPicPr>
          <p:nvPr/>
        </p:nvPicPr>
        <p:blipFill rotWithShape="1">
          <a:blip r:embed="rId10"/>
          <a:srcRect l="57734" t="3827" r="13939" b="83853"/>
          <a:stretch/>
        </p:blipFill>
        <p:spPr>
          <a:xfrm>
            <a:off x="6969760" y="1856162"/>
            <a:ext cx="3200400" cy="419678"/>
          </a:xfrm>
          <a:prstGeom prst="rect">
            <a:avLst/>
          </a:prstGeom>
        </p:spPr>
      </p:pic>
      <p:pic>
        <p:nvPicPr>
          <p:cNvPr id="21" name="Mspham-0936082789">
            <a:extLst>
              <a:ext uri="{FF2B5EF4-FFF2-40B4-BE49-F238E27FC236}">
                <a16:creationId xmlns:a16="http://schemas.microsoft.com/office/drawing/2014/main" id="{67357F1E-C603-A700-C956-F21B7CE51450}"/>
              </a:ext>
            </a:extLst>
          </p:cNvPr>
          <p:cNvPicPr>
            <a:picLocks noChangeAspect="1"/>
          </p:cNvPicPr>
          <p:nvPr/>
        </p:nvPicPr>
        <p:blipFill rotWithShape="1">
          <a:blip r:embed="rId10"/>
          <a:srcRect l="25638" t="85046" r="60791" b="2726"/>
          <a:stretch/>
        </p:blipFill>
        <p:spPr>
          <a:xfrm>
            <a:off x="3343564" y="4622800"/>
            <a:ext cx="1533235" cy="416560"/>
          </a:xfrm>
          <a:prstGeom prst="rect">
            <a:avLst/>
          </a:prstGeom>
        </p:spPr>
      </p:pic>
      <p:pic>
        <p:nvPicPr>
          <p:cNvPr id="22" name="Mspham-0936082789">
            <a:extLst>
              <a:ext uri="{FF2B5EF4-FFF2-40B4-BE49-F238E27FC236}">
                <a16:creationId xmlns:a16="http://schemas.microsoft.com/office/drawing/2014/main" id="{DCE5C745-535E-F30A-CFF6-F490FCDA5A03}"/>
              </a:ext>
            </a:extLst>
          </p:cNvPr>
          <p:cNvPicPr>
            <a:picLocks noChangeAspect="1"/>
          </p:cNvPicPr>
          <p:nvPr/>
        </p:nvPicPr>
        <p:blipFill rotWithShape="1">
          <a:blip r:embed="rId10"/>
          <a:srcRect l="6295" t="3827" r="69065" b="73712"/>
          <a:stretch/>
        </p:blipFill>
        <p:spPr>
          <a:xfrm>
            <a:off x="1158240" y="1856162"/>
            <a:ext cx="2783840" cy="765117"/>
          </a:xfrm>
          <a:prstGeom prst="rect">
            <a:avLst/>
          </a:prstGeom>
        </p:spPr>
      </p:pic>
    </p:spTree>
    <p:extLst>
      <p:ext uri="{BB962C8B-B14F-4D97-AF65-F5344CB8AC3E}">
        <p14:creationId xmlns:p14="http://schemas.microsoft.com/office/powerpoint/2010/main" val="405623820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Track 81-MsPham (mp3cut.net).wav"/>
                                        </p:tgtEl>
                                      </p:cMediaNode>
                                    </p:audio>
                                  </p:subTnLst>
                                </p:cTn>
                              </p:par>
                            </p:childTnLst>
                          </p:cTn>
                        </p:par>
                      </p:childTnLst>
                    </p:cTn>
                  </p:par>
                </p:childTnLst>
              </p:cTn>
              <p:nextCondLst>
                <p:cond evt="onClick" delay="0">
                  <p:tgtEl>
                    <p:spTgt spid="4"/>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5"/>
                                        </p:tgtEl>
                                      </p:cBhvr>
                                    </p:animEffect>
                                    <p:animScale>
                                      <p:cBhvr>
                                        <p:cTn id="13" dur="250" autoRev="1" fill="hold"/>
                                        <p:tgtEl>
                                          <p:spTgt spid="5"/>
                                        </p:tgtEl>
                                      </p:cBhvr>
                                      <p:by x="105000" y="105000"/>
                                    </p:animScale>
                                  </p:childTnLst>
                                  <p:subTnLst>
                                    <p:audio>
                                      <p:cMediaNode>
                                        <p:cTn display="0" masterRel="sameClick">
                                          <p:stCondLst>
                                            <p:cond evt="begin" delay="0">
                                              <p:tn val="11"/>
                                            </p:cond>
                                          </p:stCondLst>
                                          <p:endCondLst>
                                            <p:cond evt="onStopAudio" delay="0">
                                              <p:tgtEl>
                                                <p:sldTgt/>
                                              </p:tgtEl>
                                            </p:cond>
                                          </p:endCondLst>
                                        </p:cTn>
                                        <p:tgtEl>
                                          <p:sndTgt r:embed="rId3" name="Track 81-MsPham (mp3cut.net) (1).wav"/>
                                        </p:tgtEl>
                                      </p:cMediaNode>
                                    </p:audio>
                                  </p:subTnLst>
                                </p:cTn>
                              </p:par>
                            </p:childTnLst>
                          </p:cTn>
                        </p:par>
                      </p:childTnLst>
                    </p:cTn>
                  </p:par>
                </p:childTnLst>
              </p:cTn>
              <p:nextCondLst>
                <p:cond evt="onClick" delay="0">
                  <p:tgtEl>
                    <p:spTgt spid="5"/>
                  </p:tgtEl>
                </p:cond>
              </p:nextCondLst>
            </p:seq>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26" presetClass="emph" presetSubtype="0" fill="hold" nodeType="clickEffect">
                                  <p:stCondLst>
                                    <p:cond delay="0"/>
                                  </p:stCondLst>
                                  <p:childTnLst>
                                    <p:animEffect transition="out" filter="fade">
                                      <p:cBhvr>
                                        <p:cTn id="18" dur="500" tmFilter="0, 0; .2, .5; .8, .5; 1, 0"/>
                                        <p:tgtEl>
                                          <p:spTgt spid="22"/>
                                        </p:tgtEl>
                                      </p:cBhvr>
                                    </p:animEffect>
                                    <p:animScale>
                                      <p:cBhvr>
                                        <p:cTn id="19" dur="250" autoRev="1" fill="hold"/>
                                        <p:tgtEl>
                                          <p:spTgt spid="22"/>
                                        </p:tgtEl>
                                      </p:cBhvr>
                                      <p:by x="105000" y="105000"/>
                                    </p:animScale>
                                  </p:childTnLst>
                                  <p:subTnLst>
                                    <p:audio>
                                      <p:cMediaNode>
                                        <p:cTn display="0" masterRel="sameClick">
                                          <p:stCondLst>
                                            <p:cond evt="begin" delay="0">
                                              <p:tn val="17"/>
                                            </p:cond>
                                          </p:stCondLst>
                                          <p:endCondLst>
                                            <p:cond evt="onStopAudio" delay="0">
                                              <p:tgtEl>
                                                <p:sldTgt/>
                                              </p:tgtEl>
                                            </p:cond>
                                          </p:endCondLst>
                                        </p:cTn>
                                        <p:tgtEl>
                                          <p:sndTgt r:embed="rId4" name="Track 81-MsPham (mp3cut.net) (5).wav"/>
                                        </p:tgtEl>
                                      </p:cMediaNode>
                                    </p:audio>
                                  </p:subTnLst>
                                </p:cTn>
                              </p:par>
                            </p:childTnLst>
                          </p:cTn>
                        </p:par>
                      </p:childTnLst>
                    </p:cTn>
                  </p:par>
                </p:childTnLst>
              </p:cTn>
              <p:nextCondLst>
                <p:cond evt="onClick" delay="0">
                  <p:tgtEl>
                    <p:spTgt spid="22"/>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21"/>
                                        </p:tgtEl>
                                      </p:cBhvr>
                                    </p:animEffect>
                                    <p:animScale>
                                      <p:cBhvr>
                                        <p:cTn id="25" dur="250" autoRev="1" fill="hold"/>
                                        <p:tgtEl>
                                          <p:spTgt spid="21"/>
                                        </p:tgtEl>
                                      </p:cBhvr>
                                      <p:by x="105000" y="105000"/>
                                    </p:animScale>
                                  </p:childTnLst>
                                  <p:subTnLst>
                                    <p:audio>
                                      <p:cMediaNode>
                                        <p:cTn display="0" masterRel="sameClick">
                                          <p:stCondLst>
                                            <p:cond evt="begin" delay="0">
                                              <p:tn val="23"/>
                                            </p:cond>
                                          </p:stCondLst>
                                          <p:endCondLst>
                                            <p:cond evt="onStopAudio" delay="0">
                                              <p:tgtEl>
                                                <p:sldTgt/>
                                              </p:tgtEl>
                                            </p:cond>
                                          </p:endCondLst>
                                        </p:cTn>
                                        <p:tgtEl>
                                          <p:sndTgt r:embed="rId5" name="Track 81-MsPham (mp3cut.net) (4).wav"/>
                                        </p:tgtEl>
                                      </p:cMediaNode>
                                    </p:audio>
                                  </p:subTnLst>
                                </p:cTn>
                              </p:par>
                            </p:childTnLst>
                          </p:cTn>
                        </p:par>
                      </p:childTnLst>
                    </p:cTn>
                  </p:par>
                </p:childTnLst>
              </p:cTn>
              <p:nextCondLst>
                <p:cond evt="onClick" delay="0">
                  <p:tgtEl>
                    <p:spTgt spid="21"/>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nodeType="clickEffect">
                                  <p:stCondLst>
                                    <p:cond delay="0"/>
                                  </p:stCondLst>
                                  <p:childTnLst>
                                    <p:animEffect transition="out" filter="fade">
                                      <p:cBhvr>
                                        <p:cTn id="30" dur="500" tmFilter="0, 0; .2, .5; .8, .5; 1, 0"/>
                                        <p:tgtEl>
                                          <p:spTgt spid="20"/>
                                        </p:tgtEl>
                                      </p:cBhvr>
                                    </p:animEffect>
                                    <p:animScale>
                                      <p:cBhvr>
                                        <p:cTn id="31" dur="250" autoRev="1" fill="hold"/>
                                        <p:tgtEl>
                                          <p:spTgt spid="20"/>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6" name="Track 81-MsPham (mp3cut.net) (3).wav"/>
                                        </p:tgtEl>
                                      </p:cMediaNode>
                                    </p:audio>
                                  </p:sub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7" name="Track 81-MsPham (mp3cut.net) (2).wav"/>
                                        </p:tgtEl>
                                      </p:cMediaNode>
                                    </p:audio>
                                  </p:subTnLst>
                                </p:cTn>
                              </p:par>
                            </p:childTnLst>
                          </p:cTn>
                        </p:par>
                      </p:childTnLst>
                    </p:cTn>
                  </p:par>
                </p:childTnLst>
              </p:cTn>
              <p:nextCondLst>
                <p:cond evt="onClick" delay="0">
                  <p:tgtEl>
                    <p:spTgt spid="1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Mspham-0936082789">
            <a:extLst>
              <a:ext uri="{FF2B5EF4-FFF2-40B4-BE49-F238E27FC236}">
                <a16:creationId xmlns:a16="http://schemas.microsoft.com/office/drawing/2014/main" id="{A68A39DD-FF0C-4A56-B2CF-44921C4B4C51}"/>
              </a:ext>
            </a:extLst>
          </p:cNvPr>
          <p:cNvSpPr txBox="1"/>
          <p:nvPr/>
        </p:nvSpPr>
        <p:spPr>
          <a:xfrm>
            <a:off x="2028164" y="1042363"/>
            <a:ext cx="8135672" cy="4955203"/>
          </a:xfrm>
          <a:prstGeom prst="rect">
            <a:avLst/>
          </a:prstGeom>
          <a:noFill/>
        </p:spPr>
        <p:txBody>
          <a:bodyPr wrap="square">
            <a:spAutoFit/>
          </a:bodyPr>
          <a:lstStyle/>
          <a:p>
            <a:pPr algn="ctr">
              <a:spcBef>
                <a:spcPts val="1800"/>
              </a:spcBef>
              <a:spcAft>
                <a:spcPts val="1200"/>
              </a:spcAft>
            </a:pPr>
            <a:r>
              <a:rPr lang="en-US" sz="3600" b="1">
                <a:solidFill>
                  <a:srgbClr val="002060"/>
                </a:solidFill>
                <a:latin typeface="Arial" panose="020B0604020202020204" pitchFamily="34" charset="0"/>
                <a:cs typeface="Arial" panose="020B0604020202020204" pitchFamily="34" charset="0"/>
              </a:rPr>
              <a:t>Mến gửi quý thầy cô!</a:t>
            </a:r>
          </a:p>
          <a:p>
            <a:pPr marL="457200" indent="-4572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Bộ bài giảng </a:t>
            </a:r>
            <a:r>
              <a:rPr lang="en-US" sz="2600" b="1">
                <a:solidFill>
                  <a:srgbClr val="002060"/>
                </a:solidFill>
                <a:latin typeface="Arial" panose="020B0604020202020204" pitchFamily="34" charset="0"/>
                <a:cs typeface="Arial" panose="020B0604020202020204" pitchFamily="34" charset="0"/>
              </a:rPr>
              <a:t>Tiếng Anh 4 Global </a:t>
            </a:r>
            <a:r>
              <a:rPr lang="en-US" sz="2600">
                <a:solidFill>
                  <a:srgbClr val="002060"/>
                </a:solidFill>
                <a:latin typeface="Arial" panose="020B0604020202020204" pitchFamily="34" charset="0"/>
                <a:cs typeface="Arial" panose="020B0604020202020204" pitchFamily="34" charset="0"/>
              </a:rPr>
              <a:t>này được biên soạn bởi MsPham, là công sức lao động và là tâm huyết của MsPham. Vì vậy, khi đăng kí nhận bài giảng, quý thầy cô được tùy ý chỉnh sửa cho phù hợp mục đích giảng dạy của mình.  </a:t>
            </a:r>
          </a:p>
          <a:p>
            <a:pPr marL="342900" indent="-342900" algn="just">
              <a:spcBef>
                <a:spcPts val="1800"/>
              </a:spcBef>
              <a:buFont typeface="Wingdings" panose="05000000000000000000" pitchFamily="2" charset="2"/>
              <a:buChar char="ü"/>
            </a:pPr>
            <a:r>
              <a:rPr lang="en-US" sz="2600">
                <a:solidFill>
                  <a:srgbClr val="002060"/>
                </a:solidFill>
                <a:latin typeface="Arial" panose="020B0604020202020204" pitchFamily="34" charset="0"/>
                <a:cs typeface="Arial" panose="020B0604020202020204" pitchFamily="34" charset="0"/>
              </a:rPr>
              <a:t>Tuy nhiên, mọi hình thức chia sẻ, trao đổi, mua bán bộ bài giảng này đều là ăn cắp. </a:t>
            </a:r>
          </a:p>
          <a:p>
            <a:pPr algn="just">
              <a:spcBef>
                <a:spcPts val="1200"/>
              </a:spcBef>
            </a:pPr>
            <a:r>
              <a:rPr lang="en-US" sz="2400">
                <a:solidFill>
                  <a:srgbClr val="002060"/>
                </a:solidFill>
                <a:latin typeface="Arial" panose="020B0604020202020204" pitchFamily="34" charset="0"/>
                <a:cs typeface="Arial" panose="020B0604020202020204" pitchFamily="34" charset="0"/>
              </a:rPr>
              <a:t>		Trân trọng! </a:t>
            </a:r>
          </a:p>
          <a:p>
            <a:pPr algn="just">
              <a:spcAft>
                <a:spcPts val="600"/>
              </a:spcAft>
            </a:pPr>
            <a:r>
              <a:rPr lang="en-US" sz="2400">
                <a:solidFill>
                  <a:srgbClr val="002060"/>
                </a:solidFill>
                <a:latin typeface="Arial" panose="020B0604020202020204" pitchFamily="34" charset="0"/>
                <a:cs typeface="Arial" panose="020B0604020202020204" pitchFamily="34" charset="0"/>
              </a:rPr>
              <a:t>		 MsPham – 0936082789</a:t>
            </a:r>
          </a:p>
        </p:txBody>
      </p:sp>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5" y="2241"/>
            <a:ext cx="12188465" cy="6855206"/>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4">
            <a:extLst>
              <a:ext uri="{28A0092B-C50C-407E-A947-70E740481C1C}">
                <a14:useLocalDpi xmlns:a14="http://schemas.microsoft.com/office/drawing/2010/main" val="0"/>
              </a:ext>
            </a:extLst>
          </a:blip>
          <a:srcRect l="78750" r="5938" b="77040"/>
          <a:stretch/>
        </p:blipFill>
        <p:spPr>
          <a:xfrm>
            <a:off x="10332893" y="-238406"/>
            <a:ext cx="2013359" cy="1697909"/>
          </a:xfrm>
          <a:prstGeom prst="rect">
            <a:avLst/>
          </a:prstGeom>
        </p:spPr>
      </p:pic>
      <p:sp>
        <p:nvSpPr>
          <p:cNvPr id="15" name="TextBox 22">
            <a:extLst>
              <a:ext uri="{FF2B5EF4-FFF2-40B4-BE49-F238E27FC236}">
                <a16:creationId xmlns:a16="http://schemas.microsoft.com/office/drawing/2014/main" id="{8DEFEC49-C6AB-5984-8BC3-BC27AC112CAD}"/>
              </a:ext>
            </a:extLst>
          </p:cNvPr>
          <p:cNvSpPr txBox="1"/>
          <p:nvPr/>
        </p:nvSpPr>
        <p:spPr>
          <a:xfrm>
            <a:off x="2400300" y="2199635"/>
            <a:ext cx="8477679" cy="2208297"/>
          </a:xfrm>
          <a:prstGeom prst="rect">
            <a:avLst/>
          </a:prstGeom>
        </p:spPr>
        <p:txBody>
          <a:bodyPr wrap="square" lIns="0" tIns="0" rIns="0" bIns="0" rtlCol="0" anchor="t">
            <a:spAutoFit/>
          </a:bodyPr>
          <a:lstStyle/>
          <a:p>
            <a:pPr algn="ctr"/>
            <a:r>
              <a:rPr lang="en-US" sz="14350" b="1">
                <a:ln w="9525">
                  <a:solidFill>
                    <a:schemeClr val="bg1"/>
                  </a:solidFill>
                  <a:prstDash val="solid"/>
                </a:ln>
                <a:solidFill>
                  <a:srgbClr val="309458"/>
                </a:solidFill>
                <a:effectLst>
                  <a:outerShdw blurRad="12700" dist="38100" dir="2700000" algn="tl" rotWithShape="0">
                    <a:schemeClr val="bg1">
                      <a:lumMod val="50000"/>
                    </a:schemeClr>
                  </a:outerShdw>
                </a:effectLst>
                <a:latin typeface=".VnAristote" panose="020B7200000000000000" pitchFamily="34" charset="0"/>
              </a:rPr>
              <a:t>Structure</a:t>
            </a:r>
          </a:p>
        </p:txBody>
      </p:sp>
      <p:grpSp>
        <p:nvGrpSpPr>
          <p:cNvPr id="27" name="Group 26">
            <a:extLst>
              <a:ext uri="{FF2B5EF4-FFF2-40B4-BE49-F238E27FC236}">
                <a16:creationId xmlns:a16="http://schemas.microsoft.com/office/drawing/2014/main" id="{3DBC8DAF-FBF9-B62C-BB2A-C146EE24098B}"/>
              </a:ext>
            </a:extLst>
          </p:cNvPr>
          <p:cNvGrpSpPr/>
          <p:nvPr/>
        </p:nvGrpSpPr>
        <p:grpSpPr>
          <a:xfrm>
            <a:off x="7445531" y="494648"/>
            <a:ext cx="2733110" cy="671309"/>
            <a:chOff x="1173836" y="671814"/>
            <a:chExt cx="6750762" cy="1658127"/>
          </a:xfrm>
        </p:grpSpPr>
        <p:pic>
          <p:nvPicPr>
            <p:cNvPr id="28" name="Picture 27">
              <a:extLst>
                <a:ext uri="{FF2B5EF4-FFF2-40B4-BE49-F238E27FC236}">
                  <a16:creationId xmlns:a16="http://schemas.microsoft.com/office/drawing/2014/main" id="{603D9072-9905-5415-12CB-7F534303E28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246260" y="958088"/>
              <a:ext cx="1678338" cy="1085579"/>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28EF3982-695F-B822-CD06-A799B6B48511}"/>
                </a:ext>
              </a:extLst>
            </p:cNvPr>
            <p:cNvPicPr>
              <a:picLocks noChangeAspect="1"/>
            </p:cNvPicPr>
            <p:nvPr/>
          </p:nvPicPr>
          <p:blipFill>
            <a:blip r:embed="rId6"/>
            <a:stretch>
              <a:fillRect/>
            </a:stretch>
          </p:blipFill>
          <p:spPr>
            <a:xfrm>
              <a:off x="1173836" y="671814"/>
              <a:ext cx="4806164" cy="1658127"/>
            </a:xfrm>
            <a:prstGeom prst="rect">
              <a:avLst/>
            </a:prstGeom>
            <a:effectLst>
              <a:glow rad="12700">
                <a:srgbClr val="C7CAC5"/>
              </a:glow>
            </a:effectLst>
          </p:spPr>
        </p:pic>
      </p:grpSp>
      <p:grpSp>
        <p:nvGrpSpPr>
          <p:cNvPr id="5" name="Group 4">
            <a:extLst>
              <a:ext uri="{FF2B5EF4-FFF2-40B4-BE49-F238E27FC236}">
                <a16:creationId xmlns:a16="http://schemas.microsoft.com/office/drawing/2014/main" id="{7FC34BB4-28E8-29C8-A273-ECA5AAA3B8C2}"/>
              </a:ext>
            </a:extLst>
          </p:cNvPr>
          <p:cNvGrpSpPr/>
          <p:nvPr/>
        </p:nvGrpSpPr>
        <p:grpSpPr>
          <a:xfrm>
            <a:off x="895974" y="165986"/>
            <a:ext cx="1322799" cy="1490907"/>
            <a:chOff x="4131377" y="3434704"/>
            <a:chExt cx="866861" cy="977026"/>
          </a:xfrm>
        </p:grpSpPr>
        <p:sp>
          <p:nvSpPr>
            <p:cNvPr id="7" name="Mspham-0936082789">
              <a:extLst>
                <a:ext uri="{FF2B5EF4-FFF2-40B4-BE49-F238E27FC236}">
                  <a16:creationId xmlns:a16="http://schemas.microsoft.com/office/drawing/2014/main" id="{7AE34591-37F9-8C1B-BC90-A85862A4695A}"/>
                </a:ext>
              </a:extLst>
            </p:cNvPr>
            <p:cNvSpPr txBox="1"/>
            <p:nvPr/>
          </p:nvSpPr>
          <p:spPr>
            <a:xfrm>
              <a:off x="4131377" y="4028513"/>
              <a:ext cx="866861" cy="383217"/>
            </a:xfrm>
            <a:prstGeom prst="rect">
              <a:avLst/>
            </a:prstGeom>
            <a:noFill/>
            <a:effectLst/>
          </p:spPr>
          <p:txBody>
            <a:bodyPr wrap="none" rtlCol="0">
              <a:spAutoFit/>
            </a:bodyPr>
            <a:lstStyle/>
            <a:p>
              <a:pPr algn="ctr"/>
              <a:r>
                <a:rPr lang="en-US" sz="1600" b="1">
                  <a:solidFill>
                    <a:schemeClr val="bg1">
                      <a:lumMod val="65000"/>
                    </a:schemeClr>
                  </a:solidFill>
                  <a:latin typeface="Arial" panose="020B0604020202020204" pitchFamily="34" charset="0"/>
                  <a:cs typeface="Arial" panose="020B0604020202020204" pitchFamily="34" charset="0"/>
                </a:rPr>
                <a:t>MsPham </a:t>
              </a:r>
            </a:p>
            <a:p>
              <a:pPr algn="ctr"/>
              <a:r>
                <a:rPr lang="en-US" sz="1600" b="1">
                  <a:solidFill>
                    <a:schemeClr val="bg1">
                      <a:lumMod val="65000"/>
                    </a:schemeClr>
                  </a:solidFill>
                  <a:latin typeface="Arial" panose="020B0604020202020204" pitchFamily="34" charset="0"/>
                  <a:cs typeface="Arial" panose="020B0604020202020204" pitchFamily="34" charset="0"/>
                </a:rPr>
                <a:t>0936082789</a:t>
              </a:r>
            </a:p>
          </p:txBody>
        </p:sp>
        <p:pic>
          <p:nvPicPr>
            <p:cNvPr id="9" name="MsPham-0936082789">
              <a:extLst>
                <a:ext uri="{FF2B5EF4-FFF2-40B4-BE49-F238E27FC236}">
                  <a16:creationId xmlns:a16="http://schemas.microsoft.com/office/drawing/2014/main" id="{F0CBE69F-4CC2-02C2-F778-A094D76A5581}"/>
                </a:ext>
              </a:extLst>
            </p:cNvPr>
            <p:cNvPicPr>
              <a:picLocks noChangeAspect="1"/>
            </p:cNvPicPr>
            <p:nvPr/>
          </p:nvPicPr>
          <p:blipFill>
            <a:blip r:embed="rId7"/>
            <a:stretch>
              <a:fillRect/>
            </a:stretch>
          </p:blipFill>
          <p:spPr>
            <a:xfrm>
              <a:off x="4216693" y="3434704"/>
              <a:ext cx="606049" cy="606049"/>
            </a:xfrm>
            <a:prstGeom prst="ellipse">
              <a:avLst/>
            </a:prstGeom>
            <a:ln>
              <a:solidFill>
                <a:srgbClr val="7DBDED"/>
              </a:solidFill>
            </a:ln>
            <a:effectLst>
              <a:outerShdw blurRad="63500" sx="102000" sy="102000" algn="ctr" rotWithShape="0">
                <a:prstClr val="black">
                  <a:alpha val="40000"/>
                </a:prstClr>
              </a:outerShdw>
            </a:effectLst>
          </p:spPr>
        </p:pic>
      </p:grpSp>
      <p:grpSp>
        <p:nvGrpSpPr>
          <p:cNvPr id="3" name="组合 2">
            <a:extLst>
              <a:ext uri="{FF2B5EF4-FFF2-40B4-BE49-F238E27FC236}">
                <a16:creationId xmlns:a16="http://schemas.microsoft.com/office/drawing/2014/main" id="{1BD7F9C1-599C-45D4-93ED-332851CCDB2A}"/>
              </a:ext>
            </a:extLst>
          </p:cNvPr>
          <p:cNvGrpSpPr/>
          <p:nvPr/>
        </p:nvGrpSpPr>
        <p:grpSpPr>
          <a:xfrm>
            <a:off x="0" y="-1"/>
            <a:ext cx="12210188" cy="6844898"/>
            <a:chOff x="0" y="-1"/>
            <a:chExt cx="12210188" cy="6844898"/>
          </a:xfrm>
        </p:grpSpPr>
        <p:pic>
          <p:nvPicPr>
            <p:cNvPr id="26" name="图片 7">
              <a:extLst>
                <a:ext uri="{FF2B5EF4-FFF2-40B4-BE49-F238E27FC236}">
                  <a16:creationId xmlns:a16="http://schemas.microsoft.com/office/drawing/2014/main" id="{F6339D34-328B-8308-48EC-984321269CB9}"/>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18188" y="4244883"/>
              <a:ext cx="12192000" cy="2349097"/>
            </a:xfrm>
            <a:prstGeom prst="rect">
              <a:avLst/>
            </a:prstGeom>
          </p:spPr>
        </p:pic>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8">
              <a:extLst>
                <a:ext uri="{28A0092B-C50C-407E-A947-70E740481C1C}">
                  <a14:useLocalDpi xmlns:a14="http://schemas.microsoft.com/office/drawing/2010/main" val="0"/>
                </a:ext>
              </a:extLst>
            </a:blip>
            <a:srcRect t="65743"/>
            <a:stretch/>
          </p:blipFill>
          <p:spPr>
            <a:xfrm>
              <a:off x="0" y="4495800"/>
              <a:ext cx="12192000" cy="2349097"/>
            </a:xfrm>
            <a:prstGeom prst="rect">
              <a:avLst/>
            </a:prstGeom>
          </p:spPr>
        </p:pic>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1"/>
              <a:ext cx="5308011" cy="5448300"/>
            </a:xfrm>
            <a:prstGeom prst="rect">
              <a:avLst/>
            </a:prstGeom>
          </p:spPr>
        </p:pic>
      </p:grpSp>
      <p:pic>
        <p:nvPicPr>
          <p:cNvPr id="13" name="Picture 12">
            <a:extLst>
              <a:ext uri="{FF2B5EF4-FFF2-40B4-BE49-F238E27FC236}">
                <a16:creationId xmlns:a16="http://schemas.microsoft.com/office/drawing/2014/main" id="{78E52486-EBF8-9091-5C82-6F08AC79329D}"/>
              </a:ext>
            </a:extLst>
          </p:cNvPr>
          <p:cNvPicPr>
            <a:picLocks noChangeAspect="1"/>
          </p:cNvPicPr>
          <p:nvPr/>
        </p:nvPicPr>
        <p:blipFill>
          <a:blip r:embed="rId10"/>
          <a:stretch>
            <a:fillRect/>
          </a:stretch>
        </p:blipFill>
        <p:spPr>
          <a:xfrm>
            <a:off x="8808233" y="3907490"/>
            <a:ext cx="3225616" cy="2890487"/>
          </a:xfrm>
          <a:prstGeom prst="rect">
            <a:avLst/>
          </a:prstGeom>
        </p:spPr>
      </p:pic>
      <p:pic>
        <p:nvPicPr>
          <p:cNvPr id="2" name="Picture 1" descr="A cartoon of a child running&#10;&#10;Description automatically generated">
            <a:extLst>
              <a:ext uri="{FF2B5EF4-FFF2-40B4-BE49-F238E27FC236}">
                <a16:creationId xmlns:a16="http://schemas.microsoft.com/office/drawing/2014/main" id="{3F1CDF28-CD3A-74A1-36E8-E4A2F45518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49222" y="3032760"/>
            <a:ext cx="1736407" cy="2934708"/>
          </a:xfrm>
          <a:prstGeom prst="rect">
            <a:avLst/>
          </a:prstGeom>
        </p:spPr>
      </p:pic>
    </p:spTree>
    <p:extLst>
      <p:ext uri="{BB962C8B-B14F-4D97-AF65-F5344CB8AC3E}">
        <p14:creationId xmlns:p14="http://schemas.microsoft.com/office/powerpoint/2010/main" val="3306311402"/>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1161</TotalTime>
  <Words>1431</Words>
  <Application>Microsoft Office PowerPoint</Application>
  <PresentationFormat>Widescreen</PresentationFormat>
  <Paragraphs>206</Paragraphs>
  <Slides>22</Slides>
  <Notes>3</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22</vt:i4>
      </vt:variant>
    </vt:vector>
  </HeadingPairs>
  <TitlesOfParts>
    <vt:vector size="34" baseType="lpstr">
      <vt:lpstr>.VnAristote</vt:lpstr>
      <vt:lpstr>.VnAvant</vt:lpstr>
      <vt:lpstr>.VnCooper</vt:lpstr>
      <vt:lpstr>.VnHelvetIns</vt:lpstr>
      <vt:lpstr>Arial</vt:lpstr>
      <vt:lpstr>Calibri</vt:lpstr>
      <vt:lpstr>Calibri Light</vt:lpstr>
      <vt:lpstr>Century Gothic</vt:lpstr>
      <vt:lpstr>Comic Sans MS</vt:lpstr>
      <vt:lpstr>Kirang Haerang</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Pham Huyen</dc:creator>
  <cp:lastModifiedBy>STD_YEN</cp:lastModifiedBy>
  <cp:revision>106</cp:revision>
  <dcterms:created xsi:type="dcterms:W3CDTF">2023-07-16T02:50:57Z</dcterms:created>
  <dcterms:modified xsi:type="dcterms:W3CDTF">2024-12-06T14:17:31Z</dcterms:modified>
</cp:coreProperties>
</file>