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3" r:id="rId2"/>
    <p:sldId id="284" r:id="rId3"/>
    <p:sldId id="2007577327" r:id="rId4"/>
    <p:sldId id="2007577332" r:id="rId5"/>
    <p:sldId id="2007577328" r:id="rId6"/>
    <p:sldId id="786" r:id="rId7"/>
    <p:sldId id="2007577261" r:id="rId8"/>
    <p:sldId id="2007577341" r:id="rId9"/>
    <p:sldId id="2007577287" r:id="rId10"/>
    <p:sldId id="2007577342" r:id="rId11"/>
    <p:sldId id="2007577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DDDE"/>
    <a:srgbClr val="FCDADB"/>
    <a:srgbClr val="FDE1E1"/>
    <a:srgbClr val="3CB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6" d="100"/>
          <a:sy n="66" d="100"/>
        </p:scale>
        <p:origin x="5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ABBED-4338-4713-83B3-50A435913A93}"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596ED-1268-40DA-B194-3E9F09D44C3C}" type="slidenum">
              <a:rPr lang="en-US" smtClean="0"/>
              <a:t>‹#›</a:t>
            </a:fld>
            <a:endParaRPr lang="en-US"/>
          </a:p>
        </p:txBody>
      </p:sp>
    </p:spTree>
    <p:extLst>
      <p:ext uri="{BB962C8B-B14F-4D97-AF65-F5344CB8AC3E}">
        <p14:creationId xmlns:p14="http://schemas.microsoft.com/office/powerpoint/2010/main" val="288801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a:t>
            </a:fld>
            <a:endParaRPr lang="en-US"/>
          </a:p>
        </p:txBody>
      </p:sp>
    </p:spTree>
    <p:extLst>
      <p:ext uri="{BB962C8B-B14F-4D97-AF65-F5344CB8AC3E}">
        <p14:creationId xmlns:p14="http://schemas.microsoft.com/office/powerpoint/2010/main" val="156795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2</a:t>
            </a:fld>
            <a:endParaRPr lang="en-US"/>
          </a:p>
        </p:txBody>
      </p:sp>
    </p:spTree>
    <p:extLst>
      <p:ext uri="{BB962C8B-B14F-4D97-AF65-F5344CB8AC3E}">
        <p14:creationId xmlns:p14="http://schemas.microsoft.com/office/powerpoint/2010/main" val="3599544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3</a:t>
            </a:fld>
            <a:endParaRPr lang="en-US"/>
          </a:p>
        </p:txBody>
      </p:sp>
    </p:spTree>
    <p:extLst>
      <p:ext uri="{BB962C8B-B14F-4D97-AF65-F5344CB8AC3E}">
        <p14:creationId xmlns:p14="http://schemas.microsoft.com/office/powerpoint/2010/main" val="146673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https://www.youtube.com/watch?v=8z3E7OM43gY&amp;list=PL8_ETpRL2xNbJTjsq6q8ex0yMu7g61wrf</a:t>
            </a:r>
          </a:p>
        </p:txBody>
      </p:sp>
      <p:sp>
        <p:nvSpPr>
          <p:cNvPr id="4" name="Slide Number Placeholder 3"/>
          <p:cNvSpPr>
            <a:spLocks noGrp="1"/>
          </p:cNvSpPr>
          <p:nvPr>
            <p:ph type="sldNum" sz="quarter" idx="5"/>
          </p:nvPr>
        </p:nvSpPr>
        <p:spPr/>
        <p:txBody>
          <a:bodyPr/>
          <a:lstStyle/>
          <a:p>
            <a:fld id="{EE31A444-A86E-4007-93F3-B6F01567D2AD}" type="slidenum">
              <a:rPr lang="en-US" smtClean="0"/>
              <a:t>4</a:t>
            </a:fld>
            <a:endParaRPr lang="en-US"/>
          </a:p>
        </p:txBody>
      </p:sp>
    </p:spTree>
    <p:extLst>
      <p:ext uri="{BB962C8B-B14F-4D97-AF65-F5344CB8AC3E}">
        <p14:creationId xmlns:p14="http://schemas.microsoft.com/office/powerpoint/2010/main" val="225856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5</a:t>
            </a:fld>
            <a:endParaRPr lang="en-US"/>
          </a:p>
        </p:txBody>
      </p:sp>
    </p:spTree>
    <p:extLst>
      <p:ext uri="{BB962C8B-B14F-4D97-AF65-F5344CB8AC3E}">
        <p14:creationId xmlns:p14="http://schemas.microsoft.com/office/powerpoint/2010/main" val="285081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11</a:t>
            </a:fld>
            <a:endParaRPr lang="en-US"/>
          </a:p>
        </p:txBody>
      </p:sp>
    </p:spTree>
    <p:extLst>
      <p:ext uri="{BB962C8B-B14F-4D97-AF65-F5344CB8AC3E}">
        <p14:creationId xmlns:p14="http://schemas.microsoft.com/office/powerpoint/2010/main" val="5766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FD8D-B206-A322-F606-65656E8C35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A2D809-262B-547C-6401-CD37B5ABD5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DDED4-0468-8B94-142B-5F2DFA71BFA2}"/>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EF88FD0C-FB57-E71D-03F7-B6B815132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84F7A7-98A1-BC2F-05C1-D50F4050125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28582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72B6-7927-B6A5-8E15-989DA9545E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9AA1D-42C0-3DA2-881F-69D68D1172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53CB6-7898-9414-50BC-52104D74DE08}"/>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0E873BE9-015E-AA8C-33F7-8C302A8B30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39F8A-EBFB-59F6-0916-AC19D87A2229}"/>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5525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63A1D-35CC-5BA4-E92B-25AB660184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66433E-B576-6046-A938-2B3CDA9BF9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A0D12-0322-9333-DA97-EBEB5C2CEBD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28132943-6A3F-8E64-52D7-BC84AABA0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B854A7-AC57-6CB0-99D7-F8D5199FCC45}"/>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8078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6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A483-337A-FC89-B8F0-4AAC504687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631D04-378B-7531-6970-A2341F5C69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C95C4-B68A-F0D1-52A3-04E2EB15E2B7}"/>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9D53918F-15A8-287F-9862-6FC4F8A27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FEDF68-E7FD-E5F4-B297-20E18F3CB6E6}"/>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740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0006-976D-68B2-1DE9-9BB4E7D603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0DE21-BEB1-47E2-92D7-CE06DCE6A9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E3BE8-4AD8-EA0F-02F1-DEBA7EFEDB11}"/>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28EF76F7-6FC9-D4CC-48E1-C15C014A4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896A4-A1F8-F246-6B57-B8836D17C31F}"/>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4381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223E-B7E9-D744-03D6-89B43EF260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08D02-2AFA-8583-4EC2-01886DC1BAC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56BDD-C8AC-1420-93D0-68938BFF7DB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1D63B-0DEA-ED5A-CA33-8533F7011E6C}"/>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6" name="Footer Placeholder 5">
            <a:extLst>
              <a:ext uri="{FF2B5EF4-FFF2-40B4-BE49-F238E27FC236}">
                <a16:creationId xmlns:a16="http://schemas.microsoft.com/office/drawing/2014/main" id="{6376CA0A-EAC6-7097-202D-23D6BAF7A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B77BFD-95FB-2241-2504-311D2C259117}"/>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84877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0507-5692-30FE-7E69-5123CAFE12B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8C63E5-8914-C4A9-DCC5-98D4053EFA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BDC929-A5BB-D930-8C03-97806F04821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C701F-1641-8B4E-3E68-9D89658E5C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AB6EE7-1078-ACD6-9B7F-2DAD3602FD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674AE8-71C1-1C86-5C39-67CFEC70FC7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8" name="Footer Placeholder 7">
            <a:extLst>
              <a:ext uri="{FF2B5EF4-FFF2-40B4-BE49-F238E27FC236}">
                <a16:creationId xmlns:a16="http://schemas.microsoft.com/office/drawing/2014/main" id="{DC89240C-FA55-126C-E42E-29C986DE1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547030-A714-919A-BA8A-AD93DA3FB36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36667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DBC-EADD-5090-956A-EE53E684D6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E7C6B2D-E681-4FD0-B107-79D3D78E167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4" name="Footer Placeholder 3">
            <a:extLst>
              <a:ext uri="{FF2B5EF4-FFF2-40B4-BE49-F238E27FC236}">
                <a16:creationId xmlns:a16="http://schemas.microsoft.com/office/drawing/2014/main" id="{EFEC7631-0A72-7322-2DBC-3A231F194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994A84-3ABA-B906-9735-B68333A581A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9322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7A755-7451-35FF-8E31-4D673BED9C0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3" name="Footer Placeholder 2">
            <a:extLst>
              <a:ext uri="{FF2B5EF4-FFF2-40B4-BE49-F238E27FC236}">
                <a16:creationId xmlns:a16="http://schemas.microsoft.com/office/drawing/2014/main" id="{78BC870A-5900-98F0-5403-82FD0373F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D98297-681F-D0C7-00D3-E80D72B93F7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149044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3478-609F-E502-E05B-191BC8F89F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4F344-E081-32A4-11EA-B6BF7AC1D0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FEE60-49AB-0B5E-385B-CA1EEB4F3F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0F0EA-6B7E-8F57-A2D6-79A4C1D4C90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6" name="Footer Placeholder 5">
            <a:extLst>
              <a:ext uri="{FF2B5EF4-FFF2-40B4-BE49-F238E27FC236}">
                <a16:creationId xmlns:a16="http://schemas.microsoft.com/office/drawing/2014/main" id="{9E64D31C-5F4C-5B23-55FD-ED5519D46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1CB9D9-CE37-6B8F-2664-FF767354C141}"/>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413722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814E-70AE-F3F4-4526-AC8BE85938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95F78-A85E-643F-C4AE-5197C87440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268631-0072-A201-427F-10053E480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55C2-036D-199B-D8D0-481513D58259}"/>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6" name="Footer Placeholder 5">
            <a:extLst>
              <a:ext uri="{FF2B5EF4-FFF2-40B4-BE49-F238E27FC236}">
                <a16:creationId xmlns:a16="http://schemas.microsoft.com/office/drawing/2014/main" id="{1C687CE1-EADF-FC87-696B-69C6A8DE6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AF4B2-FAB7-18C7-75D9-1A5DBFFCD03A}"/>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4680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green and white border&#10;&#10;Description automatically generated">
            <a:extLst>
              <a:ext uri="{FF2B5EF4-FFF2-40B4-BE49-F238E27FC236}">
                <a16:creationId xmlns:a16="http://schemas.microsoft.com/office/drawing/2014/main" id="{C5B6BF80-4822-3DFF-39DC-E06F9B7C2F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9937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8.png"/><Relationship Id="rId4" Type="http://schemas.openxmlformats.org/officeDocument/2006/relationships/audio" Target="../media/audio3.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audio" Target="../media/audio10.wav"/></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2.xml"/><Relationship Id="rId7"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audio" Target="../media/media5.wav"/><Relationship Id="rId13" Type="http://schemas.microsoft.com/office/2007/relationships/media" Target="../media/media8.wav"/><Relationship Id="rId18" Type="http://schemas.openxmlformats.org/officeDocument/2006/relationships/image" Target="../media/image7.png"/><Relationship Id="rId3" Type="http://schemas.microsoft.com/office/2007/relationships/media" Target="../media/media3.wav"/><Relationship Id="rId21" Type="http://schemas.openxmlformats.org/officeDocument/2006/relationships/image" Target="../media/image21.png"/><Relationship Id="rId7" Type="http://schemas.microsoft.com/office/2007/relationships/media" Target="../media/media5.wav"/><Relationship Id="rId12" Type="http://schemas.openxmlformats.org/officeDocument/2006/relationships/audio" Target="../media/media7.wav"/><Relationship Id="rId17" Type="http://schemas.openxmlformats.org/officeDocument/2006/relationships/slideLayout" Target="../slideLayouts/slideLayout12.xml"/><Relationship Id="rId2" Type="http://schemas.openxmlformats.org/officeDocument/2006/relationships/audio" Target="../media/media2.wav"/><Relationship Id="rId16" Type="http://schemas.openxmlformats.org/officeDocument/2006/relationships/audio" Target="../media/media9.wav"/><Relationship Id="rId20" Type="http://schemas.openxmlformats.org/officeDocument/2006/relationships/image" Target="../media/image20.png"/><Relationship Id="rId1" Type="http://schemas.microsoft.com/office/2007/relationships/media" Target="../media/media2.wav"/><Relationship Id="rId6" Type="http://schemas.openxmlformats.org/officeDocument/2006/relationships/audio" Target="../media/media4.wav"/><Relationship Id="rId11" Type="http://schemas.microsoft.com/office/2007/relationships/media" Target="../media/media7.wav"/><Relationship Id="rId5" Type="http://schemas.microsoft.com/office/2007/relationships/media" Target="../media/media4.wav"/><Relationship Id="rId15" Type="http://schemas.microsoft.com/office/2007/relationships/media" Target="../media/media9.wav"/><Relationship Id="rId10" Type="http://schemas.openxmlformats.org/officeDocument/2006/relationships/audio" Target="../media/media6.wav"/><Relationship Id="rId19" Type="http://schemas.openxmlformats.org/officeDocument/2006/relationships/image" Target="../media/image19.png"/><Relationship Id="rId4" Type="http://schemas.openxmlformats.org/officeDocument/2006/relationships/audio" Target="../media/media3.wav"/><Relationship Id="rId9" Type="http://schemas.microsoft.com/office/2007/relationships/media" Target="../media/media6.wav"/><Relationship Id="rId14" Type="http://schemas.openxmlformats.org/officeDocument/2006/relationships/audio" Target="../media/media8.wav"/><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8D7FDAD2-6E84-9AE5-CF67-493072F0E48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604968" y="-332729"/>
            <a:ext cx="2013359" cy="1697909"/>
          </a:xfrm>
          <a:prstGeom prst="rect">
            <a:avLst/>
          </a:prstGeom>
        </p:spPr>
      </p:pic>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5"/>
          <a:stretch>
            <a:fillRect/>
          </a:stretch>
        </p:blipFill>
        <p:spPr>
          <a:xfrm>
            <a:off x="8916182" y="1458381"/>
            <a:ext cx="2055049" cy="1841537"/>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554160" y="2419406"/>
            <a:ext cx="8203907" cy="2123658"/>
          </a:xfrm>
          <a:prstGeom prst="rect">
            <a:avLst/>
          </a:prstGeom>
        </p:spPr>
        <p:txBody>
          <a:bodyPr wrap="square" lIns="0" tIns="0" rIns="0" bIns="0" rtlCol="0" anchor="t">
            <a:spAutoFit/>
          </a:bodyPr>
          <a:lstStyle/>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My favourite</a:t>
            </a:r>
          </a:p>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subject</a:t>
            </a:r>
          </a:p>
        </p:txBody>
      </p:sp>
      <p:sp>
        <p:nvSpPr>
          <p:cNvPr id="17" name="Google Shape;1586;p38">
            <a:extLst>
              <a:ext uri="{FF2B5EF4-FFF2-40B4-BE49-F238E27FC236}">
                <a16:creationId xmlns:a16="http://schemas.microsoft.com/office/drawing/2014/main" id="{1C43067D-7B82-0DFA-4C60-83F6F50AA771}"/>
              </a:ext>
            </a:extLst>
          </p:cNvPr>
          <p:cNvSpPr txBox="1">
            <a:spLocks/>
          </p:cNvSpPr>
          <p:nvPr/>
        </p:nvSpPr>
        <p:spPr>
          <a:xfrm>
            <a:off x="5162949" y="1267338"/>
            <a:ext cx="3098587" cy="986912"/>
          </a:xfrm>
          <a:prstGeom prst="rect">
            <a:avLst/>
          </a:prstGeom>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800" b="1">
                <a:solidFill>
                  <a:srgbClr val="14364D"/>
                </a:solidFill>
                <a:effectLst>
                  <a:outerShdw blurRad="50800" dist="38100" dir="2700000" algn="tl" rotWithShape="0">
                    <a:schemeClr val="bg1">
                      <a:alpha val="40000"/>
                    </a:schemeClr>
                  </a:outerShdw>
                </a:effectLst>
              </a:rPr>
              <a:t>Unit 8</a:t>
            </a:r>
            <a:endParaRPr lang="en-US" sz="4267" b="1">
              <a:solidFill>
                <a:srgbClr val="14364D"/>
              </a:solidFill>
              <a:effectLst>
                <a:outerShdw blurRad="50800" dist="38100" dir="2700000" algn="tl" rotWithShape="0">
                  <a:schemeClr val="bg1">
                    <a:alpha val="40000"/>
                  </a:schemeClr>
                </a:outerShdw>
              </a:effectLst>
            </a:endParaRP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82651" y="180572"/>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7"/>
            <a:stretch>
              <a:fillRect/>
            </a:stretch>
          </p:blipFill>
          <p:spPr>
            <a:xfrm>
              <a:off x="1173836" y="671814"/>
              <a:ext cx="4806164" cy="1658127"/>
            </a:xfrm>
            <a:prstGeom prst="rect">
              <a:avLst/>
            </a:prstGeom>
            <a:effectLst>
              <a:glow rad="12700">
                <a:srgbClr val="C7CAC5"/>
              </a:glow>
            </a:effectLst>
          </p:spPr>
        </p:pic>
      </p:grpSp>
      <p:grpSp>
        <p:nvGrpSpPr>
          <p:cNvPr id="9" name="Group 8">
            <a:extLst>
              <a:ext uri="{FF2B5EF4-FFF2-40B4-BE49-F238E27FC236}">
                <a16:creationId xmlns:a16="http://schemas.microsoft.com/office/drawing/2014/main" id="{21F2A885-0493-321A-07C2-AF6C7B25CA79}"/>
              </a:ext>
            </a:extLst>
          </p:cNvPr>
          <p:cNvGrpSpPr/>
          <p:nvPr/>
        </p:nvGrpSpPr>
        <p:grpSpPr>
          <a:xfrm>
            <a:off x="895974" y="165986"/>
            <a:ext cx="1322799" cy="1490907"/>
            <a:chOff x="4131377" y="3434704"/>
            <a:chExt cx="866861" cy="977026"/>
          </a:xfrm>
        </p:grpSpPr>
        <p:sp>
          <p:nvSpPr>
            <p:cNvPr id="10" name="Mspham-0936082789">
              <a:extLst>
                <a:ext uri="{FF2B5EF4-FFF2-40B4-BE49-F238E27FC236}">
                  <a16:creationId xmlns:a16="http://schemas.microsoft.com/office/drawing/2014/main" id="{F222DB63-5AD4-8BE0-5A5E-CB6A68FDE791}"/>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D9654ED9-4204-E3AF-CFF7-0B4584579222}"/>
                </a:ext>
              </a:extLst>
            </p:cNvPr>
            <p:cNvPicPr>
              <a:picLocks noChangeAspect="1"/>
            </p:cNvPicPr>
            <p:nvPr/>
          </p:nvPicPr>
          <p:blipFill>
            <a:blip r:embed="rId8"/>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57597"/>
            <a:chOff x="0" y="-1"/>
            <a:chExt cx="12210188" cy="6857597"/>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10">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7" name="Picture 6">
            <a:extLst>
              <a:ext uri="{FF2B5EF4-FFF2-40B4-BE49-F238E27FC236}">
                <a16:creationId xmlns:a16="http://schemas.microsoft.com/office/drawing/2014/main" id="{564CE93E-A387-AA6B-8A32-991D9DE9CD79}"/>
              </a:ext>
            </a:extLst>
          </p:cNvPr>
          <p:cNvPicPr>
            <a:picLocks noChangeAspect="1"/>
          </p:cNvPicPr>
          <p:nvPr/>
        </p:nvPicPr>
        <p:blipFill>
          <a:blip r:embed="rId11"/>
          <a:stretch>
            <a:fillRect/>
          </a:stretch>
        </p:blipFill>
        <p:spPr>
          <a:xfrm>
            <a:off x="9303269" y="3698953"/>
            <a:ext cx="3390900" cy="3237839"/>
          </a:xfrm>
          <a:prstGeom prst="rect">
            <a:avLst/>
          </a:prstGeom>
        </p:spPr>
      </p:pic>
      <p:pic>
        <p:nvPicPr>
          <p:cNvPr id="5" name="Picture 4" descr="A cartoon of a child running&#10;&#10;Description automatically generated">
            <a:extLst>
              <a:ext uri="{FF2B5EF4-FFF2-40B4-BE49-F238E27FC236}">
                <a16:creationId xmlns:a16="http://schemas.microsoft.com/office/drawing/2014/main" id="{286FBDF4-C46F-8196-0C3B-62AE22A4E1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grpSp>
        <p:nvGrpSpPr>
          <p:cNvPr id="19" name="Group 18">
            <a:extLst>
              <a:ext uri="{FF2B5EF4-FFF2-40B4-BE49-F238E27FC236}">
                <a16:creationId xmlns:a16="http://schemas.microsoft.com/office/drawing/2014/main" id="{07A5C99D-A7DA-17C1-D454-9A9DBB94A55E}"/>
              </a:ext>
            </a:extLst>
          </p:cNvPr>
          <p:cNvGrpSpPr/>
          <p:nvPr/>
        </p:nvGrpSpPr>
        <p:grpSpPr>
          <a:xfrm>
            <a:off x="4451643" y="4792276"/>
            <a:ext cx="4521200" cy="525597"/>
            <a:chOff x="8517469" y="8626817"/>
            <a:chExt cx="9042400" cy="1051194"/>
          </a:xfrm>
        </p:grpSpPr>
        <p:grpSp>
          <p:nvGrpSpPr>
            <p:cNvPr id="21" name="Group 9">
              <a:extLst>
                <a:ext uri="{FF2B5EF4-FFF2-40B4-BE49-F238E27FC236}">
                  <a16:creationId xmlns:a16="http://schemas.microsoft.com/office/drawing/2014/main" id="{309F20D2-F1BE-ED01-52E1-2330B1802A09}"/>
                </a:ext>
              </a:extLst>
            </p:cNvPr>
            <p:cNvGrpSpPr/>
            <p:nvPr/>
          </p:nvGrpSpPr>
          <p:grpSpPr>
            <a:xfrm>
              <a:off x="9561833" y="8647782"/>
              <a:ext cx="6729155" cy="1009265"/>
              <a:chOff x="0" y="0"/>
              <a:chExt cx="1103341" cy="243348"/>
            </a:xfrm>
          </p:grpSpPr>
          <p:sp>
            <p:nvSpPr>
              <p:cNvPr id="25" name="Freeform 10">
                <a:extLst>
                  <a:ext uri="{FF2B5EF4-FFF2-40B4-BE49-F238E27FC236}">
                    <a16:creationId xmlns:a16="http://schemas.microsoft.com/office/drawing/2014/main" id="{406739BA-B9E4-7FC8-1966-A0FE1FB02ED4}"/>
                  </a:ext>
                </a:extLst>
              </p:cNvPr>
              <p:cNvSpPr/>
              <p:nvPr/>
            </p:nvSpPr>
            <p:spPr>
              <a:xfrm>
                <a:off x="0" y="0"/>
                <a:ext cx="1103341" cy="243348"/>
              </a:xfrm>
              <a:custGeom>
                <a:avLst/>
                <a:gdLst/>
                <a:ahLst/>
                <a:cxnLst/>
                <a:rect l="l" t="t" r="r" b="b"/>
                <a:pathLst>
                  <a:path w="1103341" h="243348">
                    <a:moveTo>
                      <a:pt x="0" y="0"/>
                    </a:moveTo>
                    <a:lnTo>
                      <a:pt x="1103341" y="0"/>
                    </a:lnTo>
                    <a:lnTo>
                      <a:pt x="1103341" y="243348"/>
                    </a:lnTo>
                    <a:lnTo>
                      <a:pt x="0" y="243348"/>
                    </a:lnTo>
                    <a:close/>
                  </a:path>
                </a:pathLst>
              </a:custGeom>
              <a:solidFill>
                <a:srgbClr val="14364D"/>
              </a:solidFill>
            </p:spPr>
            <p:txBody>
              <a:bodyPr/>
              <a:lstStyle/>
              <a:p>
                <a:endParaRPr lang="en-US"/>
              </a:p>
            </p:txBody>
          </p:sp>
        </p:grpSp>
        <p:sp>
          <p:nvSpPr>
            <p:cNvPr id="23" name="Google Shape;1587;p38">
              <a:extLst>
                <a:ext uri="{FF2B5EF4-FFF2-40B4-BE49-F238E27FC236}">
                  <a16:creationId xmlns:a16="http://schemas.microsoft.com/office/drawing/2014/main" id="{5F1DE37E-A6C1-56F3-B4E6-29259119213F}"/>
                </a:ext>
              </a:extLst>
            </p:cNvPr>
            <p:cNvSpPr txBox="1">
              <a:spLocks/>
            </p:cNvSpPr>
            <p:nvPr/>
          </p:nvSpPr>
          <p:spPr>
            <a:xfrm>
              <a:off x="8517469" y="8626817"/>
              <a:ext cx="9042400" cy="1051194"/>
            </a:xfrm>
            <a:prstGeom prst="rect">
              <a:avLst/>
            </a:prstGeom>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a:solidFill>
                    <a:schemeClr val="bg1">
                      <a:lumMod val="95000"/>
                    </a:schemeClr>
                  </a:solidFill>
                  <a:effectLst>
                    <a:outerShdw blurRad="50800" dist="38100" dir="2700000" algn="tl" rotWithShape="0">
                      <a:schemeClr val="bg1">
                        <a:alpha val="40000"/>
                      </a:schemeClr>
                    </a:outerShdw>
                  </a:effectLst>
                  <a:latin typeface="Comic Sans MS" panose="030F0702030302020204" pitchFamily="66" charset="0"/>
                </a:rPr>
                <a:t>Lesson 3</a:t>
              </a:r>
            </a:p>
          </p:txBody>
        </p:sp>
      </p:grpSp>
    </p:spTree>
    <p:extLst>
      <p:ext uri="{BB962C8B-B14F-4D97-AF65-F5344CB8AC3E}">
        <p14:creationId xmlns:p14="http://schemas.microsoft.com/office/powerpoint/2010/main" val="324465377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10C770-4F54-C6C6-6BC8-F762997575E2}"/>
              </a:ext>
            </a:extLst>
          </p:cNvPr>
          <p:cNvGrpSpPr/>
          <p:nvPr/>
        </p:nvGrpSpPr>
        <p:grpSpPr>
          <a:xfrm>
            <a:off x="8135650" y="1278048"/>
            <a:ext cx="1705511" cy="720038"/>
            <a:chOff x="1465986" y="3587904"/>
            <a:chExt cx="1150998" cy="485932"/>
          </a:xfrm>
        </p:grpSpPr>
        <p:sp>
          <p:nvSpPr>
            <p:cNvPr id="9" name="Mspham-0936082789">
              <a:extLst>
                <a:ext uri="{FF2B5EF4-FFF2-40B4-BE49-F238E27FC236}">
                  <a16:creationId xmlns:a16="http://schemas.microsoft.com/office/drawing/2014/main" id="{6B0B6B03-7AAC-3EAB-C7D3-8C40D77EC6A8}"/>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3" name="MsPham-0936082789">
              <a:extLst>
                <a:ext uri="{FF2B5EF4-FFF2-40B4-BE49-F238E27FC236}">
                  <a16:creationId xmlns:a16="http://schemas.microsoft.com/office/drawing/2014/main" id="{8C6DAB66-8058-5A8A-F852-3651265F5D3B}"/>
                </a:ext>
              </a:extLst>
            </p:cNvPr>
            <p:cNvPicPr>
              <a:picLocks noChangeAspect="1"/>
            </p:cNvPicPr>
            <p:nvPr/>
          </p:nvPicPr>
          <p:blipFill>
            <a:blip r:embed="rId4"/>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pic>
        <p:nvPicPr>
          <p:cNvPr id="15" name="Picture 14">
            <a:extLst>
              <a:ext uri="{FF2B5EF4-FFF2-40B4-BE49-F238E27FC236}">
                <a16:creationId xmlns:a16="http://schemas.microsoft.com/office/drawing/2014/main" id="{039C3835-3C2A-B864-EE61-B0AE51D42AE3}"/>
              </a:ext>
            </a:extLst>
          </p:cNvPr>
          <p:cNvPicPr>
            <a:picLocks noChangeAspect="1"/>
          </p:cNvPicPr>
          <p:nvPr/>
        </p:nvPicPr>
        <p:blipFill>
          <a:blip r:embed="rId5"/>
          <a:stretch>
            <a:fillRect/>
          </a:stretch>
        </p:blipFill>
        <p:spPr>
          <a:xfrm>
            <a:off x="1025452" y="3670783"/>
            <a:ext cx="2947108" cy="2860851"/>
          </a:xfrm>
          <a:prstGeom prst="rect">
            <a:avLst/>
          </a:prstGeom>
        </p:spPr>
      </p:pic>
      <p:pic>
        <p:nvPicPr>
          <p:cNvPr id="17" name="Picture 16">
            <a:extLst>
              <a:ext uri="{FF2B5EF4-FFF2-40B4-BE49-F238E27FC236}">
                <a16:creationId xmlns:a16="http://schemas.microsoft.com/office/drawing/2014/main" id="{D26290EF-D63F-A39A-A39D-A333D27E6BD8}"/>
              </a:ext>
            </a:extLst>
          </p:cNvPr>
          <p:cNvPicPr>
            <a:picLocks noChangeAspect="1"/>
          </p:cNvPicPr>
          <p:nvPr/>
        </p:nvPicPr>
        <p:blipFill>
          <a:blip r:embed="rId6"/>
          <a:stretch>
            <a:fillRect/>
          </a:stretch>
        </p:blipFill>
        <p:spPr>
          <a:xfrm>
            <a:off x="7473155" y="542480"/>
            <a:ext cx="3254022" cy="2720576"/>
          </a:xfrm>
          <a:prstGeom prst="rect">
            <a:avLst/>
          </a:prstGeom>
        </p:spPr>
      </p:pic>
      <p:sp>
        <p:nvSpPr>
          <p:cNvPr id="18" name="Mspham-0936082789">
            <a:extLst>
              <a:ext uri="{FF2B5EF4-FFF2-40B4-BE49-F238E27FC236}">
                <a16:creationId xmlns:a16="http://schemas.microsoft.com/office/drawing/2014/main" id="{8C7D0EF6-6215-1F2E-25A2-BB034FD1CB98}"/>
              </a:ext>
            </a:extLst>
          </p:cNvPr>
          <p:cNvSpPr txBox="1">
            <a:spLocks/>
          </p:cNvSpPr>
          <p:nvPr/>
        </p:nvSpPr>
        <p:spPr>
          <a:xfrm>
            <a:off x="2132625" y="747003"/>
            <a:ext cx="6327140" cy="3033023"/>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spcAft>
                <a:spcPts val="1800"/>
              </a:spcAft>
            </a:pPr>
            <a:r>
              <a:rPr lang="en-US" sz="2800">
                <a:solidFill>
                  <a:srgbClr val="002060"/>
                </a:solidFill>
              </a:rPr>
              <a:t>Art,                    art.</a:t>
            </a:r>
          </a:p>
          <a:p>
            <a:pPr>
              <a:spcAft>
                <a:spcPts val="1800"/>
              </a:spcAft>
            </a:pPr>
            <a:r>
              <a:rPr lang="en-US" sz="2800">
                <a:solidFill>
                  <a:srgbClr val="002060"/>
                </a:solidFill>
              </a:rPr>
              <a:t>My favourite subject is art.</a:t>
            </a:r>
          </a:p>
          <a:p>
            <a:pPr>
              <a:spcAft>
                <a:spcPts val="1800"/>
              </a:spcAft>
            </a:pPr>
            <a:r>
              <a:rPr lang="en-US" sz="2800">
                <a:solidFill>
                  <a:srgbClr val="002060"/>
                </a:solidFill>
              </a:rPr>
              <a:t>Why do you like it?</a:t>
            </a:r>
          </a:p>
          <a:p>
            <a:pPr>
              <a:spcAft>
                <a:spcPts val="1800"/>
              </a:spcAft>
            </a:pPr>
            <a:r>
              <a:rPr lang="en-US" sz="2800">
                <a:solidFill>
                  <a:srgbClr val="002060"/>
                </a:solidFill>
              </a:rPr>
              <a:t>Because I want to be a painter.</a:t>
            </a:r>
          </a:p>
        </p:txBody>
      </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chant.</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3</a:t>
            </a:r>
          </a:p>
        </p:txBody>
      </p:sp>
      <p:sp>
        <p:nvSpPr>
          <p:cNvPr id="19" name="Mspham-0936082789">
            <a:extLst>
              <a:ext uri="{FF2B5EF4-FFF2-40B4-BE49-F238E27FC236}">
                <a16:creationId xmlns:a16="http://schemas.microsoft.com/office/drawing/2014/main" id="{4BFBDD91-5E1E-02C5-0B16-CBB2925CADC9}"/>
              </a:ext>
            </a:extLst>
          </p:cNvPr>
          <p:cNvSpPr txBox="1">
            <a:spLocks/>
          </p:cNvSpPr>
          <p:nvPr/>
        </p:nvSpPr>
        <p:spPr>
          <a:xfrm>
            <a:off x="4297680" y="3684532"/>
            <a:ext cx="6990813" cy="3033023"/>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spcAft>
                <a:spcPts val="1800"/>
              </a:spcAft>
            </a:pPr>
            <a:r>
              <a:rPr lang="en-US" sz="2800">
                <a:solidFill>
                  <a:srgbClr val="002060"/>
                </a:solidFill>
              </a:rPr>
              <a:t>English,                     English.</a:t>
            </a:r>
          </a:p>
          <a:p>
            <a:pPr>
              <a:spcAft>
                <a:spcPts val="1800"/>
              </a:spcAft>
            </a:pPr>
            <a:r>
              <a:rPr lang="en-US" sz="2800">
                <a:solidFill>
                  <a:srgbClr val="002060"/>
                </a:solidFill>
              </a:rPr>
              <a:t>My favourite subject is English.</a:t>
            </a:r>
          </a:p>
          <a:p>
            <a:pPr>
              <a:spcAft>
                <a:spcPts val="1800"/>
              </a:spcAft>
            </a:pPr>
            <a:r>
              <a:rPr lang="en-US" sz="2800">
                <a:solidFill>
                  <a:srgbClr val="002060"/>
                </a:solidFill>
              </a:rPr>
              <a:t>Why do you like it?</a:t>
            </a:r>
          </a:p>
          <a:p>
            <a:pPr>
              <a:spcAft>
                <a:spcPts val="1800"/>
              </a:spcAft>
            </a:pPr>
            <a:r>
              <a:rPr lang="en-US" sz="2800">
                <a:solidFill>
                  <a:srgbClr val="002060"/>
                </a:solidFill>
              </a:rPr>
              <a:t>Because I want to be an English teacher.</a:t>
            </a:r>
          </a:p>
        </p:txBody>
      </p:sp>
      <p:sp>
        <p:nvSpPr>
          <p:cNvPr id="5" name="Mspham-0936082789">
            <a:extLst>
              <a:ext uri="{FF2B5EF4-FFF2-40B4-BE49-F238E27FC236}">
                <a16:creationId xmlns:a16="http://schemas.microsoft.com/office/drawing/2014/main" id="{BEDDD30F-A612-2707-DBAA-8D83B20A30AD}"/>
              </a:ext>
            </a:extLst>
          </p:cNvPr>
          <p:cNvSpPr txBox="1">
            <a:spLocks/>
          </p:cNvSpPr>
          <p:nvPr/>
        </p:nvSpPr>
        <p:spPr>
          <a:xfrm>
            <a:off x="2132625" y="916553"/>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Art,                    art.</a:t>
            </a:r>
          </a:p>
        </p:txBody>
      </p:sp>
      <p:sp>
        <p:nvSpPr>
          <p:cNvPr id="6" name="Mspham-0936082789">
            <a:extLst>
              <a:ext uri="{FF2B5EF4-FFF2-40B4-BE49-F238E27FC236}">
                <a16:creationId xmlns:a16="http://schemas.microsoft.com/office/drawing/2014/main" id="{DDA206B4-5BEB-8092-E4B5-4A7F7AA62AF8}"/>
              </a:ext>
            </a:extLst>
          </p:cNvPr>
          <p:cNvSpPr txBox="1">
            <a:spLocks/>
          </p:cNvSpPr>
          <p:nvPr/>
        </p:nvSpPr>
        <p:spPr>
          <a:xfrm>
            <a:off x="2132625" y="1581645"/>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My favourite subject is art.</a:t>
            </a:r>
          </a:p>
        </p:txBody>
      </p:sp>
      <p:sp>
        <p:nvSpPr>
          <p:cNvPr id="7" name="Mspham-0936082789">
            <a:extLst>
              <a:ext uri="{FF2B5EF4-FFF2-40B4-BE49-F238E27FC236}">
                <a16:creationId xmlns:a16="http://schemas.microsoft.com/office/drawing/2014/main" id="{B5E126D0-C86C-1C08-C276-23FB788D8FC4}"/>
              </a:ext>
            </a:extLst>
          </p:cNvPr>
          <p:cNvSpPr txBox="1">
            <a:spLocks/>
          </p:cNvSpPr>
          <p:nvPr/>
        </p:nvSpPr>
        <p:spPr>
          <a:xfrm>
            <a:off x="2132625" y="2246737"/>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Why do you like it?</a:t>
            </a:r>
          </a:p>
        </p:txBody>
      </p:sp>
      <p:sp>
        <p:nvSpPr>
          <p:cNvPr id="10" name="Mspham-0936082789">
            <a:extLst>
              <a:ext uri="{FF2B5EF4-FFF2-40B4-BE49-F238E27FC236}">
                <a16:creationId xmlns:a16="http://schemas.microsoft.com/office/drawing/2014/main" id="{8757C8E1-F9CA-E420-26A1-AB7C3397FD4D}"/>
              </a:ext>
            </a:extLst>
          </p:cNvPr>
          <p:cNvSpPr txBox="1">
            <a:spLocks/>
          </p:cNvSpPr>
          <p:nvPr/>
        </p:nvSpPr>
        <p:spPr>
          <a:xfrm>
            <a:off x="2132625" y="2911828"/>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Because I want to be a painter.</a:t>
            </a:r>
          </a:p>
        </p:txBody>
      </p:sp>
      <p:sp>
        <p:nvSpPr>
          <p:cNvPr id="11" name="Mspham-0936082789">
            <a:extLst>
              <a:ext uri="{FF2B5EF4-FFF2-40B4-BE49-F238E27FC236}">
                <a16:creationId xmlns:a16="http://schemas.microsoft.com/office/drawing/2014/main" id="{8F6E184C-E33D-3727-B4E0-1C3E76CA1BA6}"/>
              </a:ext>
            </a:extLst>
          </p:cNvPr>
          <p:cNvSpPr txBox="1">
            <a:spLocks/>
          </p:cNvSpPr>
          <p:nvPr/>
        </p:nvSpPr>
        <p:spPr>
          <a:xfrm>
            <a:off x="4297680" y="3875711"/>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English,                     English.</a:t>
            </a:r>
          </a:p>
        </p:txBody>
      </p:sp>
      <p:sp>
        <p:nvSpPr>
          <p:cNvPr id="12" name="Mspham-0936082789">
            <a:extLst>
              <a:ext uri="{FF2B5EF4-FFF2-40B4-BE49-F238E27FC236}">
                <a16:creationId xmlns:a16="http://schemas.microsoft.com/office/drawing/2014/main" id="{93C4B3EA-D09A-6144-E471-CD5C2D5B6DC8}"/>
              </a:ext>
            </a:extLst>
          </p:cNvPr>
          <p:cNvSpPr txBox="1">
            <a:spLocks/>
          </p:cNvSpPr>
          <p:nvPr/>
        </p:nvSpPr>
        <p:spPr>
          <a:xfrm>
            <a:off x="4297680" y="4531498"/>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My favourite subject is English.</a:t>
            </a:r>
          </a:p>
        </p:txBody>
      </p:sp>
      <p:sp>
        <p:nvSpPr>
          <p:cNvPr id="13" name="Mspham-0936082789">
            <a:extLst>
              <a:ext uri="{FF2B5EF4-FFF2-40B4-BE49-F238E27FC236}">
                <a16:creationId xmlns:a16="http://schemas.microsoft.com/office/drawing/2014/main" id="{883D16D4-3FFB-608A-B44A-145A42631BCD}"/>
              </a:ext>
            </a:extLst>
          </p:cNvPr>
          <p:cNvSpPr txBox="1">
            <a:spLocks/>
          </p:cNvSpPr>
          <p:nvPr/>
        </p:nvSpPr>
        <p:spPr>
          <a:xfrm>
            <a:off x="4297680" y="5187285"/>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Why do you like it?</a:t>
            </a:r>
          </a:p>
        </p:txBody>
      </p:sp>
      <p:sp>
        <p:nvSpPr>
          <p:cNvPr id="14" name="Mspham-0936082789">
            <a:extLst>
              <a:ext uri="{FF2B5EF4-FFF2-40B4-BE49-F238E27FC236}">
                <a16:creationId xmlns:a16="http://schemas.microsoft.com/office/drawing/2014/main" id="{70E9E425-24EE-98AB-B0A9-D719095324CA}"/>
              </a:ext>
            </a:extLst>
          </p:cNvPr>
          <p:cNvSpPr txBox="1">
            <a:spLocks/>
          </p:cNvSpPr>
          <p:nvPr/>
        </p:nvSpPr>
        <p:spPr>
          <a:xfrm>
            <a:off x="4297680" y="5843071"/>
            <a:ext cx="789432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Because I want to be an English teacher.</a:t>
            </a:r>
          </a:p>
        </p:txBody>
      </p:sp>
      <p:pic>
        <p:nvPicPr>
          <p:cNvPr id="16" name="Picture 15" descr="A picture containing logo, symbol, graphics, circle&#10;&#10;Description automatically generated">
            <a:extLst>
              <a:ext uri="{FF2B5EF4-FFF2-40B4-BE49-F238E27FC236}">
                <a16:creationId xmlns:a16="http://schemas.microsoft.com/office/drawing/2014/main" id="{14CC6017-CDA3-5773-6388-2EADC6FEC5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261130"/>
            <a:ext cx="612911" cy="607672"/>
          </a:xfrm>
          <a:prstGeom prst="rect">
            <a:avLst/>
          </a:prstGeom>
        </p:spPr>
      </p:pic>
      <p:pic>
        <p:nvPicPr>
          <p:cNvPr id="4" name="Track 86 (mp3cut.net) [music]">
            <a:hlinkClick r:id="" action="ppaction://media"/>
            <a:extLst>
              <a:ext uri="{FF2B5EF4-FFF2-40B4-BE49-F238E27FC236}">
                <a16:creationId xmlns:a16="http://schemas.microsoft.com/office/drawing/2014/main" id="{E545326D-4F8A-39A6-64CF-8705668475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0347" y="116839"/>
            <a:ext cx="487363" cy="487363"/>
          </a:xfrm>
          <a:prstGeom prst="rect">
            <a:avLst/>
          </a:prstGeom>
        </p:spPr>
      </p:pic>
    </p:spTree>
    <p:extLst>
      <p:ext uri="{BB962C8B-B14F-4D97-AF65-F5344CB8AC3E}">
        <p14:creationId xmlns:p14="http://schemas.microsoft.com/office/powerpoint/2010/main" val="3996069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28" fill="hold"/>
                                        <p:tgtEl>
                                          <p:spTgt spid="4"/>
                                        </p:tgtEl>
                                      </p:cBhvr>
                                    </p:cmd>
                                  </p:childTnLst>
                                </p:cTn>
                              </p:par>
                              <p:par>
                                <p:cTn id="7" presetID="22" presetClass="entr" presetSubtype="8" fill="hold" grpId="0" nodeType="withEffect">
                                  <p:stCondLst>
                                    <p:cond delay="80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4000"/>
                                        <p:tgtEl>
                                          <p:spTgt spid="5"/>
                                        </p:tgtEl>
                                      </p:cBhvr>
                                    </p:animEffect>
                                  </p:childTnLst>
                                </p:cTn>
                              </p:par>
                              <p:par>
                                <p:cTn id="10" presetID="22" presetClass="entr" presetSubtype="8" fill="hold" grpId="0" nodeType="withEffect">
                                  <p:stCondLst>
                                    <p:cond delay="116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250"/>
                                        <p:tgtEl>
                                          <p:spTgt spid="6"/>
                                        </p:tgtEl>
                                      </p:cBhvr>
                                    </p:animEffect>
                                  </p:childTnLst>
                                </p:cTn>
                              </p:par>
                              <p:par>
                                <p:cTn id="13" presetID="22" presetClass="entr" presetSubtype="8" fill="hold" grpId="0" nodeType="withEffect">
                                  <p:stCondLst>
                                    <p:cond delay="157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3000"/>
                                        <p:tgtEl>
                                          <p:spTgt spid="7"/>
                                        </p:tgtEl>
                                      </p:cBhvr>
                                    </p:animEffect>
                                  </p:childTnLst>
                                </p:cTn>
                              </p:par>
                              <p:par>
                                <p:cTn id="16" presetID="22" presetClass="entr" presetSubtype="8" fill="hold" grpId="0" nodeType="withEffect">
                                  <p:stCondLst>
                                    <p:cond delay="1940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3250"/>
                                        <p:tgtEl>
                                          <p:spTgt spid="10"/>
                                        </p:tgtEl>
                                      </p:cBhvr>
                                    </p:animEffect>
                                  </p:childTnLst>
                                </p:cTn>
                              </p:par>
                              <p:par>
                                <p:cTn id="19" presetID="22" presetClass="entr" presetSubtype="8" fill="hold" grpId="0" nodeType="withEffect">
                                  <p:stCondLst>
                                    <p:cond delay="235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4000"/>
                                        <p:tgtEl>
                                          <p:spTgt spid="11"/>
                                        </p:tgtEl>
                                      </p:cBhvr>
                                    </p:animEffect>
                                  </p:childTnLst>
                                </p:cTn>
                              </p:par>
                              <p:par>
                                <p:cTn id="22" presetID="22" presetClass="entr" presetSubtype="8" fill="hold" grpId="0" nodeType="withEffect">
                                  <p:stCondLst>
                                    <p:cond delay="2710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3250"/>
                                        <p:tgtEl>
                                          <p:spTgt spid="12"/>
                                        </p:tgtEl>
                                      </p:cBhvr>
                                    </p:animEffect>
                                  </p:childTnLst>
                                </p:cTn>
                              </p:par>
                              <p:par>
                                <p:cTn id="25" presetID="22" presetClass="entr" presetSubtype="8" fill="hold" grpId="0" nodeType="withEffect">
                                  <p:stCondLst>
                                    <p:cond delay="3120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3000"/>
                                        <p:tgtEl>
                                          <p:spTgt spid="13"/>
                                        </p:tgtEl>
                                      </p:cBhvr>
                                    </p:animEffect>
                                  </p:childTnLst>
                                </p:cTn>
                              </p:par>
                              <p:par>
                                <p:cTn id="28" presetID="22" presetClass="entr" presetSubtype="8" fill="hold" grpId="0" nodeType="withEffect">
                                  <p:stCondLst>
                                    <p:cond delay="3490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3250"/>
                                        <p:tgtEl>
                                          <p:spTgt spid="14"/>
                                        </p:tgtEl>
                                      </p:cBhvr>
                                    </p:animEffect>
                                  </p:childTnLst>
                                </p:cTn>
                              </p:par>
                            </p:childTnLst>
                          </p:cTn>
                        </p:par>
                      </p:childTnLst>
                    </p:cTn>
                  </p:par>
                </p:childTnLst>
              </p:cTn>
              <p:nextCondLst>
                <p:cond evt="onClick" delay="0">
                  <p:tgtEl>
                    <p:spTgt spid="16"/>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bldLst>
      <p:bldP spid="5" grpId="0"/>
      <p:bldP spid="6" grpId="0"/>
      <p:bldP spid="7" grpId="0"/>
      <p:bldP spid="10" grpId="0"/>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spham-0936082789">
            <a:extLst>
              <a:ext uri="{FF2B5EF4-FFF2-40B4-BE49-F238E27FC236}">
                <a16:creationId xmlns:a16="http://schemas.microsoft.com/office/drawing/2014/main" id="{4D3808BB-8DEB-7AAE-2B42-4C306B4C304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300318" y="2760616"/>
            <a:ext cx="8203907" cy="1531188"/>
          </a:xfrm>
          <a:prstGeom prst="rect">
            <a:avLst/>
          </a:prstGeom>
        </p:spPr>
        <p:txBody>
          <a:bodyPr wrap="square" lIns="0" tIns="0" rIns="0" bIns="0" rtlCol="0" anchor="t">
            <a:spAutoFit/>
          </a:bodyPr>
          <a:lstStyle/>
          <a:p>
            <a:pPr algn="ctr"/>
            <a:r>
              <a:rPr lang="en-US" sz="99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Thank you!</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7" name="Group 6">
            <a:extLst>
              <a:ext uri="{FF2B5EF4-FFF2-40B4-BE49-F238E27FC236}">
                <a16:creationId xmlns:a16="http://schemas.microsoft.com/office/drawing/2014/main" id="{6E62F2A6-4187-2366-F76B-A471D45FC465}"/>
              </a:ext>
            </a:extLst>
          </p:cNvPr>
          <p:cNvGrpSpPr/>
          <p:nvPr/>
        </p:nvGrpSpPr>
        <p:grpSpPr>
          <a:xfrm>
            <a:off x="1162058" y="638842"/>
            <a:ext cx="1705511" cy="720038"/>
            <a:chOff x="1465986" y="3587904"/>
            <a:chExt cx="1150998" cy="485932"/>
          </a:xfrm>
        </p:grpSpPr>
        <p:sp>
          <p:nvSpPr>
            <p:cNvPr id="9" name="Mspham-0936082789">
              <a:extLst>
                <a:ext uri="{FF2B5EF4-FFF2-40B4-BE49-F238E27FC236}">
                  <a16:creationId xmlns:a16="http://schemas.microsoft.com/office/drawing/2014/main" id="{1D70E640-E917-1DD5-4C63-A41F4F6D3AB4}"/>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39A55051-C504-B377-A7E9-244F5B9D92F6}"/>
                </a:ext>
              </a:extLst>
            </p:cNvPr>
            <p:cNvPicPr>
              <a:picLocks noChangeAspect="1"/>
            </p:cNvPicPr>
            <p:nvPr/>
          </p:nvPicPr>
          <p:blipFill>
            <a:blip r:embed="rId7"/>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631937" y="3749511"/>
            <a:ext cx="3401912" cy="3048466"/>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9DDC3805-7719-D07A-2E8B-D1FC5787EC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61635242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66" r="666"/>
          <a:stretch>
            <a:fillRect/>
          </a:stretch>
        </p:blipFill>
        <p:spPr>
          <a:xfrm>
            <a:off x="0" y="0"/>
            <a:ext cx="12192000" cy="6858000"/>
          </a:xfrm>
          <a:prstGeom prst="rect">
            <a:avLst/>
          </a:prstGeom>
        </p:spPr>
      </p:pic>
      <p:pic>
        <p:nvPicPr>
          <p:cNvPr id="3" name="Picture 3"/>
          <p:cNvPicPr>
            <a:picLocks noChangeAspect="1"/>
          </p:cNvPicPr>
          <p:nvPr/>
        </p:nvPicPr>
        <p:blipFill>
          <a:blip r:embed="rId4"/>
          <a:srcRect/>
          <a:stretch>
            <a:fillRect/>
          </a:stretch>
        </p:blipFill>
        <p:spPr>
          <a:xfrm>
            <a:off x="249100" y="2984586"/>
            <a:ext cx="2680244" cy="3392714"/>
          </a:xfrm>
          <a:prstGeom prst="rect">
            <a:avLst/>
          </a:prstGeom>
        </p:spPr>
      </p:pic>
      <p:pic>
        <p:nvPicPr>
          <p:cNvPr id="4" name="Picture 4"/>
          <p:cNvPicPr>
            <a:picLocks noChangeAspect="1"/>
          </p:cNvPicPr>
          <p:nvPr/>
        </p:nvPicPr>
        <p:blipFill>
          <a:blip r:embed="rId5"/>
          <a:srcRect/>
          <a:stretch>
            <a:fillRect/>
          </a:stretch>
        </p:blipFill>
        <p:spPr>
          <a:xfrm>
            <a:off x="8824987" y="2918544"/>
            <a:ext cx="2480576" cy="3524797"/>
          </a:xfrm>
          <a:prstGeom prst="rect">
            <a:avLst/>
          </a:prstGeom>
        </p:spPr>
      </p:pic>
      <p:pic>
        <p:nvPicPr>
          <p:cNvPr id="5" name="Picture 5"/>
          <p:cNvPicPr>
            <a:picLocks noChangeAspect="1"/>
          </p:cNvPicPr>
          <p:nvPr/>
        </p:nvPicPr>
        <p:blipFill>
          <a:blip r:embed="rId6"/>
          <a:srcRect/>
          <a:stretch>
            <a:fillRect/>
          </a:stretch>
        </p:blipFill>
        <p:spPr>
          <a:xfrm>
            <a:off x="4660386" y="2918544"/>
            <a:ext cx="1960328" cy="3253656"/>
          </a:xfrm>
          <a:prstGeom prst="rect">
            <a:avLst/>
          </a:prstGeom>
        </p:spPr>
      </p:pic>
      <p:sp>
        <p:nvSpPr>
          <p:cNvPr id="8" name="TextBox 22">
            <a:extLst>
              <a:ext uri="{FF2B5EF4-FFF2-40B4-BE49-F238E27FC236}">
                <a16:creationId xmlns:a16="http://schemas.microsoft.com/office/drawing/2014/main" id="{950EB6F9-5272-B0F8-7359-46689C890B08}"/>
              </a:ext>
            </a:extLst>
          </p:cNvPr>
          <p:cNvSpPr txBox="1"/>
          <p:nvPr/>
        </p:nvSpPr>
        <p:spPr>
          <a:xfrm>
            <a:off x="1371600" y="2057400"/>
            <a:ext cx="9448801" cy="2267489"/>
          </a:xfrm>
          <a:prstGeom prst="rect">
            <a:avLst/>
          </a:prstGeom>
        </p:spPr>
        <p:txBody>
          <a:bodyPr spcFirstLastPara="1" lIns="0" tIns="0" rIns="0" bIns="0" numCol="1" rtlCol="0" anchor="t">
            <a:prstTxWarp prst="textArchUp">
              <a:avLst/>
            </a:prstTxWarp>
            <a:spAutoFit/>
          </a:bodyPr>
          <a:lstStyle>
            <a:defPPr>
              <a:defRPr lang="en-US"/>
            </a:defPPr>
            <a:lvl1pPr algn="ctr">
              <a:lnSpc>
                <a:spcPts val="8819"/>
              </a:lnSpc>
              <a:spcBef>
                <a:spcPct val="0"/>
              </a:spcBef>
              <a:defRPr sz="6299">
                <a:solidFill>
                  <a:srgbClr val="EF3220"/>
                </a:solidFill>
                <a:latin typeface="Atma Bold"/>
              </a:defRPr>
            </a:lvl1pPr>
          </a:lstStyle>
          <a:p>
            <a:r>
              <a:rPr lang="en-US" sz="11500" b="1">
                <a:ln w="9525">
                  <a:solidFill>
                    <a:schemeClr val="bg1"/>
                  </a:solidFill>
                  <a:prstDash val="solid"/>
                </a:ln>
                <a:solidFill>
                  <a:srgbClr val="F03F2C"/>
                </a:solidFill>
                <a:effectLst>
                  <a:outerShdw blurRad="12700" dist="38100" dir="2700000" algn="tl" rotWithShape="0">
                    <a:schemeClr val="bg1">
                      <a:lumMod val="50000"/>
                    </a:schemeClr>
                  </a:outerShdw>
                </a:effectLst>
                <a:latin typeface=".VnCooper" panose="020B7200000000000000" pitchFamily="34" charset="0"/>
              </a:rPr>
              <a:t>Warm-up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spham-0936082789">
            <a:extLst>
              <a:ext uri="{FF2B5EF4-FFF2-40B4-BE49-F238E27FC236}">
                <a16:creationId xmlns:a16="http://schemas.microsoft.com/office/drawing/2014/main" id="{A68A39DD-FF0C-4A56-B2CF-44921C4B4C51}"/>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Phonics</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165909988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BC710873-8502-55A4-0791-502B295B4491}"/>
              </a:ext>
            </a:extLst>
          </p:cNvPr>
          <p:cNvSpPr txBox="1">
            <a:spLocks/>
          </p:cNvSpPr>
          <p:nvPr/>
        </p:nvSpPr>
        <p:spPr>
          <a:xfrm>
            <a:off x="6845109" y="1604420"/>
            <a:ext cx="1708928" cy="895738"/>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6600" b="1">
                <a:solidFill>
                  <a:srgbClr val="FF0000"/>
                </a:solidFill>
                <a:latin typeface=".VnAvant" panose="020B7200000000000000" pitchFamily="34" charset="0"/>
                <a:cs typeface="Arial" panose="020B0604020202020204" pitchFamily="34" charset="0"/>
              </a:rPr>
              <a:t>te</a:t>
            </a:r>
          </a:p>
        </p:txBody>
      </p:sp>
      <p:sp>
        <p:nvSpPr>
          <p:cNvPr id="4" name="Mspham-0936082789">
            <a:extLst>
              <a:ext uri="{FF2B5EF4-FFF2-40B4-BE49-F238E27FC236}">
                <a16:creationId xmlns:a16="http://schemas.microsoft.com/office/drawing/2014/main" id="{C1CE1EA3-4D97-5F40-1E19-DA462CF5B1F5}"/>
              </a:ext>
            </a:extLst>
          </p:cNvPr>
          <p:cNvSpPr txBox="1">
            <a:spLocks/>
          </p:cNvSpPr>
          <p:nvPr/>
        </p:nvSpPr>
        <p:spPr>
          <a:xfrm>
            <a:off x="8436497" y="1604420"/>
            <a:ext cx="1965000" cy="895738"/>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6000">
                <a:solidFill>
                  <a:srgbClr val="FF0000"/>
                </a:solidFill>
                <a:latin typeface="Arial" panose="020B0604020202020204" pitchFamily="34" charset="0"/>
                <a:cs typeface="Arial" panose="020B0604020202020204" pitchFamily="34" charset="0"/>
              </a:rPr>
              <a:t>/</a:t>
            </a:r>
            <a:r>
              <a:rPr lang="en-US" sz="6400">
                <a:solidFill>
                  <a:srgbClr val="FF0000"/>
                </a:solidFill>
                <a:latin typeface="Arial" panose="020B0604020202020204" pitchFamily="34" charset="0"/>
                <a:cs typeface="Arial" panose="020B0604020202020204" pitchFamily="34" charset="0"/>
              </a:rPr>
              <a:t>t</a:t>
            </a:r>
            <a:r>
              <a:rPr lang="en-US" sz="6000">
                <a:solidFill>
                  <a:srgbClr val="FF0000"/>
                </a:solidFill>
                <a:latin typeface="Arial" panose="020B0604020202020204" pitchFamily="34" charset="0"/>
                <a:cs typeface="Arial" panose="020B0604020202020204" pitchFamily="34" charset="0"/>
              </a:rPr>
              <a:t>/</a:t>
            </a:r>
            <a:endParaRPr lang="en-US" sz="6000">
              <a:solidFill>
                <a:srgbClr val="FF0066"/>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0FADA0A-1ED2-86D6-2DA8-A0BFB59DFD3A}"/>
              </a:ext>
            </a:extLst>
          </p:cNvPr>
          <p:cNvGrpSpPr/>
          <p:nvPr/>
        </p:nvGrpSpPr>
        <p:grpSpPr>
          <a:xfrm>
            <a:off x="8436497" y="3723783"/>
            <a:ext cx="1705511" cy="720038"/>
            <a:chOff x="1465986" y="3587904"/>
            <a:chExt cx="1150998" cy="485932"/>
          </a:xfrm>
        </p:grpSpPr>
        <p:sp>
          <p:nvSpPr>
            <p:cNvPr id="8" name="Mspham-0936082789">
              <a:extLst>
                <a:ext uri="{FF2B5EF4-FFF2-40B4-BE49-F238E27FC236}">
                  <a16:creationId xmlns:a16="http://schemas.microsoft.com/office/drawing/2014/main" id="{87FD19CE-348D-FC6D-734B-D99B19CCB2D4}"/>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EA377516-F02C-D621-8E6E-57C2A77562DC}"/>
                </a:ext>
              </a:extLst>
            </p:cNvPr>
            <p:cNvPicPr>
              <a:picLocks noChangeAspect="1"/>
            </p:cNvPicPr>
            <p:nvPr/>
          </p:nvPicPr>
          <p:blipFill>
            <a:blip r:embed="rId3"/>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pic>
        <p:nvPicPr>
          <p:cNvPr id="13" name="Picture 12">
            <a:extLst>
              <a:ext uri="{FF2B5EF4-FFF2-40B4-BE49-F238E27FC236}">
                <a16:creationId xmlns:a16="http://schemas.microsoft.com/office/drawing/2014/main" id="{96F685B4-4AF2-FD86-810F-AC0238D0D567}"/>
              </a:ext>
            </a:extLst>
          </p:cNvPr>
          <p:cNvPicPr>
            <a:picLocks noChangeAspect="1"/>
          </p:cNvPicPr>
          <p:nvPr/>
        </p:nvPicPr>
        <p:blipFill>
          <a:blip r:embed="rId4"/>
          <a:stretch>
            <a:fillRect/>
          </a:stretch>
        </p:blipFill>
        <p:spPr>
          <a:xfrm>
            <a:off x="6615630" y="2940703"/>
            <a:ext cx="4122777" cy="2286198"/>
          </a:xfrm>
          <a:prstGeom prst="rect">
            <a:avLst/>
          </a:prstGeom>
        </p:spPr>
      </p:pic>
      <p:sp>
        <p:nvSpPr>
          <p:cNvPr id="17" name="TextBox 22">
            <a:extLst>
              <a:ext uri="{FF2B5EF4-FFF2-40B4-BE49-F238E27FC236}">
                <a16:creationId xmlns:a16="http://schemas.microsoft.com/office/drawing/2014/main" id="{F8E81141-D533-C5F1-8C6C-15D6A81948CB}"/>
              </a:ext>
            </a:extLst>
          </p:cNvPr>
          <p:cNvSpPr txBox="1"/>
          <p:nvPr/>
        </p:nvSpPr>
        <p:spPr>
          <a:xfrm>
            <a:off x="1102356" y="-32220"/>
            <a:ext cx="9213448" cy="894669"/>
          </a:xfrm>
          <a:prstGeom prst="rect">
            <a:avLst/>
          </a:prstGeom>
        </p:spPr>
        <p:txBody>
          <a:bodyPr wrap="square" lIns="0" tIns="0" rIns="0" bIns="0" rtlCol="0" anchor="t">
            <a:spAutoFit/>
          </a:bodyPr>
          <a:lstStyle>
            <a:defPPr>
              <a:defRPr lang="en-US"/>
            </a:defPPr>
            <a:lvl1pPr algn="ctr">
              <a:lnSpc>
                <a:spcPts val="8196"/>
              </a:lnSpc>
              <a:defRPr sz="96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l"/>
            <a:r>
              <a:rPr lang="en-US" sz="4000">
                <a:solidFill>
                  <a:srgbClr val="00B050"/>
                </a:solidFill>
              </a:rPr>
              <a:t>Phonics</a:t>
            </a:r>
          </a:p>
        </p:txBody>
      </p:sp>
      <p:sp>
        <p:nvSpPr>
          <p:cNvPr id="5" name="Mspham-0936082789">
            <a:extLst>
              <a:ext uri="{FF2B5EF4-FFF2-40B4-BE49-F238E27FC236}">
                <a16:creationId xmlns:a16="http://schemas.microsoft.com/office/drawing/2014/main" id="{E706EFE8-C013-5587-D604-F106426CD5F9}"/>
              </a:ext>
            </a:extLst>
          </p:cNvPr>
          <p:cNvSpPr txBox="1">
            <a:spLocks/>
          </p:cNvSpPr>
          <p:nvPr/>
        </p:nvSpPr>
        <p:spPr>
          <a:xfrm>
            <a:off x="1203398" y="1554311"/>
            <a:ext cx="1736920" cy="895738"/>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6600" b="1">
                <a:solidFill>
                  <a:srgbClr val="FF0000"/>
                </a:solidFill>
                <a:latin typeface=".VnAvant" panose="020B7200000000000000" pitchFamily="34" charset="0"/>
                <a:cs typeface="Arial" panose="020B0604020202020204" pitchFamily="34" charset="0"/>
              </a:rPr>
              <a:t>ke</a:t>
            </a:r>
          </a:p>
        </p:txBody>
      </p:sp>
      <p:sp>
        <p:nvSpPr>
          <p:cNvPr id="12" name="Mspham-0936082789">
            <a:extLst>
              <a:ext uri="{FF2B5EF4-FFF2-40B4-BE49-F238E27FC236}">
                <a16:creationId xmlns:a16="http://schemas.microsoft.com/office/drawing/2014/main" id="{416FAF89-7DA2-C486-75E4-ADFBB50D42A0}"/>
              </a:ext>
            </a:extLst>
          </p:cNvPr>
          <p:cNvSpPr txBox="1">
            <a:spLocks/>
          </p:cNvSpPr>
          <p:nvPr/>
        </p:nvSpPr>
        <p:spPr>
          <a:xfrm>
            <a:off x="2822778" y="1554311"/>
            <a:ext cx="1965000" cy="895738"/>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6000">
                <a:solidFill>
                  <a:srgbClr val="FF0000"/>
                </a:solidFill>
                <a:latin typeface="Arial" panose="020B0604020202020204" pitchFamily="34" charset="0"/>
                <a:cs typeface="Arial" panose="020B0604020202020204" pitchFamily="34" charset="0"/>
              </a:rPr>
              <a:t>/</a:t>
            </a:r>
            <a:r>
              <a:rPr lang="en-US" sz="6400">
                <a:solidFill>
                  <a:srgbClr val="FF0000"/>
                </a:solidFill>
                <a:latin typeface="Arial" panose="020B0604020202020204" pitchFamily="34" charset="0"/>
                <a:cs typeface="Arial" panose="020B0604020202020204" pitchFamily="34" charset="0"/>
              </a:rPr>
              <a:t>k</a:t>
            </a:r>
            <a:r>
              <a:rPr lang="en-US" sz="6000">
                <a:solidFill>
                  <a:srgbClr val="FF0000"/>
                </a:solidFill>
                <a:latin typeface="Arial" panose="020B0604020202020204" pitchFamily="34" charset="0"/>
                <a:cs typeface="Arial" panose="020B0604020202020204" pitchFamily="34" charset="0"/>
              </a:rPr>
              <a:t>/</a:t>
            </a:r>
            <a:endParaRPr lang="en-US" sz="6000">
              <a:solidFill>
                <a:srgbClr val="FF0066"/>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EC66E7D-EEC6-65B8-7583-5B8A5F6D9395}"/>
              </a:ext>
            </a:extLst>
          </p:cNvPr>
          <p:cNvGrpSpPr/>
          <p:nvPr/>
        </p:nvGrpSpPr>
        <p:grpSpPr>
          <a:xfrm>
            <a:off x="2822778" y="3673674"/>
            <a:ext cx="1705511" cy="720038"/>
            <a:chOff x="1465986" y="3587904"/>
            <a:chExt cx="1150998" cy="485932"/>
          </a:xfrm>
        </p:grpSpPr>
        <p:sp>
          <p:nvSpPr>
            <p:cNvPr id="19" name="Mspham-0936082789">
              <a:extLst>
                <a:ext uri="{FF2B5EF4-FFF2-40B4-BE49-F238E27FC236}">
                  <a16:creationId xmlns:a16="http://schemas.microsoft.com/office/drawing/2014/main" id="{A16E4A6E-9B52-FB8F-135E-85D9BF2FCEB5}"/>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0" name="MsPham-0936082789">
              <a:extLst>
                <a:ext uri="{FF2B5EF4-FFF2-40B4-BE49-F238E27FC236}">
                  <a16:creationId xmlns:a16="http://schemas.microsoft.com/office/drawing/2014/main" id="{03078AAD-B503-395F-FA8D-C24AF523AAFD}"/>
                </a:ext>
              </a:extLst>
            </p:cNvPr>
            <p:cNvPicPr>
              <a:picLocks noChangeAspect="1"/>
            </p:cNvPicPr>
            <p:nvPr/>
          </p:nvPicPr>
          <p:blipFill>
            <a:blip r:embed="rId3"/>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pic>
        <p:nvPicPr>
          <p:cNvPr id="21" name="Picture 20">
            <a:extLst>
              <a:ext uri="{FF2B5EF4-FFF2-40B4-BE49-F238E27FC236}">
                <a16:creationId xmlns:a16="http://schemas.microsoft.com/office/drawing/2014/main" id="{3FA6E04E-5419-87B0-766E-0B66022BC5A3}"/>
              </a:ext>
            </a:extLst>
          </p:cNvPr>
          <p:cNvPicPr>
            <a:picLocks noChangeAspect="1"/>
          </p:cNvPicPr>
          <p:nvPr/>
        </p:nvPicPr>
        <p:blipFill>
          <a:blip r:embed="rId5"/>
          <a:stretch>
            <a:fillRect/>
          </a:stretch>
        </p:blipFill>
        <p:spPr>
          <a:xfrm>
            <a:off x="1102356" y="2940703"/>
            <a:ext cx="4160881" cy="2286198"/>
          </a:xfrm>
          <a:prstGeom prst="rect">
            <a:avLst/>
          </a:prstGeom>
        </p:spPr>
      </p:pic>
    </p:spTree>
    <p:extLst>
      <p:ext uri="{BB962C8B-B14F-4D97-AF65-F5344CB8AC3E}">
        <p14:creationId xmlns:p14="http://schemas.microsoft.com/office/powerpoint/2010/main" val="386903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4"/>
                                        </p:tgtEl>
                                      </p:cBhvr>
                                    </p:animEffect>
                                    <p:animScale>
                                      <p:cBhvr>
                                        <p:cTn id="41"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childTnLst>
                    </p:cTn>
                  </p:par>
                </p:childTnLst>
              </p:cTn>
              <p:nextCondLst>
                <p:cond evt="onClick" delay="0">
                  <p:tgtEl>
                    <p:spTgt spid="12"/>
                  </p:tgtEl>
                </p:cond>
              </p:nextCondLst>
            </p:seq>
          </p:childTnLst>
        </p:cTn>
      </p:par>
    </p:tnLst>
    <p:bldLst>
      <p:bldP spid="3" grpId="0"/>
      <p:bldP spid="4" grpId="0"/>
      <p:bldP spid="4" grpId="1"/>
      <p:bldP spid="5" grpId="0"/>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spham-0936082789">
            <a:extLst>
              <a:ext uri="{FF2B5EF4-FFF2-40B4-BE49-F238E27FC236}">
                <a16:creationId xmlns:a16="http://schemas.microsoft.com/office/drawing/2014/main" id="{A68A39DD-FF0C-4A56-B2CF-44921C4B4C51}"/>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Practice</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50396468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Mspham-0936082789">
            <a:extLst>
              <a:ext uri="{FF2B5EF4-FFF2-40B4-BE49-F238E27FC236}">
                <a16:creationId xmlns:a16="http://schemas.microsoft.com/office/drawing/2014/main" id="{2FB92E35-F30A-301E-AE35-DDB8ADBB4991}"/>
              </a:ext>
            </a:extLst>
          </p:cNvPr>
          <p:cNvGrpSpPr/>
          <p:nvPr/>
        </p:nvGrpSpPr>
        <p:grpSpPr>
          <a:xfrm>
            <a:off x="3646198" y="2096303"/>
            <a:ext cx="2047614" cy="790907"/>
            <a:chOff x="1918995" y="3690666"/>
            <a:chExt cx="1381873" cy="533759"/>
          </a:xfrm>
        </p:grpSpPr>
        <p:sp>
          <p:nvSpPr>
            <p:cNvPr id="13" name="Mspham-0936082789">
              <a:extLst>
                <a:ext uri="{FF2B5EF4-FFF2-40B4-BE49-F238E27FC236}">
                  <a16:creationId xmlns:a16="http://schemas.microsoft.com/office/drawing/2014/main" id="{B25CB1F1-4815-2073-150D-14514ACF5568}"/>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4" name="MsPham-0936082789">
              <a:extLst>
                <a:ext uri="{FF2B5EF4-FFF2-40B4-BE49-F238E27FC236}">
                  <a16:creationId xmlns:a16="http://schemas.microsoft.com/office/drawing/2014/main" id="{BE353223-B8C1-8D6E-9D81-1D8D65123360}"/>
                </a:ext>
              </a:extLst>
            </p:cNvPr>
            <p:cNvPicPr>
              <a:picLocks noChangeAspect="1"/>
            </p:cNvPicPr>
            <p:nvPr/>
          </p:nvPicPr>
          <p:blipFill>
            <a:blip r:embed="rId9"/>
            <a:stretch>
              <a:fillRect/>
            </a:stretch>
          </p:blipFill>
          <p:spPr>
            <a:xfrm>
              <a:off x="2814936" y="3738493"/>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id="{A1E4C9B4-94BF-A692-2B4A-60C3726131E0}"/>
              </a:ext>
            </a:extLst>
          </p:cNvPr>
          <p:cNvSpPr txBox="1">
            <a:spLocks/>
          </p:cNvSpPr>
          <p:nvPr/>
        </p:nvSpPr>
        <p:spPr>
          <a:xfrm>
            <a:off x="1270000" y="330200"/>
            <a:ext cx="6458674" cy="515310"/>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3000" b="1">
                <a:solidFill>
                  <a:srgbClr val="002060"/>
                </a:solidFill>
                <a:latin typeface="Arial" panose="020B0604020202020204" pitchFamily="34" charset="0"/>
                <a:cs typeface="Arial" panose="020B0604020202020204" pitchFamily="34" charset="0"/>
              </a:rPr>
              <a:t>Listen</a:t>
            </a:r>
            <a:r>
              <a:rPr lang="en-US" sz="2800" b="1">
                <a:solidFill>
                  <a:srgbClr val="002060"/>
                </a:solidFill>
                <a:latin typeface="Arial" panose="020B0604020202020204" pitchFamily="34" charset="0"/>
                <a:cs typeface="Arial" panose="020B0604020202020204" pitchFamily="34" charset="0"/>
              </a:rPr>
              <a:t> and repeat. </a:t>
            </a:r>
          </a:p>
        </p:txBody>
      </p:sp>
      <p:sp>
        <p:nvSpPr>
          <p:cNvPr id="4" name="Mspham-0936082789">
            <a:extLst>
              <a:ext uri="{FF2B5EF4-FFF2-40B4-BE49-F238E27FC236}">
                <a16:creationId xmlns:a16="http://schemas.microsoft.com/office/drawing/2014/main" id="{2419B951-81EA-908C-9BAD-5D617B529B9F}"/>
              </a:ext>
            </a:extLst>
          </p:cNvPr>
          <p:cNvSpPr txBox="1">
            <a:spLocks/>
          </p:cNvSpPr>
          <p:nvPr/>
        </p:nvSpPr>
        <p:spPr>
          <a:xfrm>
            <a:off x="3184848" y="2063932"/>
            <a:ext cx="3163080" cy="895738"/>
          </a:xfrm>
          <a:prstGeom prst="rect">
            <a:avLst/>
          </a:prstGeom>
          <a:solidFill>
            <a:srgbClr val="BEEDFF"/>
          </a:solid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4400" b="1">
                <a:solidFill>
                  <a:srgbClr val="002060"/>
                </a:solidFill>
                <a:latin typeface="Arial" panose="020B0604020202020204" pitchFamily="34" charset="0"/>
                <a:cs typeface="Arial" panose="020B0604020202020204" pitchFamily="34" charset="0"/>
              </a:rPr>
              <a:t>li</a:t>
            </a:r>
            <a:r>
              <a:rPr lang="en-US" sz="4400" b="1">
                <a:solidFill>
                  <a:srgbClr val="FF0000"/>
                </a:solidFill>
                <a:latin typeface="Arial" panose="020B0604020202020204" pitchFamily="34" charset="0"/>
                <a:cs typeface="Arial" panose="020B0604020202020204" pitchFamily="34" charset="0"/>
              </a:rPr>
              <a:t>ke</a:t>
            </a:r>
          </a:p>
        </p:txBody>
      </p:sp>
      <p:sp>
        <p:nvSpPr>
          <p:cNvPr id="5" name="Mspham-0936082789">
            <a:extLst>
              <a:ext uri="{FF2B5EF4-FFF2-40B4-BE49-F238E27FC236}">
                <a16:creationId xmlns:a16="http://schemas.microsoft.com/office/drawing/2014/main" id="{92DD126F-CAB6-2623-AA1E-1788B7A77BBA}"/>
              </a:ext>
            </a:extLst>
          </p:cNvPr>
          <p:cNvSpPr txBox="1">
            <a:spLocks/>
          </p:cNvSpPr>
          <p:nvPr/>
        </p:nvSpPr>
        <p:spPr>
          <a:xfrm>
            <a:off x="3230351" y="3622816"/>
            <a:ext cx="3163080" cy="895738"/>
          </a:xfrm>
          <a:prstGeom prst="rect">
            <a:avLst/>
          </a:prstGeom>
          <a:solidFill>
            <a:srgbClr val="BEEDFF"/>
          </a:solid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4400" b="1">
                <a:solidFill>
                  <a:srgbClr val="002060"/>
                </a:solidFill>
                <a:latin typeface="Arial" panose="020B0604020202020204" pitchFamily="34" charset="0"/>
                <a:cs typeface="Arial" panose="020B0604020202020204" pitchFamily="34" charset="0"/>
              </a:rPr>
              <a:t>wri</a:t>
            </a:r>
            <a:r>
              <a:rPr lang="en-US" sz="4400" b="1">
                <a:solidFill>
                  <a:srgbClr val="FF0000"/>
                </a:solidFill>
                <a:latin typeface="Arial" panose="020B0604020202020204" pitchFamily="34" charset="0"/>
                <a:cs typeface="Arial" panose="020B0604020202020204" pitchFamily="34" charset="0"/>
              </a:rPr>
              <a:t>te</a:t>
            </a:r>
          </a:p>
        </p:txBody>
      </p:sp>
      <p:sp>
        <p:nvSpPr>
          <p:cNvPr id="6" name="Mspham-0936082789">
            <a:extLst>
              <a:ext uri="{FF2B5EF4-FFF2-40B4-BE49-F238E27FC236}">
                <a16:creationId xmlns:a16="http://schemas.microsoft.com/office/drawing/2014/main" id="{ACE91B32-2732-E88F-9F11-ED983905FFB3}"/>
              </a:ext>
            </a:extLst>
          </p:cNvPr>
          <p:cNvSpPr txBox="1">
            <a:spLocks/>
          </p:cNvSpPr>
          <p:nvPr/>
        </p:nvSpPr>
        <p:spPr>
          <a:xfrm>
            <a:off x="6989668" y="2036612"/>
            <a:ext cx="5479048" cy="895738"/>
          </a:xfrm>
          <a:prstGeom prst="rect">
            <a:avLst/>
          </a:prstGeom>
          <a:solidFill>
            <a:schemeClr val="bg1">
              <a:alpha val="0"/>
            </a:schemeClr>
          </a:solid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3200" b="0"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I li</a:t>
            </a:r>
            <a:r>
              <a:rPr lang="en-US">
                <a:solidFill>
                  <a:srgbClr val="FF0000"/>
                </a:solidFill>
              </a:rPr>
              <a:t>ke</a:t>
            </a:r>
            <a:r>
              <a:rPr lang="en-US"/>
              <a:t> English.</a:t>
            </a:r>
          </a:p>
        </p:txBody>
      </p:sp>
      <p:sp>
        <p:nvSpPr>
          <p:cNvPr id="7" name="Mspham-0936082789">
            <a:extLst>
              <a:ext uri="{FF2B5EF4-FFF2-40B4-BE49-F238E27FC236}">
                <a16:creationId xmlns:a16="http://schemas.microsoft.com/office/drawing/2014/main" id="{A9D5842B-B7C6-07AC-BF33-B85FFDF56ED3}"/>
              </a:ext>
            </a:extLst>
          </p:cNvPr>
          <p:cNvSpPr txBox="1">
            <a:spLocks/>
          </p:cNvSpPr>
          <p:nvPr/>
        </p:nvSpPr>
        <p:spPr>
          <a:xfrm>
            <a:off x="7015680" y="3622816"/>
            <a:ext cx="5479048" cy="895738"/>
          </a:xfrm>
          <a:prstGeom prst="rect">
            <a:avLst/>
          </a:prstGeom>
          <a:solidFill>
            <a:schemeClr val="bg1">
              <a:alpha val="0"/>
            </a:schemeClr>
          </a:solid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600" b="0"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Let’s wri</a:t>
            </a:r>
            <a:r>
              <a:rPr lang="en-US" sz="3200">
                <a:solidFill>
                  <a:srgbClr val="FF0000"/>
                </a:solidFill>
              </a:rPr>
              <a:t>te</a:t>
            </a:r>
            <a:r>
              <a:rPr lang="en-US" sz="3200"/>
              <a:t>.</a:t>
            </a:r>
          </a:p>
        </p:txBody>
      </p:sp>
      <p:sp>
        <p:nvSpPr>
          <p:cNvPr id="8" name="Mspham-0936082789">
            <a:extLst>
              <a:ext uri="{FF2B5EF4-FFF2-40B4-BE49-F238E27FC236}">
                <a16:creationId xmlns:a16="http://schemas.microsoft.com/office/drawing/2014/main" id="{12734F4C-CAEB-4AB7-F12A-B08827BC94BE}"/>
              </a:ext>
            </a:extLst>
          </p:cNvPr>
          <p:cNvSpPr txBox="1">
            <a:spLocks/>
          </p:cNvSpPr>
          <p:nvPr/>
        </p:nvSpPr>
        <p:spPr>
          <a:xfrm>
            <a:off x="1549742" y="2036612"/>
            <a:ext cx="1222392" cy="895738"/>
          </a:xfrm>
          <a:prstGeom prst="rect">
            <a:avLst/>
          </a:prstGeom>
          <a:solidFill>
            <a:schemeClr val="bg1">
              <a:alpha val="0"/>
            </a:schemeClr>
          </a:solid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4400" b="1">
                <a:solidFill>
                  <a:srgbClr val="FF0066"/>
                </a:solidFill>
                <a:latin typeface="Arial" panose="020B0604020202020204" pitchFamily="34" charset="0"/>
                <a:cs typeface="Arial" panose="020B0604020202020204" pitchFamily="34" charset="0"/>
              </a:rPr>
              <a:t>ke</a:t>
            </a:r>
          </a:p>
        </p:txBody>
      </p:sp>
      <p:sp>
        <p:nvSpPr>
          <p:cNvPr id="9" name="Mspham-0936082789">
            <a:extLst>
              <a:ext uri="{FF2B5EF4-FFF2-40B4-BE49-F238E27FC236}">
                <a16:creationId xmlns:a16="http://schemas.microsoft.com/office/drawing/2014/main" id="{C08333A3-AAB2-CE8C-BBE6-E58E775B1B5C}"/>
              </a:ext>
            </a:extLst>
          </p:cNvPr>
          <p:cNvSpPr txBox="1">
            <a:spLocks/>
          </p:cNvSpPr>
          <p:nvPr/>
        </p:nvSpPr>
        <p:spPr>
          <a:xfrm>
            <a:off x="1575755" y="3622816"/>
            <a:ext cx="1222392" cy="895738"/>
          </a:xfrm>
          <a:prstGeom prst="rect">
            <a:avLst/>
          </a:prstGeom>
          <a:solidFill>
            <a:schemeClr val="bg1">
              <a:alpha val="0"/>
            </a:schemeClr>
          </a:solid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4400" b="1">
                <a:solidFill>
                  <a:srgbClr val="FF0066"/>
                </a:solidFill>
                <a:latin typeface="Arial" panose="020B0604020202020204" pitchFamily="34" charset="0"/>
                <a:cs typeface="Arial" panose="020B0604020202020204" pitchFamily="34" charset="0"/>
              </a:rPr>
              <a:t>te</a:t>
            </a:r>
          </a:p>
        </p:txBody>
      </p:sp>
      <p:sp>
        <p:nvSpPr>
          <p:cNvPr id="2" name="Mspham-0936082789">
            <a:extLst>
              <a:ext uri="{FF2B5EF4-FFF2-40B4-BE49-F238E27FC236}">
                <a16:creationId xmlns:a16="http://schemas.microsoft.com/office/drawing/2014/main" id="{36D0828A-43DB-AAE8-114A-CDCA2DAF7D6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1</a:t>
            </a:r>
          </a:p>
        </p:txBody>
      </p:sp>
      <p:pic>
        <p:nvPicPr>
          <p:cNvPr id="3" name="Mspham-0936082789" descr="A picture containing logo, symbol, graphics, circle&#10;&#10;Description automatically generated">
            <a:extLst>
              <a:ext uri="{FF2B5EF4-FFF2-40B4-BE49-F238E27FC236}">
                <a16:creationId xmlns:a16="http://schemas.microsoft.com/office/drawing/2014/main" id="{9B3703BC-EA29-2822-35FF-4E919865C2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1331" y="326366"/>
            <a:ext cx="612911" cy="607672"/>
          </a:xfrm>
          <a:prstGeom prst="rect">
            <a:avLst/>
          </a:prstGeom>
        </p:spPr>
      </p:pic>
    </p:spTree>
    <p:extLst>
      <p:ext uri="{BB962C8B-B14F-4D97-AF65-F5344CB8AC3E}">
        <p14:creationId xmlns:p14="http://schemas.microsoft.com/office/powerpoint/2010/main" val="576631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84-MsPham (mp3cut.net) (6).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84-MsPham (mp3cut.net) (5).wav"/>
                                        </p:tgtEl>
                                      </p:cMediaNode>
                                    </p:audio>
                                  </p:subTnLst>
                                </p:cTn>
                              </p:par>
                              <p:par>
                                <p:cTn id="14" presetID="1" presetClass="exit" presetSubtype="0" fill="hold" nodeType="with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6"/>
                                        </p:tgtEl>
                                      </p:cBhvr>
                                    </p:animEffect>
                                    <p:animScale>
                                      <p:cBhvr>
                                        <p:cTn id="21" dur="250" autoRev="1" fill="hold"/>
                                        <p:tgtEl>
                                          <p:spTgt spid="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4" name="Track 84-MsPham (mp3cut.net) (4).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9"/>
                                        </p:tgtEl>
                                      </p:cBhvr>
                                    </p:animEffect>
                                    <p:animScale>
                                      <p:cBhvr>
                                        <p:cTn id="27" dur="250" autoRev="1" fill="hold"/>
                                        <p:tgtEl>
                                          <p:spTgt spid="9"/>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5" name="Track 84-MsPham (mp3cut.net) (3).wav"/>
                                        </p:tgtEl>
                                      </p:cMediaNode>
                                    </p:audio>
                                  </p:subTnLst>
                                </p:cTn>
                              </p:par>
                            </p:childTnLst>
                          </p:cTn>
                        </p:par>
                      </p:childTnLst>
                    </p:cTn>
                  </p:par>
                </p:childTnLst>
              </p:cTn>
              <p:nextCondLst>
                <p:cond evt="onClick" delay="0">
                  <p:tgtEl>
                    <p:spTgt spid="9"/>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grpId="0" nodeType="clickEffect">
                                  <p:stCondLst>
                                    <p:cond delay="0"/>
                                  </p:stCondLst>
                                  <p:childTnLst>
                                    <p:animEffect transition="out" filter="fade">
                                      <p:cBhvr>
                                        <p:cTn id="32" dur="500" tmFilter="0, 0; .2, .5; .8, .5; 1, 0"/>
                                        <p:tgtEl>
                                          <p:spTgt spid="5"/>
                                        </p:tgtEl>
                                      </p:cBhvr>
                                    </p:animEffect>
                                    <p:animScale>
                                      <p:cBhvr>
                                        <p:cTn id="33" dur="250" autoRev="1" fill="hold"/>
                                        <p:tgtEl>
                                          <p:spTgt spid="5"/>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Track 84-MsPham (mp3cut.net) (2).wav"/>
                                        </p:tgtEl>
                                      </p:cMediaNode>
                                    </p:audio>
                                  </p:sub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7"/>
                                        </p:tgtEl>
                                      </p:cBhvr>
                                    </p:animEffect>
                                    <p:animScale>
                                      <p:cBhvr>
                                        <p:cTn id="39" dur="250" autoRev="1" fill="hold"/>
                                        <p:tgtEl>
                                          <p:spTgt spid="7"/>
                                        </p:tgtEl>
                                      </p:cBhvr>
                                      <p:by x="105000" y="105000"/>
                                    </p:animScale>
                                  </p:childTnLst>
                                  <p:subTnLst>
                                    <p:audio>
                                      <p:cMediaNode>
                                        <p:cTn display="0" masterRel="sameClick">
                                          <p:stCondLst>
                                            <p:cond evt="begin" delay="0">
                                              <p:tn val="37"/>
                                            </p:cond>
                                          </p:stCondLst>
                                          <p:endCondLst>
                                            <p:cond evt="onStopAudio" delay="0">
                                              <p:tgtEl>
                                                <p:sldTgt/>
                                              </p:tgtEl>
                                            </p:cond>
                                          </p:endCondLst>
                                        </p:cTn>
                                        <p:tgtEl>
                                          <p:sndTgt r:embed="rId7" name="Track 84-MsPham (mp3cut.net) (1).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clickEffect">
                                  <p:stCondLst>
                                    <p:cond delay="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8" name="Track 84-MsPham (mp3cut.net).wav"/>
                                        </p:tgtEl>
                                      </p:cMediaNode>
                                    </p:audio>
                                  </p:subTnLst>
                                </p:cTn>
                              </p:par>
                            </p:childTnLst>
                          </p:cTn>
                        </p:par>
                      </p:childTnLst>
                    </p:cTn>
                  </p:par>
                </p:childTnLst>
              </p:cTn>
              <p:nextCondLst>
                <p:cond evt="onClick" delay="0">
                  <p:tgtEl>
                    <p:spTgt spid="3"/>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Mspham-0936082789">
            <a:extLst>
              <a:ext uri="{FF2B5EF4-FFF2-40B4-BE49-F238E27FC236}">
                <a16:creationId xmlns:a16="http://schemas.microsoft.com/office/drawing/2014/main" id="{AD273E91-1634-97AC-2F9B-B491E0B4C38D}"/>
              </a:ext>
            </a:extLst>
          </p:cNvPr>
          <p:cNvGrpSpPr/>
          <p:nvPr/>
        </p:nvGrpSpPr>
        <p:grpSpPr>
          <a:xfrm>
            <a:off x="5008507" y="3064017"/>
            <a:ext cx="2047614" cy="790907"/>
            <a:chOff x="1918995" y="3690666"/>
            <a:chExt cx="1381873" cy="533759"/>
          </a:xfrm>
        </p:grpSpPr>
        <p:sp>
          <p:nvSpPr>
            <p:cNvPr id="32" name="Mspham-0936082789">
              <a:extLst>
                <a:ext uri="{FF2B5EF4-FFF2-40B4-BE49-F238E27FC236}">
                  <a16:creationId xmlns:a16="http://schemas.microsoft.com/office/drawing/2014/main" id="{EB0873C2-47E3-2A79-EC9C-0F77B1BFF8E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33" name="MsPham-0936082789">
              <a:extLst>
                <a:ext uri="{FF2B5EF4-FFF2-40B4-BE49-F238E27FC236}">
                  <a16:creationId xmlns:a16="http://schemas.microsoft.com/office/drawing/2014/main" id="{44A1947A-E6C1-D149-C7D8-F88FED030619}"/>
                </a:ext>
              </a:extLst>
            </p:cNvPr>
            <p:cNvPicPr>
              <a:picLocks noChangeAspect="1"/>
            </p:cNvPicPr>
            <p:nvPr/>
          </p:nvPicPr>
          <p:blipFill>
            <a:blip r:embed="rId5"/>
            <a:stretch>
              <a:fillRect/>
            </a:stretch>
          </p:blipFill>
          <p:spPr>
            <a:xfrm>
              <a:off x="2814936" y="3738493"/>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39AF0A9B-9E2C-0C07-7334-46B672F8AE0D}"/>
              </a:ext>
            </a:extLst>
          </p:cNvPr>
          <p:cNvSpPr txBox="1">
            <a:spLocks/>
          </p:cNvSpPr>
          <p:nvPr/>
        </p:nvSpPr>
        <p:spPr>
          <a:xfrm>
            <a:off x="1270000" y="315898"/>
            <a:ext cx="6458674" cy="515310"/>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ym typeface="Kirang Haerang"/>
              </a:rPr>
              <a:t>Listen</a:t>
            </a:r>
            <a:r>
              <a:rPr lang="en-US" sz="3000"/>
              <a:t> and circle.  </a:t>
            </a:r>
          </a:p>
        </p:txBody>
      </p:sp>
      <p:sp>
        <p:nvSpPr>
          <p:cNvPr id="4" name="Mspham-0936082789">
            <a:extLst>
              <a:ext uri="{FF2B5EF4-FFF2-40B4-BE49-F238E27FC236}">
                <a16:creationId xmlns:a16="http://schemas.microsoft.com/office/drawing/2014/main" id="{236DCCB5-C0DA-1096-DE02-B5B15D3378AB}"/>
              </a:ext>
            </a:extLst>
          </p:cNvPr>
          <p:cNvSpPr txBox="1">
            <a:spLocks/>
          </p:cNvSpPr>
          <p:nvPr/>
        </p:nvSpPr>
        <p:spPr>
          <a:xfrm>
            <a:off x="3966419" y="938638"/>
            <a:ext cx="7311181" cy="5472322"/>
          </a:xfrm>
          <a:prstGeom prst="rect">
            <a:avLst/>
          </a:prstGeom>
          <a:solidFill>
            <a:srgbClr val="FFFFFF"/>
          </a:solidFill>
          <a:ln>
            <a:noFill/>
          </a:ln>
        </p:spPr>
        <p:txBody>
          <a:bodyPr spcFirstLastPara="1" wrap="square" lIns="91426" tIns="91426" rIns="91426" bIns="91426"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marL="514350" indent="-514350">
              <a:lnSpc>
                <a:spcPct val="150000"/>
              </a:lnSpc>
              <a:buAutoNum type="alphaLcPeriod"/>
            </a:pPr>
            <a:r>
              <a:rPr lang="en-US" sz="3200">
                <a:solidFill>
                  <a:srgbClr val="002060"/>
                </a:solidFill>
              </a:rPr>
              <a:t>I li</a:t>
            </a:r>
            <a:r>
              <a:rPr lang="en-US" sz="3200">
                <a:solidFill>
                  <a:srgbClr val="FF0000"/>
                </a:solidFill>
              </a:rPr>
              <a:t>ke</a:t>
            </a:r>
            <a:r>
              <a:rPr lang="en-US" sz="3200">
                <a:solidFill>
                  <a:srgbClr val="002060"/>
                </a:solidFill>
              </a:rPr>
              <a:t> music		</a:t>
            </a:r>
          </a:p>
          <a:p>
            <a:pPr marL="514350" indent="-514350">
              <a:lnSpc>
                <a:spcPct val="150000"/>
              </a:lnSpc>
              <a:buAutoNum type="alphaLcPeriod"/>
            </a:pPr>
            <a:r>
              <a:rPr lang="en-US" sz="3200">
                <a:solidFill>
                  <a:srgbClr val="002060"/>
                </a:solidFill>
              </a:rPr>
              <a:t>I wri</a:t>
            </a:r>
            <a:r>
              <a:rPr lang="en-US" sz="3200">
                <a:solidFill>
                  <a:srgbClr val="FF0000"/>
                </a:solidFill>
              </a:rPr>
              <a:t>te</a:t>
            </a:r>
            <a:r>
              <a:rPr lang="en-US" sz="3200">
                <a:solidFill>
                  <a:srgbClr val="002060"/>
                </a:solidFill>
              </a:rPr>
              <a:t> a story.</a:t>
            </a:r>
          </a:p>
          <a:p>
            <a:pPr marL="514350" indent="-514350">
              <a:lnSpc>
                <a:spcPct val="150000"/>
              </a:lnSpc>
              <a:buAutoNum type="alphaLcPeriod"/>
            </a:pPr>
            <a:r>
              <a:rPr lang="en-US" sz="3200">
                <a:solidFill>
                  <a:srgbClr val="002060"/>
                </a:solidFill>
              </a:rPr>
              <a:t>I wri</a:t>
            </a:r>
            <a:r>
              <a:rPr lang="en-US" sz="3200">
                <a:solidFill>
                  <a:srgbClr val="FF0000"/>
                </a:solidFill>
              </a:rPr>
              <a:t>te</a:t>
            </a:r>
            <a:r>
              <a:rPr lang="en-US" sz="3200">
                <a:solidFill>
                  <a:srgbClr val="002060"/>
                </a:solidFill>
              </a:rPr>
              <a:t> a letter.</a:t>
            </a:r>
          </a:p>
          <a:p>
            <a:pPr>
              <a:lnSpc>
                <a:spcPct val="150000"/>
              </a:lnSpc>
            </a:pPr>
            <a:endParaRPr lang="en-US" sz="4000">
              <a:solidFill>
                <a:srgbClr val="002060"/>
              </a:solidFill>
            </a:endParaRPr>
          </a:p>
          <a:p>
            <a:pPr marL="514350" indent="-514350">
              <a:lnSpc>
                <a:spcPct val="150000"/>
              </a:lnSpc>
              <a:buAutoNum type="alphaLcPeriod"/>
            </a:pPr>
            <a:r>
              <a:rPr lang="en-US" sz="3200">
                <a:solidFill>
                  <a:srgbClr val="002060"/>
                </a:solidFill>
              </a:rPr>
              <a:t>I li</a:t>
            </a:r>
            <a:r>
              <a:rPr lang="en-US" sz="3200">
                <a:solidFill>
                  <a:srgbClr val="FF0000"/>
                </a:solidFill>
              </a:rPr>
              <a:t>ke</a:t>
            </a:r>
            <a:r>
              <a:rPr lang="en-US" sz="3200">
                <a:solidFill>
                  <a:srgbClr val="002060"/>
                </a:solidFill>
              </a:rPr>
              <a:t> Vietnamese.</a:t>
            </a:r>
          </a:p>
          <a:p>
            <a:pPr marL="514350" indent="-514350">
              <a:lnSpc>
                <a:spcPct val="150000"/>
              </a:lnSpc>
              <a:buAutoNum type="alphaLcPeriod"/>
            </a:pPr>
            <a:r>
              <a:rPr lang="en-US" sz="3200">
                <a:solidFill>
                  <a:srgbClr val="002060"/>
                </a:solidFill>
              </a:rPr>
              <a:t>I li</a:t>
            </a:r>
            <a:r>
              <a:rPr lang="en-US" sz="3200">
                <a:solidFill>
                  <a:srgbClr val="FF0000"/>
                </a:solidFill>
              </a:rPr>
              <a:t>ke</a:t>
            </a:r>
            <a:r>
              <a:rPr lang="en-US" sz="3200">
                <a:solidFill>
                  <a:srgbClr val="002060"/>
                </a:solidFill>
              </a:rPr>
              <a:t> English.</a:t>
            </a:r>
          </a:p>
          <a:p>
            <a:pPr marL="514350" indent="-514350">
              <a:lnSpc>
                <a:spcPct val="150000"/>
              </a:lnSpc>
              <a:buAutoNum type="alphaLcPeriod"/>
            </a:pPr>
            <a:r>
              <a:rPr lang="en-US" sz="3200">
                <a:solidFill>
                  <a:srgbClr val="002060"/>
                </a:solidFill>
              </a:rPr>
              <a:t>I wri</a:t>
            </a:r>
            <a:r>
              <a:rPr lang="en-US" sz="3200">
                <a:solidFill>
                  <a:srgbClr val="FF0000"/>
                </a:solidFill>
              </a:rPr>
              <a:t>te</a:t>
            </a:r>
            <a:r>
              <a:rPr lang="en-US" sz="3200">
                <a:solidFill>
                  <a:srgbClr val="002060"/>
                </a:solidFill>
              </a:rPr>
              <a:t> in English.</a:t>
            </a:r>
          </a:p>
        </p:txBody>
      </p:sp>
      <p:sp>
        <p:nvSpPr>
          <p:cNvPr id="25" name="Mspham-0936082789">
            <a:extLst>
              <a:ext uri="{FF2B5EF4-FFF2-40B4-BE49-F238E27FC236}">
                <a16:creationId xmlns:a16="http://schemas.microsoft.com/office/drawing/2014/main" id="{B9C8FE99-DC82-409E-8807-577D802E06FC}"/>
              </a:ext>
            </a:extLst>
          </p:cNvPr>
          <p:cNvSpPr txBox="1">
            <a:spLocks/>
          </p:cNvSpPr>
          <p:nvPr/>
        </p:nvSpPr>
        <p:spPr>
          <a:xfrm>
            <a:off x="2669232" y="993185"/>
            <a:ext cx="1222392" cy="895738"/>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3600" b="1">
                <a:solidFill>
                  <a:srgbClr val="002060"/>
                </a:solidFill>
                <a:latin typeface="Arial" panose="020B0604020202020204" pitchFamily="34" charset="0"/>
                <a:cs typeface="Arial" panose="020B0604020202020204" pitchFamily="34" charset="0"/>
              </a:rPr>
              <a:t>1.</a:t>
            </a:r>
          </a:p>
        </p:txBody>
      </p:sp>
      <p:sp>
        <p:nvSpPr>
          <p:cNvPr id="28" name="Mspham-0936082789">
            <a:extLst>
              <a:ext uri="{FF2B5EF4-FFF2-40B4-BE49-F238E27FC236}">
                <a16:creationId xmlns:a16="http://schemas.microsoft.com/office/drawing/2014/main" id="{A3F1A4EE-80AB-A0B7-6936-56596C70AD30}"/>
              </a:ext>
            </a:extLst>
          </p:cNvPr>
          <p:cNvSpPr txBox="1">
            <a:spLocks/>
          </p:cNvSpPr>
          <p:nvPr/>
        </p:nvSpPr>
        <p:spPr>
          <a:xfrm>
            <a:off x="2654578" y="4073340"/>
            <a:ext cx="1222392" cy="895738"/>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3600" b="1">
                <a:solidFill>
                  <a:srgbClr val="002060"/>
                </a:solidFill>
                <a:latin typeface="Arial" panose="020B0604020202020204" pitchFamily="34" charset="0"/>
                <a:cs typeface="Arial" panose="020B0604020202020204" pitchFamily="34" charset="0"/>
              </a:rPr>
              <a:t>2.</a:t>
            </a:r>
          </a:p>
        </p:txBody>
      </p:sp>
      <p:sp>
        <p:nvSpPr>
          <p:cNvPr id="8" name="Mspham-0936082789">
            <a:extLst>
              <a:ext uri="{FF2B5EF4-FFF2-40B4-BE49-F238E27FC236}">
                <a16:creationId xmlns:a16="http://schemas.microsoft.com/office/drawing/2014/main" id="{29BB4E92-3B89-C566-99C7-910E13A1BE11}"/>
              </a:ext>
            </a:extLst>
          </p:cNvPr>
          <p:cNvSpPr txBox="1">
            <a:spLocks/>
          </p:cNvSpPr>
          <p:nvPr/>
        </p:nvSpPr>
        <p:spPr>
          <a:xfrm>
            <a:off x="3918569" y="1121014"/>
            <a:ext cx="640080" cy="640080"/>
          </a:xfrm>
          <a:prstGeom prst="ellipse">
            <a:avLst/>
          </a:prstGeom>
          <a:noFill/>
          <a:ln w="28575">
            <a:solidFill>
              <a:srgbClr val="FF0000"/>
            </a:solidFill>
          </a:ln>
          <a:effectLst/>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a:solidFill>
                  <a:sysClr val="windowText" lastClr="000000"/>
                </a:solidFill>
                <a:latin typeface="Arial" panose="020B0604020202020204" pitchFamily="34" charset="0"/>
                <a:cs typeface="Arial" panose="020B0604020202020204" pitchFamily="34" charset="0"/>
              </a:rPr>
              <a:t> </a:t>
            </a:r>
          </a:p>
        </p:txBody>
      </p:sp>
      <p:sp>
        <p:nvSpPr>
          <p:cNvPr id="30" name="Mspham-0936082789">
            <a:extLst>
              <a:ext uri="{FF2B5EF4-FFF2-40B4-BE49-F238E27FC236}">
                <a16:creationId xmlns:a16="http://schemas.microsoft.com/office/drawing/2014/main" id="{13581D00-32CE-584D-AFBF-525E89F0B1B0}"/>
              </a:ext>
            </a:extLst>
          </p:cNvPr>
          <p:cNvSpPr txBox="1">
            <a:spLocks/>
          </p:cNvSpPr>
          <p:nvPr/>
        </p:nvSpPr>
        <p:spPr>
          <a:xfrm>
            <a:off x="3859257" y="5761216"/>
            <a:ext cx="640080" cy="640080"/>
          </a:xfrm>
          <a:prstGeom prst="ellipse">
            <a:avLst/>
          </a:prstGeom>
          <a:noFill/>
          <a:ln w="28575">
            <a:solidFill>
              <a:srgbClr val="FF0000"/>
            </a:solidFill>
          </a:ln>
          <a:effectLst/>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400" b="1">
                <a:solidFill>
                  <a:sysClr val="windowText" lastClr="000000"/>
                </a:solidFill>
                <a:latin typeface="Arial" panose="020B0604020202020204" pitchFamily="34" charset="0"/>
                <a:cs typeface="Arial" panose="020B0604020202020204" pitchFamily="34" charset="0"/>
              </a:rPr>
              <a:t> </a:t>
            </a:r>
          </a:p>
        </p:txBody>
      </p:sp>
      <p:sp>
        <p:nvSpPr>
          <p:cNvPr id="5" name="Mspham-0936082789">
            <a:extLst>
              <a:ext uri="{FF2B5EF4-FFF2-40B4-BE49-F238E27FC236}">
                <a16:creationId xmlns:a16="http://schemas.microsoft.com/office/drawing/2014/main" id="{487B56FF-14AE-D827-E224-F32134D68443}"/>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3" name="Mspham-0936082789" descr="A picture containing logo, symbol, graphics, circle&#10;&#10;Description automatically generated">
            <a:extLst>
              <a:ext uri="{FF2B5EF4-FFF2-40B4-BE49-F238E27FC236}">
                <a16:creationId xmlns:a16="http://schemas.microsoft.com/office/drawing/2014/main" id="{F11FD915-8B2C-942B-2587-A8654AE01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7050" y="326366"/>
            <a:ext cx="612911" cy="607672"/>
          </a:xfrm>
          <a:prstGeom prst="rect">
            <a:avLst/>
          </a:prstGeom>
        </p:spPr>
      </p:pic>
      <p:pic>
        <p:nvPicPr>
          <p:cNvPr id="6" name="Mspham-0936082789" descr="A picture containing logo, symbol, graphics, circle&#10;&#10;Description automatically generated">
            <a:extLst>
              <a:ext uri="{FF2B5EF4-FFF2-40B4-BE49-F238E27FC236}">
                <a16:creationId xmlns:a16="http://schemas.microsoft.com/office/drawing/2014/main" id="{BA227B22-3472-BC99-5254-9E25519A9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321" y="1153422"/>
            <a:ext cx="612911" cy="607672"/>
          </a:xfrm>
          <a:prstGeom prst="rect">
            <a:avLst/>
          </a:prstGeom>
        </p:spPr>
      </p:pic>
      <p:pic>
        <p:nvPicPr>
          <p:cNvPr id="7" name="Mspham-0936082789" descr="A picture containing logo, symbol, graphics, circle&#10;&#10;Description automatically generated">
            <a:extLst>
              <a:ext uri="{FF2B5EF4-FFF2-40B4-BE49-F238E27FC236}">
                <a16:creationId xmlns:a16="http://schemas.microsoft.com/office/drawing/2014/main" id="{29EA2F79-F3FC-99D8-FF03-6F26C15B2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321" y="4201169"/>
            <a:ext cx="612911" cy="607672"/>
          </a:xfrm>
          <a:prstGeom prst="rect">
            <a:avLst/>
          </a:prstGeom>
        </p:spPr>
      </p:pic>
    </p:spTree>
    <p:extLst>
      <p:ext uri="{BB962C8B-B14F-4D97-AF65-F5344CB8AC3E}">
        <p14:creationId xmlns:p14="http://schemas.microsoft.com/office/powerpoint/2010/main" val="407426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heel(1)">
                                      <p:cBhvr>
                                        <p:cTn id="12"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subTnLst>
                                    <p:audio>
                                      <p:cMediaNode>
                                        <p:cTn display="0" masterRel="sameClick">
                                          <p:stCondLst>
                                            <p:cond evt="begin" delay="0">
                                              <p:tn val="16"/>
                                            </p:cond>
                                          </p:stCondLst>
                                          <p:endCondLst>
                                            <p:cond evt="onStopAudio" delay="0">
                                              <p:tgtEl>
                                                <p:sldTgt/>
                                              </p:tgtEl>
                                            </p:cond>
                                          </p:endCondLst>
                                        </p:cTn>
                                        <p:tgtEl>
                                          <p:sndTgt r:embed="rId2" name="Track 85-MsPham (mp3cut.net).wav"/>
                                        </p:tgtEl>
                                      </p:cMediaNode>
                                    </p:audio>
                                  </p:subTnLst>
                                </p:cTn>
                              </p:par>
                            </p:childTnLst>
                          </p:cTn>
                        </p:par>
                      </p:childTnLst>
                    </p:cTn>
                  </p:par>
                </p:childTnLst>
              </p:cTn>
              <p:nextCondLst>
                <p:cond evt="onClick" delay="0">
                  <p:tgtEl>
                    <p:spTgt spid="3"/>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6"/>
                                        </p:tgtEl>
                                      </p:cBhvr>
                                    </p:animEffect>
                                    <p:animScale>
                                      <p:cBhvr>
                                        <p:cTn id="24" dur="250" autoRev="1" fill="hold"/>
                                        <p:tgtEl>
                                          <p:spTgt spid="6"/>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3" name="Track 85-MsPham (mp3cut.net) (2).wav"/>
                                        </p:tgtEl>
                                      </p:cMediaNode>
                                    </p:audio>
                                  </p:sub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7"/>
                                        </p:tgtEl>
                                      </p:cBhvr>
                                    </p:animEffect>
                                    <p:animScale>
                                      <p:cBhvr>
                                        <p:cTn id="30" dur="250" autoRev="1" fill="hold"/>
                                        <p:tgtEl>
                                          <p:spTgt spid="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Track 85-MsPham (mp3cut.net) (1).wav"/>
                                        </p:tgtEl>
                                      </p:cMediaNode>
                                    </p:audio>
                                  </p:subTnLst>
                                </p:cTn>
                              </p:par>
                            </p:childTnLst>
                          </p:cTn>
                        </p:par>
                      </p:childTnLst>
                    </p:cTn>
                  </p:par>
                </p:childTnLst>
              </p:cTn>
              <p:nextCondLst>
                <p:cond evt="onClick" delay="0">
                  <p:tgtEl>
                    <p:spTgt spid="7"/>
                  </p:tgtEl>
                </p:cond>
              </p:nextCondLst>
            </p:seq>
          </p:childTnLst>
        </p:cTn>
      </p:par>
    </p:tnLst>
    <p:bldLst>
      <p:bldP spid="8"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10C770-4F54-C6C6-6BC8-F762997575E2}"/>
              </a:ext>
            </a:extLst>
          </p:cNvPr>
          <p:cNvGrpSpPr/>
          <p:nvPr/>
        </p:nvGrpSpPr>
        <p:grpSpPr>
          <a:xfrm>
            <a:off x="8135650" y="1278048"/>
            <a:ext cx="1705511" cy="720038"/>
            <a:chOff x="1465986" y="3587904"/>
            <a:chExt cx="1150998" cy="485932"/>
          </a:xfrm>
        </p:grpSpPr>
        <p:sp>
          <p:nvSpPr>
            <p:cNvPr id="9" name="Mspham-0936082789">
              <a:extLst>
                <a:ext uri="{FF2B5EF4-FFF2-40B4-BE49-F238E27FC236}">
                  <a16:creationId xmlns:a16="http://schemas.microsoft.com/office/drawing/2014/main" id="{6B0B6B03-7AAC-3EAB-C7D3-8C40D77EC6A8}"/>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3" name="MsPham-0936082789">
              <a:extLst>
                <a:ext uri="{FF2B5EF4-FFF2-40B4-BE49-F238E27FC236}">
                  <a16:creationId xmlns:a16="http://schemas.microsoft.com/office/drawing/2014/main" id="{8C6DAB66-8058-5A8A-F852-3651265F5D3B}"/>
                </a:ext>
              </a:extLst>
            </p:cNvPr>
            <p:cNvPicPr>
              <a:picLocks noChangeAspect="1"/>
            </p:cNvPicPr>
            <p:nvPr/>
          </p:nvPicPr>
          <p:blipFill>
            <a:blip r:embed="rId4"/>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pic>
        <p:nvPicPr>
          <p:cNvPr id="15" name="Picture 14">
            <a:extLst>
              <a:ext uri="{FF2B5EF4-FFF2-40B4-BE49-F238E27FC236}">
                <a16:creationId xmlns:a16="http://schemas.microsoft.com/office/drawing/2014/main" id="{039C3835-3C2A-B864-EE61-B0AE51D42AE3}"/>
              </a:ext>
            </a:extLst>
          </p:cNvPr>
          <p:cNvPicPr>
            <a:picLocks noChangeAspect="1"/>
          </p:cNvPicPr>
          <p:nvPr/>
        </p:nvPicPr>
        <p:blipFill>
          <a:blip r:embed="rId5"/>
          <a:stretch>
            <a:fillRect/>
          </a:stretch>
        </p:blipFill>
        <p:spPr>
          <a:xfrm>
            <a:off x="1025452" y="3670783"/>
            <a:ext cx="2947108" cy="2860851"/>
          </a:xfrm>
          <a:prstGeom prst="rect">
            <a:avLst/>
          </a:prstGeom>
        </p:spPr>
      </p:pic>
      <p:pic>
        <p:nvPicPr>
          <p:cNvPr id="17" name="Picture 16">
            <a:extLst>
              <a:ext uri="{FF2B5EF4-FFF2-40B4-BE49-F238E27FC236}">
                <a16:creationId xmlns:a16="http://schemas.microsoft.com/office/drawing/2014/main" id="{D26290EF-D63F-A39A-A39D-A333D27E6BD8}"/>
              </a:ext>
            </a:extLst>
          </p:cNvPr>
          <p:cNvPicPr>
            <a:picLocks noChangeAspect="1"/>
          </p:cNvPicPr>
          <p:nvPr/>
        </p:nvPicPr>
        <p:blipFill>
          <a:blip r:embed="rId6"/>
          <a:stretch>
            <a:fillRect/>
          </a:stretch>
        </p:blipFill>
        <p:spPr>
          <a:xfrm>
            <a:off x="7473155" y="542480"/>
            <a:ext cx="3254022" cy="2720576"/>
          </a:xfrm>
          <a:prstGeom prst="rect">
            <a:avLst/>
          </a:prstGeom>
        </p:spPr>
      </p:pic>
      <p:sp>
        <p:nvSpPr>
          <p:cNvPr id="18" name="Mspham-0936082789">
            <a:extLst>
              <a:ext uri="{FF2B5EF4-FFF2-40B4-BE49-F238E27FC236}">
                <a16:creationId xmlns:a16="http://schemas.microsoft.com/office/drawing/2014/main" id="{8C7D0EF6-6215-1F2E-25A2-BB034FD1CB98}"/>
              </a:ext>
            </a:extLst>
          </p:cNvPr>
          <p:cNvSpPr txBox="1">
            <a:spLocks/>
          </p:cNvSpPr>
          <p:nvPr/>
        </p:nvSpPr>
        <p:spPr>
          <a:xfrm>
            <a:off x="2132625" y="747003"/>
            <a:ext cx="6327140" cy="3033023"/>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spcAft>
                <a:spcPts val="1800"/>
              </a:spcAft>
            </a:pPr>
            <a:r>
              <a:rPr lang="en-US" sz="2800">
                <a:solidFill>
                  <a:srgbClr val="002060"/>
                </a:solidFill>
              </a:rPr>
              <a:t>Art,                    art.</a:t>
            </a:r>
          </a:p>
          <a:p>
            <a:pPr>
              <a:spcAft>
                <a:spcPts val="1800"/>
              </a:spcAft>
            </a:pPr>
            <a:r>
              <a:rPr lang="en-US" sz="2800">
                <a:solidFill>
                  <a:srgbClr val="002060"/>
                </a:solidFill>
              </a:rPr>
              <a:t>My favourite subject is art.</a:t>
            </a:r>
          </a:p>
          <a:p>
            <a:pPr>
              <a:spcAft>
                <a:spcPts val="1800"/>
              </a:spcAft>
            </a:pPr>
            <a:r>
              <a:rPr lang="en-US" sz="2800">
                <a:solidFill>
                  <a:srgbClr val="002060"/>
                </a:solidFill>
              </a:rPr>
              <a:t>Why do you like it?</a:t>
            </a:r>
          </a:p>
          <a:p>
            <a:pPr>
              <a:spcAft>
                <a:spcPts val="1800"/>
              </a:spcAft>
            </a:pPr>
            <a:r>
              <a:rPr lang="en-US" sz="2800">
                <a:solidFill>
                  <a:srgbClr val="002060"/>
                </a:solidFill>
              </a:rPr>
              <a:t>Because I want to be a painter.</a:t>
            </a:r>
          </a:p>
        </p:txBody>
      </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chant.</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3</a:t>
            </a:r>
          </a:p>
        </p:txBody>
      </p:sp>
      <p:sp>
        <p:nvSpPr>
          <p:cNvPr id="19" name="Mspham-0936082789">
            <a:extLst>
              <a:ext uri="{FF2B5EF4-FFF2-40B4-BE49-F238E27FC236}">
                <a16:creationId xmlns:a16="http://schemas.microsoft.com/office/drawing/2014/main" id="{4BFBDD91-5E1E-02C5-0B16-CBB2925CADC9}"/>
              </a:ext>
            </a:extLst>
          </p:cNvPr>
          <p:cNvSpPr txBox="1">
            <a:spLocks/>
          </p:cNvSpPr>
          <p:nvPr/>
        </p:nvSpPr>
        <p:spPr>
          <a:xfrm>
            <a:off x="4297680" y="3684532"/>
            <a:ext cx="6990813" cy="3033023"/>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spcAft>
                <a:spcPts val="1800"/>
              </a:spcAft>
            </a:pPr>
            <a:r>
              <a:rPr lang="en-US" sz="2800">
                <a:solidFill>
                  <a:srgbClr val="002060"/>
                </a:solidFill>
              </a:rPr>
              <a:t>English,                     English.</a:t>
            </a:r>
          </a:p>
          <a:p>
            <a:pPr>
              <a:spcAft>
                <a:spcPts val="1800"/>
              </a:spcAft>
            </a:pPr>
            <a:r>
              <a:rPr lang="en-US" sz="2800">
                <a:solidFill>
                  <a:srgbClr val="002060"/>
                </a:solidFill>
              </a:rPr>
              <a:t>My favourite subject is English.</a:t>
            </a:r>
          </a:p>
          <a:p>
            <a:pPr>
              <a:spcAft>
                <a:spcPts val="1800"/>
              </a:spcAft>
            </a:pPr>
            <a:r>
              <a:rPr lang="en-US" sz="2800">
                <a:solidFill>
                  <a:srgbClr val="002060"/>
                </a:solidFill>
              </a:rPr>
              <a:t>Why do you like it?</a:t>
            </a:r>
          </a:p>
          <a:p>
            <a:pPr>
              <a:spcAft>
                <a:spcPts val="1800"/>
              </a:spcAft>
            </a:pPr>
            <a:r>
              <a:rPr lang="en-US" sz="2800">
                <a:solidFill>
                  <a:srgbClr val="002060"/>
                </a:solidFill>
              </a:rPr>
              <a:t>Because I want to be an English teacher.</a:t>
            </a:r>
          </a:p>
        </p:txBody>
      </p:sp>
      <p:sp>
        <p:nvSpPr>
          <p:cNvPr id="5" name="Mspham-0936082789">
            <a:extLst>
              <a:ext uri="{FF2B5EF4-FFF2-40B4-BE49-F238E27FC236}">
                <a16:creationId xmlns:a16="http://schemas.microsoft.com/office/drawing/2014/main" id="{BEDDD30F-A612-2707-DBAA-8D83B20A30AD}"/>
              </a:ext>
            </a:extLst>
          </p:cNvPr>
          <p:cNvSpPr txBox="1">
            <a:spLocks/>
          </p:cNvSpPr>
          <p:nvPr/>
        </p:nvSpPr>
        <p:spPr>
          <a:xfrm>
            <a:off x="2132625" y="916553"/>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Art,                    art.</a:t>
            </a:r>
          </a:p>
        </p:txBody>
      </p:sp>
      <p:sp>
        <p:nvSpPr>
          <p:cNvPr id="6" name="Mspham-0936082789">
            <a:extLst>
              <a:ext uri="{FF2B5EF4-FFF2-40B4-BE49-F238E27FC236}">
                <a16:creationId xmlns:a16="http://schemas.microsoft.com/office/drawing/2014/main" id="{DDA206B4-5BEB-8092-E4B5-4A7F7AA62AF8}"/>
              </a:ext>
            </a:extLst>
          </p:cNvPr>
          <p:cNvSpPr txBox="1">
            <a:spLocks/>
          </p:cNvSpPr>
          <p:nvPr/>
        </p:nvSpPr>
        <p:spPr>
          <a:xfrm>
            <a:off x="2132625" y="1581645"/>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My favourite subject is art.</a:t>
            </a:r>
          </a:p>
        </p:txBody>
      </p:sp>
      <p:sp>
        <p:nvSpPr>
          <p:cNvPr id="7" name="Mspham-0936082789">
            <a:extLst>
              <a:ext uri="{FF2B5EF4-FFF2-40B4-BE49-F238E27FC236}">
                <a16:creationId xmlns:a16="http://schemas.microsoft.com/office/drawing/2014/main" id="{B5E126D0-C86C-1C08-C276-23FB788D8FC4}"/>
              </a:ext>
            </a:extLst>
          </p:cNvPr>
          <p:cNvSpPr txBox="1">
            <a:spLocks/>
          </p:cNvSpPr>
          <p:nvPr/>
        </p:nvSpPr>
        <p:spPr>
          <a:xfrm>
            <a:off x="2132625" y="2246737"/>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Why do you like it?</a:t>
            </a:r>
          </a:p>
        </p:txBody>
      </p:sp>
      <p:sp>
        <p:nvSpPr>
          <p:cNvPr id="10" name="Mspham-0936082789">
            <a:extLst>
              <a:ext uri="{FF2B5EF4-FFF2-40B4-BE49-F238E27FC236}">
                <a16:creationId xmlns:a16="http://schemas.microsoft.com/office/drawing/2014/main" id="{8757C8E1-F9CA-E420-26A1-AB7C3397FD4D}"/>
              </a:ext>
            </a:extLst>
          </p:cNvPr>
          <p:cNvSpPr txBox="1">
            <a:spLocks/>
          </p:cNvSpPr>
          <p:nvPr/>
        </p:nvSpPr>
        <p:spPr>
          <a:xfrm>
            <a:off x="2132625" y="2911828"/>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Because I want to be a painter.</a:t>
            </a:r>
          </a:p>
        </p:txBody>
      </p:sp>
      <p:sp>
        <p:nvSpPr>
          <p:cNvPr id="11" name="Mspham-0936082789">
            <a:extLst>
              <a:ext uri="{FF2B5EF4-FFF2-40B4-BE49-F238E27FC236}">
                <a16:creationId xmlns:a16="http://schemas.microsoft.com/office/drawing/2014/main" id="{8F6E184C-E33D-3727-B4E0-1C3E76CA1BA6}"/>
              </a:ext>
            </a:extLst>
          </p:cNvPr>
          <p:cNvSpPr txBox="1">
            <a:spLocks/>
          </p:cNvSpPr>
          <p:nvPr/>
        </p:nvSpPr>
        <p:spPr>
          <a:xfrm>
            <a:off x="4297680" y="3875711"/>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English,                     English.</a:t>
            </a:r>
          </a:p>
        </p:txBody>
      </p:sp>
      <p:sp>
        <p:nvSpPr>
          <p:cNvPr id="12" name="Mspham-0936082789">
            <a:extLst>
              <a:ext uri="{FF2B5EF4-FFF2-40B4-BE49-F238E27FC236}">
                <a16:creationId xmlns:a16="http://schemas.microsoft.com/office/drawing/2014/main" id="{93C4B3EA-D09A-6144-E471-CD5C2D5B6DC8}"/>
              </a:ext>
            </a:extLst>
          </p:cNvPr>
          <p:cNvSpPr txBox="1">
            <a:spLocks/>
          </p:cNvSpPr>
          <p:nvPr/>
        </p:nvSpPr>
        <p:spPr>
          <a:xfrm>
            <a:off x="4297680" y="4531498"/>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My favourite subject is English.</a:t>
            </a:r>
          </a:p>
        </p:txBody>
      </p:sp>
      <p:sp>
        <p:nvSpPr>
          <p:cNvPr id="13" name="Mspham-0936082789">
            <a:extLst>
              <a:ext uri="{FF2B5EF4-FFF2-40B4-BE49-F238E27FC236}">
                <a16:creationId xmlns:a16="http://schemas.microsoft.com/office/drawing/2014/main" id="{883D16D4-3FFB-608A-B44A-145A42631BCD}"/>
              </a:ext>
            </a:extLst>
          </p:cNvPr>
          <p:cNvSpPr txBox="1">
            <a:spLocks/>
          </p:cNvSpPr>
          <p:nvPr/>
        </p:nvSpPr>
        <p:spPr>
          <a:xfrm>
            <a:off x="4297680" y="5187285"/>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Why do you like it?</a:t>
            </a:r>
          </a:p>
        </p:txBody>
      </p:sp>
      <p:sp>
        <p:nvSpPr>
          <p:cNvPr id="14" name="Mspham-0936082789">
            <a:extLst>
              <a:ext uri="{FF2B5EF4-FFF2-40B4-BE49-F238E27FC236}">
                <a16:creationId xmlns:a16="http://schemas.microsoft.com/office/drawing/2014/main" id="{70E9E425-24EE-98AB-B0A9-D719095324CA}"/>
              </a:ext>
            </a:extLst>
          </p:cNvPr>
          <p:cNvSpPr txBox="1">
            <a:spLocks/>
          </p:cNvSpPr>
          <p:nvPr/>
        </p:nvSpPr>
        <p:spPr>
          <a:xfrm>
            <a:off x="4297680" y="5843071"/>
            <a:ext cx="789432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Because I want to be an English teacher.</a:t>
            </a:r>
          </a:p>
        </p:txBody>
      </p:sp>
      <p:pic>
        <p:nvPicPr>
          <p:cNvPr id="30" name="Track 86 (mp3cut.net)">
            <a:hlinkClick r:id="" action="ppaction://media"/>
            <a:extLst>
              <a:ext uri="{FF2B5EF4-FFF2-40B4-BE49-F238E27FC236}">
                <a16:creationId xmlns:a16="http://schemas.microsoft.com/office/drawing/2014/main" id="{9EB89BD4-359F-F33A-3E51-3E6A233918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0019" y="259640"/>
            <a:ext cx="487363" cy="487363"/>
          </a:xfrm>
          <a:prstGeom prst="rect">
            <a:avLst/>
          </a:prstGeom>
        </p:spPr>
      </p:pic>
      <p:pic>
        <p:nvPicPr>
          <p:cNvPr id="16" name="Picture 15" descr="A picture containing logo, symbol, graphics, circle&#10;&#10;Description automatically generated">
            <a:extLst>
              <a:ext uri="{FF2B5EF4-FFF2-40B4-BE49-F238E27FC236}">
                <a16:creationId xmlns:a16="http://schemas.microsoft.com/office/drawing/2014/main" id="{14CC6017-CDA3-5773-6388-2EADC6FEC5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7600" y="261130"/>
            <a:ext cx="612911" cy="607672"/>
          </a:xfrm>
          <a:prstGeom prst="rect">
            <a:avLst/>
          </a:prstGeom>
        </p:spPr>
      </p:pic>
    </p:spTree>
    <p:extLst>
      <p:ext uri="{BB962C8B-B14F-4D97-AF65-F5344CB8AC3E}">
        <p14:creationId xmlns:p14="http://schemas.microsoft.com/office/powerpoint/2010/main" val="4876939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seq concurrent="1" nextAc="seek">
              <p:cTn id="3" restart="whenNotActive" fill="hold" evtFilter="cancelBubble" nodeType="interactiveSeq">
                <p:stCondLst>
                  <p:cond evt="onClick" delay="0">
                    <p:tgtEl>
                      <p:spTgt spid="16"/>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7928" fill="hold"/>
                                        <p:tgtEl>
                                          <p:spTgt spid="30"/>
                                        </p:tgtEl>
                                      </p:cBhvr>
                                    </p:cmd>
                                  </p:childTnLst>
                                </p:cTn>
                              </p:par>
                              <p:par>
                                <p:cTn id="8" presetID="22" presetClass="entr" presetSubtype="8" fill="hold" grpId="0" nodeType="withEffect">
                                  <p:stCondLst>
                                    <p:cond delay="8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4000"/>
                                        <p:tgtEl>
                                          <p:spTgt spid="5"/>
                                        </p:tgtEl>
                                      </p:cBhvr>
                                    </p:animEffect>
                                  </p:childTnLst>
                                </p:cTn>
                              </p:par>
                              <p:par>
                                <p:cTn id="11" presetID="22" presetClass="entr" presetSubtype="8" fill="hold" grpId="0" nodeType="withEffect">
                                  <p:stCondLst>
                                    <p:cond delay="116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3250"/>
                                        <p:tgtEl>
                                          <p:spTgt spid="6"/>
                                        </p:tgtEl>
                                      </p:cBhvr>
                                    </p:animEffect>
                                  </p:childTnLst>
                                </p:cTn>
                              </p:par>
                              <p:par>
                                <p:cTn id="14" presetID="22" presetClass="entr" presetSubtype="8" fill="hold" grpId="0" nodeType="withEffect">
                                  <p:stCondLst>
                                    <p:cond delay="1570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3000"/>
                                        <p:tgtEl>
                                          <p:spTgt spid="7"/>
                                        </p:tgtEl>
                                      </p:cBhvr>
                                    </p:animEffect>
                                  </p:childTnLst>
                                </p:cTn>
                              </p:par>
                              <p:par>
                                <p:cTn id="17" presetID="22" presetClass="entr" presetSubtype="8" fill="hold" grpId="0" nodeType="withEffect">
                                  <p:stCondLst>
                                    <p:cond delay="194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3250"/>
                                        <p:tgtEl>
                                          <p:spTgt spid="10"/>
                                        </p:tgtEl>
                                      </p:cBhvr>
                                    </p:animEffect>
                                  </p:childTnLst>
                                </p:cTn>
                              </p:par>
                              <p:par>
                                <p:cTn id="20" presetID="22" presetClass="entr" presetSubtype="8" fill="hold" grpId="0" nodeType="withEffect">
                                  <p:stCondLst>
                                    <p:cond delay="235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4000"/>
                                        <p:tgtEl>
                                          <p:spTgt spid="11"/>
                                        </p:tgtEl>
                                      </p:cBhvr>
                                    </p:animEffect>
                                  </p:childTnLst>
                                </p:cTn>
                              </p:par>
                              <p:par>
                                <p:cTn id="23" presetID="22" presetClass="entr" presetSubtype="8" fill="hold" grpId="0" nodeType="withEffect">
                                  <p:stCondLst>
                                    <p:cond delay="27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3250"/>
                                        <p:tgtEl>
                                          <p:spTgt spid="12"/>
                                        </p:tgtEl>
                                      </p:cBhvr>
                                    </p:animEffect>
                                  </p:childTnLst>
                                </p:cTn>
                              </p:par>
                              <p:par>
                                <p:cTn id="26" presetID="22" presetClass="entr" presetSubtype="8" fill="hold" grpId="0" nodeType="withEffect">
                                  <p:stCondLst>
                                    <p:cond delay="312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3000"/>
                                        <p:tgtEl>
                                          <p:spTgt spid="13"/>
                                        </p:tgtEl>
                                      </p:cBhvr>
                                    </p:animEffect>
                                  </p:childTnLst>
                                </p:cTn>
                              </p:par>
                              <p:par>
                                <p:cTn id="29" presetID="22" presetClass="entr" presetSubtype="8" fill="hold" grpId="0" nodeType="withEffect">
                                  <p:stCondLst>
                                    <p:cond delay="349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3250"/>
                                        <p:tgtEl>
                                          <p:spTgt spid="14"/>
                                        </p:tgtEl>
                                      </p:cBhvr>
                                    </p:animEffect>
                                  </p:childTnLst>
                                </p:cTn>
                              </p:par>
                            </p:childTnLst>
                          </p:cTn>
                        </p:par>
                      </p:childTnLst>
                    </p:cTn>
                  </p:par>
                </p:childTnLst>
              </p:cTn>
              <p:nextCondLst>
                <p:cond evt="onClick" delay="0">
                  <p:tgtEl>
                    <p:spTgt spid="16"/>
                  </p:tgtEl>
                </p:cond>
              </p:nextCondLst>
            </p:seq>
          </p:childTnLst>
        </p:cTn>
      </p:par>
    </p:tnLst>
    <p:bldLst>
      <p:bldP spid="5" grpId="0"/>
      <p:bldP spid="6" grpId="0"/>
      <p:bldP spid="7" grpId="0"/>
      <p:bldP spid="10" grpId="0"/>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10C770-4F54-C6C6-6BC8-F762997575E2}"/>
              </a:ext>
            </a:extLst>
          </p:cNvPr>
          <p:cNvGrpSpPr/>
          <p:nvPr/>
        </p:nvGrpSpPr>
        <p:grpSpPr>
          <a:xfrm>
            <a:off x="8135650" y="1278048"/>
            <a:ext cx="1705511" cy="720038"/>
            <a:chOff x="1465986" y="3587904"/>
            <a:chExt cx="1150998" cy="485932"/>
          </a:xfrm>
        </p:grpSpPr>
        <p:sp>
          <p:nvSpPr>
            <p:cNvPr id="9" name="Mspham-0936082789">
              <a:extLst>
                <a:ext uri="{FF2B5EF4-FFF2-40B4-BE49-F238E27FC236}">
                  <a16:creationId xmlns:a16="http://schemas.microsoft.com/office/drawing/2014/main" id="{6B0B6B03-7AAC-3EAB-C7D3-8C40D77EC6A8}"/>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3" name="MsPham-0936082789">
              <a:extLst>
                <a:ext uri="{FF2B5EF4-FFF2-40B4-BE49-F238E27FC236}">
                  <a16:creationId xmlns:a16="http://schemas.microsoft.com/office/drawing/2014/main" id="{8C6DAB66-8058-5A8A-F852-3651265F5D3B}"/>
                </a:ext>
              </a:extLst>
            </p:cNvPr>
            <p:cNvPicPr>
              <a:picLocks noChangeAspect="1"/>
            </p:cNvPicPr>
            <p:nvPr/>
          </p:nvPicPr>
          <p:blipFill>
            <a:blip r:embed="rId18"/>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pic>
        <p:nvPicPr>
          <p:cNvPr id="15" name="Picture 14">
            <a:extLst>
              <a:ext uri="{FF2B5EF4-FFF2-40B4-BE49-F238E27FC236}">
                <a16:creationId xmlns:a16="http://schemas.microsoft.com/office/drawing/2014/main" id="{039C3835-3C2A-B864-EE61-B0AE51D42AE3}"/>
              </a:ext>
            </a:extLst>
          </p:cNvPr>
          <p:cNvPicPr>
            <a:picLocks noChangeAspect="1"/>
          </p:cNvPicPr>
          <p:nvPr/>
        </p:nvPicPr>
        <p:blipFill>
          <a:blip r:embed="rId19"/>
          <a:stretch>
            <a:fillRect/>
          </a:stretch>
        </p:blipFill>
        <p:spPr>
          <a:xfrm>
            <a:off x="1025452" y="3670783"/>
            <a:ext cx="2947108" cy="2860851"/>
          </a:xfrm>
          <a:prstGeom prst="rect">
            <a:avLst/>
          </a:prstGeom>
        </p:spPr>
      </p:pic>
      <p:pic>
        <p:nvPicPr>
          <p:cNvPr id="17" name="Picture 16">
            <a:extLst>
              <a:ext uri="{FF2B5EF4-FFF2-40B4-BE49-F238E27FC236}">
                <a16:creationId xmlns:a16="http://schemas.microsoft.com/office/drawing/2014/main" id="{D26290EF-D63F-A39A-A39D-A333D27E6BD8}"/>
              </a:ext>
            </a:extLst>
          </p:cNvPr>
          <p:cNvPicPr>
            <a:picLocks noChangeAspect="1"/>
          </p:cNvPicPr>
          <p:nvPr/>
        </p:nvPicPr>
        <p:blipFill>
          <a:blip r:embed="rId20"/>
          <a:stretch>
            <a:fillRect/>
          </a:stretch>
        </p:blipFill>
        <p:spPr>
          <a:xfrm>
            <a:off x="7473155" y="542480"/>
            <a:ext cx="3254022" cy="2720576"/>
          </a:xfrm>
          <a:prstGeom prst="rect">
            <a:avLst/>
          </a:prstGeom>
        </p:spPr>
      </p:pic>
      <p:sp>
        <p:nvSpPr>
          <p:cNvPr id="18" name="Mspham-0936082789">
            <a:extLst>
              <a:ext uri="{FF2B5EF4-FFF2-40B4-BE49-F238E27FC236}">
                <a16:creationId xmlns:a16="http://schemas.microsoft.com/office/drawing/2014/main" id="{8C7D0EF6-6215-1F2E-25A2-BB034FD1CB98}"/>
              </a:ext>
            </a:extLst>
          </p:cNvPr>
          <p:cNvSpPr txBox="1">
            <a:spLocks/>
          </p:cNvSpPr>
          <p:nvPr/>
        </p:nvSpPr>
        <p:spPr>
          <a:xfrm>
            <a:off x="2132625" y="747003"/>
            <a:ext cx="6327140" cy="3033023"/>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spcAft>
                <a:spcPts val="1800"/>
              </a:spcAft>
            </a:pPr>
            <a:r>
              <a:rPr lang="en-US" sz="2800">
                <a:solidFill>
                  <a:srgbClr val="002060"/>
                </a:solidFill>
              </a:rPr>
              <a:t>Art,                    art.</a:t>
            </a:r>
          </a:p>
          <a:p>
            <a:pPr>
              <a:spcAft>
                <a:spcPts val="1800"/>
              </a:spcAft>
            </a:pPr>
            <a:r>
              <a:rPr lang="en-US" sz="2800">
                <a:solidFill>
                  <a:srgbClr val="002060"/>
                </a:solidFill>
              </a:rPr>
              <a:t>My favourite subject is art.</a:t>
            </a:r>
          </a:p>
          <a:p>
            <a:pPr>
              <a:spcAft>
                <a:spcPts val="1800"/>
              </a:spcAft>
            </a:pPr>
            <a:r>
              <a:rPr lang="en-US" sz="2800">
                <a:solidFill>
                  <a:srgbClr val="002060"/>
                </a:solidFill>
              </a:rPr>
              <a:t>Why do you like it?</a:t>
            </a:r>
          </a:p>
          <a:p>
            <a:pPr>
              <a:spcAft>
                <a:spcPts val="1800"/>
              </a:spcAft>
            </a:pPr>
            <a:r>
              <a:rPr lang="en-US" sz="2800">
                <a:solidFill>
                  <a:srgbClr val="002060"/>
                </a:solidFill>
              </a:rPr>
              <a:t>Because I want to be a painter.</a:t>
            </a:r>
          </a:p>
        </p:txBody>
      </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chant.</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3</a:t>
            </a:r>
          </a:p>
        </p:txBody>
      </p:sp>
      <p:sp>
        <p:nvSpPr>
          <p:cNvPr id="19" name="Mspham-0936082789">
            <a:extLst>
              <a:ext uri="{FF2B5EF4-FFF2-40B4-BE49-F238E27FC236}">
                <a16:creationId xmlns:a16="http://schemas.microsoft.com/office/drawing/2014/main" id="{4BFBDD91-5E1E-02C5-0B16-CBB2925CADC9}"/>
              </a:ext>
            </a:extLst>
          </p:cNvPr>
          <p:cNvSpPr txBox="1">
            <a:spLocks/>
          </p:cNvSpPr>
          <p:nvPr/>
        </p:nvSpPr>
        <p:spPr>
          <a:xfrm>
            <a:off x="4297680" y="3684532"/>
            <a:ext cx="6990813" cy="3033023"/>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pPr>
              <a:spcAft>
                <a:spcPts val="1800"/>
              </a:spcAft>
            </a:pPr>
            <a:r>
              <a:rPr lang="en-US" sz="2800">
                <a:solidFill>
                  <a:srgbClr val="002060"/>
                </a:solidFill>
              </a:rPr>
              <a:t>English,                     English.</a:t>
            </a:r>
          </a:p>
          <a:p>
            <a:pPr>
              <a:spcAft>
                <a:spcPts val="1800"/>
              </a:spcAft>
            </a:pPr>
            <a:r>
              <a:rPr lang="en-US" sz="2800">
                <a:solidFill>
                  <a:srgbClr val="002060"/>
                </a:solidFill>
              </a:rPr>
              <a:t>My favourite subject is English.</a:t>
            </a:r>
          </a:p>
          <a:p>
            <a:pPr>
              <a:spcAft>
                <a:spcPts val="1800"/>
              </a:spcAft>
            </a:pPr>
            <a:r>
              <a:rPr lang="en-US" sz="2800">
                <a:solidFill>
                  <a:srgbClr val="002060"/>
                </a:solidFill>
              </a:rPr>
              <a:t>Why do you like it?</a:t>
            </a:r>
          </a:p>
          <a:p>
            <a:pPr>
              <a:spcAft>
                <a:spcPts val="1800"/>
              </a:spcAft>
            </a:pPr>
            <a:r>
              <a:rPr lang="en-US" sz="2800">
                <a:solidFill>
                  <a:srgbClr val="002060"/>
                </a:solidFill>
              </a:rPr>
              <a:t>Because I want to be an English teacher.</a:t>
            </a:r>
          </a:p>
        </p:txBody>
      </p:sp>
      <p:sp>
        <p:nvSpPr>
          <p:cNvPr id="5" name="Mspham-0936082789">
            <a:extLst>
              <a:ext uri="{FF2B5EF4-FFF2-40B4-BE49-F238E27FC236}">
                <a16:creationId xmlns:a16="http://schemas.microsoft.com/office/drawing/2014/main" id="{BEDDD30F-A612-2707-DBAA-8D83B20A30AD}"/>
              </a:ext>
            </a:extLst>
          </p:cNvPr>
          <p:cNvSpPr txBox="1">
            <a:spLocks/>
          </p:cNvSpPr>
          <p:nvPr/>
        </p:nvSpPr>
        <p:spPr>
          <a:xfrm>
            <a:off x="2132625" y="916553"/>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Art,                    art.</a:t>
            </a:r>
          </a:p>
        </p:txBody>
      </p:sp>
      <p:sp>
        <p:nvSpPr>
          <p:cNvPr id="6" name="Mspham-0936082789">
            <a:extLst>
              <a:ext uri="{FF2B5EF4-FFF2-40B4-BE49-F238E27FC236}">
                <a16:creationId xmlns:a16="http://schemas.microsoft.com/office/drawing/2014/main" id="{DDA206B4-5BEB-8092-E4B5-4A7F7AA62AF8}"/>
              </a:ext>
            </a:extLst>
          </p:cNvPr>
          <p:cNvSpPr txBox="1">
            <a:spLocks/>
          </p:cNvSpPr>
          <p:nvPr/>
        </p:nvSpPr>
        <p:spPr>
          <a:xfrm>
            <a:off x="2132625" y="1581645"/>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My favourite subject is art.</a:t>
            </a:r>
          </a:p>
        </p:txBody>
      </p:sp>
      <p:sp>
        <p:nvSpPr>
          <p:cNvPr id="7" name="Mspham-0936082789">
            <a:extLst>
              <a:ext uri="{FF2B5EF4-FFF2-40B4-BE49-F238E27FC236}">
                <a16:creationId xmlns:a16="http://schemas.microsoft.com/office/drawing/2014/main" id="{B5E126D0-C86C-1C08-C276-23FB788D8FC4}"/>
              </a:ext>
            </a:extLst>
          </p:cNvPr>
          <p:cNvSpPr txBox="1">
            <a:spLocks/>
          </p:cNvSpPr>
          <p:nvPr/>
        </p:nvSpPr>
        <p:spPr>
          <a:xfrm>
            <a:off x="2132625" y="2246737"/>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Why do you like it?</a:t>
            </a:r>
          </a:p>
        </p:txBody>
      </p:sp>
      <p:sp>
        <p:nvSpPr>
          <p:cNvPr id="10" name="Mspham-0936082789">
            <a:extLst>
              <a:ext uri="{FF2B5EF4-FFF2-40B4-BE49-F238E27FC236}">
                <a16:creationId xmlns:a16="http://schemas.microsoft.com/office/drawing/2014/main" id="{8757C8E1-F9CA-E420-26A1-AB7C3397FD4D}"/>
              </a:ext>
            </a:extLst>
          </p:cNvPr>
          <p:cNvSpPr txBox="1">
            <a:spLocks/>
          </p:cNvSpPr>
          <p:nvPr/>
        </p:nvSpPr>
        <p:spPr>
          <a:xfrm>
            <a:off x="2132625" y="2911828"/>
            <a:ext cx="632714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4800" b="0" i="0" u="none" strike="noStrike" cap="none">
                <a:solidFill>
                  <a:srgbClr val="00B0F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effectLst>
                  <a:glow rad="127000">
                    <a:schemeClr val="bg1"/>
                  </a:glow>
                </a:effectLst>
              </a:rPr>
              <a:t>Because I want to be a painter.</a:t>
            </a:r>
          </a:p>
        </p:txBody>
      </p:sp>
      <p:sp>
        <p:nvSpPr>
          <p:cNvPr id="11" name="Mspham-0936082789">
            <a:extLst>
              <a:ext uri="{FF2B5EF4-FFF2-40B4-BE49-F238E27FC236}">
                <a16:creationId xmlns:a16="http://schemas.microsoft.com/office/drawing/2014/main" id="{8F6E184C-E33D-3727-B4E0-1C3E76CA1BA6}"/>
              </a:ext>
            </a:extLst>
          </p:cNvPr>
          <p:cNvSpPr txBox="1">
            <a:spLocks/>
          </p:cNvSpPr>
          <p:nvPr/>
        </p:nvSpPr>
        <p:spPr>
          <a:xfrm>
            <a:off x="4297680" y="3875711"/>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English,                     English.</a:t>
            </a:r>
          </a:p>
        </p:txBody>
      </p:sp>
      <p:sp>
        <p:nvSpPr>
          <p:cNvPr id="12" name="Mspham-0936082789">
            <a:extLst>
              <a:ext uri="{FF2B5EF4-FFF2-40B4-BE49-F238E27FC236}">
                <a16:creationId xmlns:a16="http://schemas.microsoft.com/office/drawing/2014/main" id="{93C4B3EA-D09A-6144-E471-CD5C2D5B6DC8}"/>
              </a:ext>
            </a:extLst>
          </p:cNvPr>
          <p:cNvSpPr txBox="1">
            <a:spLocks/>
          </p:cNvSpPr>
          <p:nvPr/>
        </p:nvSpPr>
        <p:spPr>
          <a:xfrm>
            <a:off x="4297680" y="4531498"/>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My favourite subject is English.</a:t>
            </a:r>
          </a:p>
        </p:txBody>
      </p:sp>
      <p:sp>
        <p:nvSpPr>
          <p:cNvPr id="13" name="Mspham-0936082789">
            <a:extLst>
              <a:ext uri="{FF2B5EF4-FFF2-40B4-BE49-F238E27FC236}">
                <a16:creationId xmlns:a16="http://schemas.microsoft.com/office/drawing/2014/main" id="{883D16D4-3FFB-608A-B44A-145A42631BCD}"/>
              </a:ext>
            </a:extLst>
          </p:cNvPr>
          <p:cNvSpPr txBox="1">
            <a:spLocks/>
          </p:cNvSpPr>
          <p:nvPr/>
        </p:nvSpPr>
        <p:spPr>
          <a:xfrm>
            <a:off x="4297680" y="5187285"/>
            <a:ext cx="6558344"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Why do you like it?</a:t>
            </a:r>
          </a:p>
        </p:txBody>
      </p:sp>
      <p:sp>
        <p:nvSpPr>
          <p:cNvPr id="14" name="Mspham-0936082789">
            <a:extLst>
              <a:ext uri="{FF2B5EF4-FFF2-40B4-BE49-F238E27FC236}">
                <a16:creationId xmlns:a16="http://schemas.microsoft.com/office/drawing/2014/main" id="{70E9E425-24EE-98AB-B0A9-D719095324CA}"/>
              </a:ext>
            </a:extLst>
          </p:cNvPr>
          <p:cNvSpPr txBox="1">
            <a:spLocks/>
          </p:cNvSpPr>
          <p:nvPr/>
        </p:nvSpPr>
        <p:spPr>
          <a:xfrm>
            <a:off x="4297680" y="5843071"/>
            <a:ext cx="7894320" cy="461666"/>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2800" b="0" i="0" u="none" strike="noStrike" cap="none">
                <a:solidFill>
                  <a:srgbClr val="00B0F0"/>
                </a:solidFill>
                <a:effectLst>
                  <a:glow rad="127000">
                    <a:schemeClr val="bg1"/>
                  </a:glow>
                </a:effectLst>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Because I want to be an English teacher.</a:t>
            </a:r>
          </a:p>
        </p:txBody>
      </p:sp>
      <p:pic>
        <p:nvPicPr>
          <p:cNvPr id="31" name="Track 86 (mp3cut (mp3cut.net)">
            <a:hlinkClick r:id="" action="ppaction://media"/>
            <a:extLst>
              <a:ext uri="{FF2B5EF4-FFF2-40B4-BE49-F238E27FC236}">
                <a16:creationId xmlns:a16="http://schemas.microsoft.com/office/drawing/2014/main" id="{CC66E682-DA4E-78E2-53D5-379CB63D22AD}"/>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680708" y="873405"/>
            <a:ext cx="487363" cy="487363"/>
          </a:xfrm>
          <a:prstGeom prst="rect">
            <a:avLst/>
          </a:prstGeom>
        </p:spPr>
      </p:pic>
      <p:pic>
        <p:nvPicPr>
          <p:cNvPr id="32" name="Track 86 (mp3cut (mp3cut.net) (7)">
            <a:hlinkClick r:id="" action="ppaction://media"/>
            <a:extLst>
              <a:ext uri="{FF2B5EF4-FFF2-40B4-BE49-F238E27FC236}">
                <a16:creationId xmlns:a16="http://schemas.microsoft.com/office/drawing/2014/main" id="{20969398-7E94-D1E5-5FA6-6852A7B6018E}"/>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765121" y="5306979"/>
            <a:ext cx="487363" cy="487363"/>
          </a:xfrm>
          <a:prstGeom prst="rect">
            <a:avLst/>
          </a:prstGeom>
        </p:spPr>
      </p:pic>
      <p:pic>
        <p:nvPicPr>
          <p:cNvPr id="33" name="Track 86 (mp3cut (mp3cut.net) (6)">
            <a:hlinkClick r:id="" action="ppaction://media"/>
            <a:extLst>
              <a:ext uri="{FF2B5EF4-FFF2-40B4-BE49-F238E27FC236}">
                <a16:creationId xmlns:a16="http://schemas.microsoft.com/office/drawing/2014/main" id="{92BAD885-FE53-5C20-C2A3-AF9F0088F030}"/>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65121" y="4699922"/>
            <a:ext cx="487363" cy="487363"/>
          </a:xfrm>
          <a:prstGeom prst="rect">
            <a:avLst/>
          </a:prstGeom>
        </p:spPr>
      </p:pic>
      <p:pic>
        <p:nvPicPr>
          <p:cNvPr id="34" name="Track 86 (mp3cut (mp3cut.net) (5)">
            <a:hlinkClick r:id="" action="ppaction://media"/>
            <a:extLst>
              <a:ext uri="{FF2B5EF4-FFF2-40B4-BE49-F238E27FC236}">
                <a16:creationId xmlns:a16="http://schemas.microsoft.com/office/drawing/2014/main" id="{D4A7AE70-256F-0C42-F75C-30D4C4F89918}"/>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680708" y="3967151"/>
            <a:ext cx="487363" cy="487363"/>
          </a:xfrm>
          <a:prstGeom prst="rect">
            <a:avLst/>
          </a:prstGeom>
        </p:spPr>
      </p:pic>
      <p:pic>
        <p:nvPicPr>
          <p:cNvPr id="35" name="Track 86 (mp3cut (mp3cut.net) (4)">
            <a:hlinkClick r:id="" action="ppaction://media"/>
            <a:extLst>
              <a:ext uri="{FF2B5EF4-FFF2-40B4-BE49-F238E27FC236}">
                <a16:creationId xmlns:a16="http://schemas.microsoft.com/office/drawing/2014/main" id="{ED04F3F1-5052-0594-DE6B-DD1E19671CA5}"/>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690334" y="3393288"/>
            <a:ext cx="487363" cy="487363"/>
          </a:xfrm>
          <a:prstGeom prst="rect">
            <a:avLst/>
          </a:prstGeom>
        </p:spPr>
      </p:pic>
      <p:pic>
        <p:nvPicPr>
          <p:cNvPr id="36" name="Track 86 (mp3cut (mp3cut.net) (3)">
            <a:hlinkClick r:id="" action="ppaction://media"/>
            <a:extLst>
              <a:ext uri="{FF2B5EF4-FFF2-40B4-BE49-F238E27FC236}">
                <a16:creationId xmlns:a16="http://schemas.microsoft.com/office/drawing/2014/main" id="{A3C1F08C-0066-9C05-8271-696721F498AD}"/>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622403" y="2770342"/>
            <a:ext cx="487363" cy="487363"/>
          </a:xfrm>
          <a:prstGeom prst="rect">
            <a:avLst/>
          </a:prstGeom>
        </p:spPr>
      </p:pic>
      <p:pic>
        <p:nvPicPr>
          <p:cNvPr id="37" name="Track 86 (mp3cut (mp3cut.net) (2)">
            <a:hlinkClick r:id="" action="ppaction://media"/>
            <a:extLst>
              <a:ext uri="{FF2B5EF4-FFF2-40B4-BE49-F238E27FC236}">
                <a16:creationId xmlns:a16="http://schemas.microsoft.com/office/drawing/2014/main" id="{1C09D6D6-387C-130E-B660-4B6F906CF72D}"/>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622402" y="2199383"/>
            <a:ext cx="487363" cy="487363"/>
          </a:xfrm>
          <a:prstGeom prst="rect">
            <a:avLst/>
          </a:prstGeom>
        </p:spPr>
      </p:pic>
      <p:pic>
        <p:nvPicPr>
          <p:cNvPr id="38" name="Track 86 (mp3cut (mp3cut.net) (1)">
            <a:hlinkClick r:id="" action="ppaction://media"/>
            <a:extLst>
              <a:ext uri="{FF2B5EF4-FFF2-40B4-BE49-F238E27FC236}">
                <a16:creationId xmlns:a16="http://schemas.microsoft.com/office/drawing/2014/main" id="{EA8A9D32-2A53-2F2D-7C9B-78F1152F8B52}"/>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597533" y="1506363"/>
            <a:ext cx="487363" cy="487363"/>
          </a:xfrm>
          <a:prstGeom prst="rect">
            <a:avLst/>
          </a:prstGeom>
        </p:spPr>
      </p:pic>
      <p:pic>
        <p:nvPicPr>
          <p:cNvPr id="20" name="Picture 19" descr="A cartoon of a star wearing headphones&#10;&#10;Description automatically generated">
            <a:extLst>
              <a:ext uri="{FF2B5EF4-FFF2-40B4-BE49-F238E27FC236}">
                <a16:creationId xmlns:a16="http://schemas.microsoft.com/office/drawing/2014/main" id="{B576F5CF-F7AA-1177-E7C2-C0540BCDC24F}"/>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1581287" y="890250"/>
            <a:ext cx="566274" cy="500404"/>
          </a:xfrm>
          <a:prstGeom prst="rect">
            <a:avLst/>
          </a:prstGeom>
        </p:spPr>
      </p:pic>
      <p:pic>
        <p:nvPicPr>
          <p:cNvPr id="21" name="Picture 20" descr="A cartoon of a star wearing headphones&#10;&#10;Description automatically generated">
            <a:extLst>
              <a:ext uri="{FF2B5EF4-FFF2-40B4-BE49-F238E27FC236}">
                <a16:creationId xmlns:a16="http://schemas.microsoft.com/office/drawing/2014/main" id="{3F28287D-24D1-C952-4C39-0307C1313668}"/>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1581287" y="1536371"/>
            <a:ext cx="566274" cy="500404"/>
          </a:xfrm>
          <a:prstGeom prst="rect">
            <a:avLst/>
          </a:prstGeom>
        </p:spPr>
      </p:pic>
      <p:pic>
        <p:nvPicPr>
          <p:cNvPr id="24" name="Picture 23" descr="A cartoon of a star wearing headphones&#10;&#10;Description automatically generated">
            <a:extLst>
              <a:ext uri="{FF2B5EF4-FFF2-40B4-BE49-F238E27FC236}">
                <a16:creationId xmlns:a16="http://schemas.microsoft.com/office/drawing/2014/main" id="{8C699CBB-D736-4EF3-43BD-D48F9D329C52}"/>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1581287" y="2182492"/>
            <a:ext cx="566274" cy="500404"/>
          </a:xfrm>
          <a:prstGeom prst="rect">
            <a:avLst/>
          </a:prstGeom>
        </p:spPr>
      </p:pic>
      <p:pic>
        <p:nvPicPr>
          <p:cNvPr id="25" name="Picture 24" descr="A cartoon of a star wearing headphones&#10;&#10;Description automatically generated">
            <a:extLst>
              <a:ext uri="{FF2B5EF4-FFF2-40B4-BE49-F238E27FC236}">
                <a16:creationId xmlns:a16="http://schemas.microsoft.com/office/drawing/2014/main" id="{E0B275B9-156F-538A-E052-D666FB787324}"/>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1581287" y="2828614"/>
            <a:ext cx="566274" cy="500404"/>
          </a:xfrm>
          <a:prstGeom prst="rect">
            <a:avLst/>
          </a:prstGeom>
        </p:spPr>
      </p:pic>
      <p:pic>
        <p:nvPicPr>
          <p:cNvPr id="26" name="Picture 25" descr="A cartoon of a star wearing headphones&#10;&#10;Description automatically generated">
            <a:extLst>
              <a:ext uri="{FF2B5EF4-FFF2-40B4-BE49-F238E27FC236}">
                <a16:creationId xmlns:a16="http://schemas.microsoft.com/office/drawing/2014/main" id="{41AF8140-17ED-2765-04B4-AC6908585B6A}"/>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9105896" y="3746477"/>
            <a:ext cx="566274" cy="500404"/>
          </a:xfrm>
          <a:prstGeom prst="rect">
            <a:avLst/>
          </a:prstGeom>
        </p:spPr>
      </p:pic>
      <p:pic>
        <p:nvPicPr>
          <p:cNvPr id="27" name="Picture 26" descr="A cartoon of a star wearing headphones&#10;&#10;Description automatically generated">
            <a:extLst>
              <a:ext uri="{FF2B5EF4-FFF2-40B4-BE49-F238E27FC236}">
                <a16:creationId xmlns:a16="http://schemas.microsoft.com/office/drawing/2014/main" id="{4CD0C765-0F3F-8CBD-40A8-927A583CAEAB}"/>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9324344" y="4462668"/>
            <a:ext cx="566274" cy="500404"/>
          </a:xfrm>
          <a:prstGeom prst="rect">
            <a:avLst/>
          </a:prstGeom>
        </p:spPr>
      </p:pic>
      <p:pic>
        <p:nvPicPr>
          <p:cNvPr id="28" name="Picture 27" descr="A cartoon of a star wearing headphones&#10;&#10;Description automatically generated">
            <a:extLst>
              <a:ext uri="{FF2B5EF4-FFF2-40B4-BE49-F238E27FC236}">
                <a16:creationId xmlns:a16="http://schemas.microsoft.com/office/drawing/2014/main" id="{F1E48E1A-DB24-593C-576F-228BDB10A77E}"/>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7391464" y="5118949"/>
            <a:ext cx="566274" cy="500404"/>
          </a:xfrm>
          <a:prstGeom prst="rect">
            <a:avLst/>
          </a:prstGeom>
        </p:spPr>
      </p:pic>
      <p:pic>
        <p:nvPicPr>
          <p:cNvPr id="29" name="Picture 28" descr="A cartoon of a star wearing headphones&#10;&#10;Description automatically generated">
            <a:extLst>
              <a:ext uri="{FF2B5EF4-FFF2-40B4-BE49-F238E27FC236}">
                <a16:creationId xmlns:a16="http://schemas.microsoft.com/office/drawing/2014/main" id="{9F7AD7F2-7B01-F6A4-D7C9-8F74DA87FC5A}"/>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b="8938"/>
          <a:stretch/>
        </p:blipFill>
        <p:spPr>
          <a:xfrm>
            <a:off x="10856024" y="5785391"/>
            <a:ext cx="566274" cy="500404"/>
          </a:xfrm>
          <a:prstGeom prst="rect">
            <a:avLst/>
          </a:prstGeom>
        </p:spPr>
      </p:pic>
    </p:spTree>
    <p:extLst>
      <p:ext uri="{BB962C8B-B14F-4D97-AF65-F5344CB8AC3E}">
        <p14:creationId xmlns:p14="http://schemas.microsoft.com/office/powerpoint/2010/main" val="362702501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1"/>
                </p:tgtEl>
              </p:cMediaNode>
            </p:audio>
            <p:audio>
              <p:cMediaNode vol="80000">
                <p:cTn id="3" fill="hold" display="0">
                  <p:stCondLst>
                    <p:cond delay="indefinite"/>
                  </p:stCondLst>
                  <p:endCondLst>
                    <p:cond evt="onStopAudio" delay="0">
                      <p:tgtEl>
                        <p:sldTgt/>
                      </p:tgtEl>
                    </p:cond>
                  </p:endCondLst>
                </p:cTn>
                <p:tgtEl>
                  <p:spTgt spid="32"/>
                </p:tgtEl>
              </p:cMediaNode>
            </p:audio>
            <p:audio>
              <p:cMediaNode vol="80000">
                <p:cTn id="4" fill="hold" display="0">
                  <p:stCondLst>
                    <p:cond delay="indefinite"/>
                  </p:stCondLst>
                  <p:endCondLst>
                    <p:cond evt="onStopAudio" delay="0">
                      <p:tgtEl>
                        <p:sldTgt/>
                      </p:tgtEl>
                    </p:cond>
                  </p:endCondLst>
                </p:cTn>
                <p:tgtEl>
                  <p:spTgt spid="33"/>
                </p:tgtEl>
              </p:cMediaNode>
            </p:audio>
            <p:audio>
              <p:cMediaNode vol="80000">
                <p:cTn id="5" fill="hold" display="0">
                  <p:stCondLst>
                    <p:cond delay="indefinite"/>
                  </p:stCondLst>
                  <p:endCondLst>
                    <p:cond evt="onStopAudio" delay="0">
                      <p:tgtEl>
                        <p:sldTgt/>
                      </p:tgtEl>
                    </p:cond>
                  </p:endCondLst>
                </p:cTn>
                <p:tgtEl>
                  <p:spTgt spid="34"/>
                </p:tgtEl>
              </p:cMediaNode>
            </p:audio>
            <p:audio>
              <p:cMediaNode vol="80000">
                <p:cTn id="6" fill="hold" display="0">
                  <p:stCondLst>
                    <p:cond delay="indefinite"/>
                  </p:stCondLst>
                  <p:endCondLst>
                    <p:cond evt="onStopAudio" delay="0">
                      <p:tgtEl>
                        <p:sldTgt/>
                      </p:tgtEl>
                    </p:cond>
                  </p:endCondLst>
                </p:cTn>
                <p:tgtEl>
                  <p:spTgt spid="35"/>
                </p:tgtEl>
              </p:cMediaNode>
            </p:audio>
            <p:audio>
              <p:cMediaNode vol="80000">
                <p:cTn id="7" fill="hold" display="0">
                  <p:stCondLst>
                    <p:cond delay="indefinite"/>
                  </p:stCondLst>
                  <p:endCondLst>
                    <p:cond evt="onStopAudio" delay="0">
                      <p:tgtEl>
                        <p:sldTgt/>
                      </p:tgtEl>
                    </p:cond>
                  </p:endCondLst>
                </p:cTn>
                <p:tgtEl>
                  <p:spTgt spid="36"/>
                </p:tgtEl>
              </p:cMediaNode>
            </p:audio>
            <p:audio>
              <p:cMediaNode vol="80000">
                <p:cTn id="8" fill="hold" display="0">
                  <p:stCondLst>
                    <p:cond delay="indefinite"/>
                  </p:stCondLst>
                  <p:endCondLst>
                    <p:cond evt="onStopAudio" delay="0">
                      <p:tgtEl>
                        <p:sldTgt/>
                      </p:tgtEl>
                    </p:cond>
                  </p:endCondLst>
                </p:cTn>
                <p:tgtEl>
                  <p:spTgt spid="37"/>
                </p:tgtEl>
              </p:cMediaNode>
            </p:audio>
            <p:audio>
              <p:cMediaNode vol="80000">
                <p:cTn id="9" fill="hold" display="0">
                  <p:stCondLst>
                    <p:cond delay="indefinite"/>
                  </p:stCondLst>
                  <p:endCondLst>
                    <p:cond evt="onStopAudio" delay="0">
                      <p:tgtEl>
                        <p:sldTgt/>
                      </p:tgtEl>
                    </p:cond>
                  </p:endCondLst>
                </p:cTn>
                <p:tgtEl>
                  <p:spTgt spid="38"/>
                </p:tgtEl>
              </p:cMediaNode>
            </p:audio>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81" fill="hold"/>
                                        <p:tgtEl>
                                          <p:spTgt spid="31"/>
                                        </p:tgtEl>
                                      </p:cBhvr>
                                    </p:cmd>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4000"/>
                                        <p:tgtEl>
                                          <p:spTgt spid="5"/>
                                        </p:tgtEl>
                                      </p:cBhvr>
                                    </p:animEffec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343" fill="hold"/>
                                        <p:tgtEl>
                                          <p:spTgt spid="38"/>
                                        </p:tgtEl>
                                      </p:cBhvr>
                                    </p:cmd>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3250"/>
                                        <p:tgtEl>
                                          <p:spTgt spid="6"/>
                                        </p:tgtEl>
                                      </p:cBhvr>
                                    </p:animEffec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739" fill="hold"/>
                                        <p:tgtEl>
                                          <p:spTgt spid="37"/>
                                        </p:tgtEl>
                                      </p:cBhvr>
                                    </p:cmd>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3000"/>
                                        <p:tgtEl>
                                          <p:spTgt spid="7"/>
                                        </p:tgtEl>
                                      </p:cBhvr>
                                    </p:animEffect>
                                  </p:childTnLst>
                                </p:cTn>
                              </p:par>
                            </p:childTnLst>
                          </p:cTn>
                        </p:par>
                      </p:childTnLst>
                    </p:cTn>
                  </p:par>
                </p:childTnLst>
              </p:cTn>
              <p:nextCondLst>
                <p:cond evt="onClick" delay="0">
                  <p:tgtEl>
                    <p:spTgt spid="24"/>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3041" fill="hold"/>
                                        <p:tgtEl>
                                          <p:spTgt spid="36"/>
                                        </p:tgtEl>
                                      </p:cBhvr>
                                    </p:cmd>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3250"/>
                                        <p:tgtEl>
                                          <p:spTgt spid="10"/>
                                        </p:tgtEl>
                                      </p:cBhvr>
                                    </p:animEffec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3413" fill="hold"/>
                                        <p:tgtEl>
                                          <p:spTgt spid="35"/>
                                        </p:tgtEl>
                                      </p:cBhvr>
                                    </p:cmd>
                                  </p:child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4000"/>
                                        <p:tgtEl>
                                          <p:spTgt spid="11"/>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3552" fill="hold"/>
                                        <p:tgtEl>
                                          <p:spTgt spid="34"/>
                                        </p:tgtEl>
                                      </p:cBhvr>
                                    </p:cmd>
                                  </p:childTnLst>
                                </p:cTn>
                              </p:par>
                              <p:par>
                                <p:cTn id="55" presetID="22" presetClass="entr" presetSubtype="8"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3250"/>
                                        <p:tgtEl>
                                          <p:spTgt spid="12"/>
                                        </p:tgtEl>
                                      </p:cBhvr>
                                    </p:animEffect>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28"/>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2391" fill="hold"/>
                                        <p:tgtEl>
                                          <p:spTgt spid="33"/>
                                        </p:tgtEl>
                                      </p:cBhvr>
                                    </p:cmd>
                                  </p:childTnLst>
                                </p:cTn>
                              </p:par>
                              <p:par>
                                <p:cTn id="63" presetID="22" presetClass="entr" presetSubtype="8"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3000"/>
                                        <p:tgtEl>
                                          <p:spTgt spid="13"/>
                                        </p:tgtEl>
                                      </p:cBhvr>
                                    </p:animEffec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4852" fill="hold"/>
                                        <p:tgtEl>
                                          <p:spTgt spid="32"/>
                                        </p:tgtEl>
                                      </p:cBhvr>
                                    </p:cmd>
                                  </p:childTnLst>
                                </p:cTn>
                              </p:par>
                              <p:par>
                                <p:cTn id="71" presetID="22" presetClass="entr" presetSubtype="8"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3250"/>
                                        <p:tgtEl>
                                          <p:spTgt spid="14"/>
                                        </p:tgtEl>
                                      </p:cBhvr>
                                    </p:animEffect>
                                  </p:childTnLst>
                                </p:cTn>
                              </p:par>
                            </p:childTnLst>
                          </p:cTn>
                        </p:par>
                      </p:childTnLst>
                    </p:cTn>
                  </p:par>
                </p:childTnLst>
              </p:cTn>
              <p:nextCondLst>
                <p:cond evt="onClick" delay="0">
                  <p:tgtEl>
                    <p:spTgt spid="29"/>
                  </p:tgtEl>
                </p:cond>
              </p:nextCondLst>
            </p:seq>
          </p:childTnLst>
        </p:cTn>
      </p:par>
    </p:tnLst>
    <p:bldLst>
      <p:bldP spid="5" grpId="0"/>
      <p:bldP spid="6" grpId="0"/>
      <p:bldP spid="7" grpId="0"/>
      <p:bldP spid="10" grpId="0"/>
      <p:bldP spid="11" grpId="0"/>
      <p:bldP spid="12"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879</TotalTime>
  <Words>1194</Words>
  <Application>Microsoft Office PowerPoint</Application>
  <PresentationFormat>Widescreen</PresentationFormat>
  <Paragraphs>159</Paragraphs>
  <Slides>11</Slides>
  <Notes>6</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.VnAristote</vt:lpstr>
      <vt:lpstr>.VnAvant</vt:lpstr>
      <vt:lpstr>.VnCooper</vt:lpstr>
      <vt:lpstr>.VnHelvetIns</vt:lpstr>
      <vt:lpstr>Arial</vt:lpstr>
      <vt:lpstr>Calibri</vt:lpstr>
      <vt:lpstr>Calibri Light</vt:lpstr>
      <vt:lpstr>Comic Sans MS</vt:lpstr>
      <vt:lpstr>Kirang Haerang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STD_YEN</cp:lastModifiedBy>
  <cp:revision>94</cp:revision>
  <dcterms:created xsi:type="dcterms:W3CDTF">2023-07-16T02:50:57Z</dcterms:created>
  <dcterms:modified xsi:type="dcterms:W3CDTF">2024-12-06T14:20:04Z</dcterms:modified>
</cp:coreProperties>
</file>