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notesMasterIdLst>
    <p:notesMasterId r:id="rId9"/>
  </p:notesMasterIdLst>
  <p:sldIdLst>
    <p:sldId id="257" r:id="rId8"/>
    <p:sldId id="337" r:id="rId10"/>
    <p:sldId id="258" r:id="rId11"/>
    <p:sldId id="338" r:id="rId12"/>
    <p:sldId id="339" r:id="rId13"/>
    <p:sldId id="261" r:id="rId14"/>
    <p:sldId id="259" r:id="rId15"/>
    <p:sldId id="311" r:id="rId16"/>
    <p:sldId id="346" r:id="rId17"/>
    <p:sldId id="319" r:id="rId18"/>
    <p:sldId id="347" r:id="rId19"/>
    <p:sldId id="320" r:id="rId20"/>
    <p:sldId id="322" r:id="rId21"/>
    <p:sldId id="340" r:id="rId22"/>
    <p:sldId id="323" r:id="rId23"/>
    <p:sldId id="348" r:id="rId24"/>
    <p:sldId id="325" r:id="rId25"/>
    <p:sldId id="327" r:id="rId26"/>
    <p:sldId id="329" r:id="rId27"/>
    <p:sldId id="269" r:id="rId28"/>
    <p:sldId id="343" r:id="rId29"/>
    <p:sldId id="341" r:id="rId30"/>
    <p:sldId id="342" r:id="rId31"/>
    <p:sldId id="330" r:id="rId32"/>
    <p:sldId id="334" r:id="rId33"/>
    <p:sldId id="335" r:id="rId34"/>
    <p:sldId id="344" r:id="rId35"/>
    <p:sldId id="345" r:id="rId36"/>
    <p:sldId id="110883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65" d="100"/>
          <a:sy n="65" d="100"/>
        </p:scale>
        <p:origin x="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BA32C21-FD13-4697-ADCD-F9E33DDFF06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BA32C21-FD13-4697-ADCD-F9E33DDFF06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B35C661-2F9E-4D47-AA12-CA27E6F2246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B35C661-2F9E-4D47-AA12-CA27E6F2246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04DADCA-9B9E-4963-A957-D2FD6D7D638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04DADCA-9B9E-4963-A957-D2FD6D7D638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8.xml"/><Relationship Id="rId4" Type="http://schemas.openxmlformats.org/officeDocument/2006/relationships/audio" Target="../media/audio4.wav"/><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9" Type="http://schemas.openxmlformats.org/officeDocument/2006/relationships/slide" Target="slide6.xml"/><Relationship Id="rId8" Type="http://schemas.openxmlformats.org/officeDocument/2006/relationships/image" Target="../media/image12.GIF"/><Relationship Id="rId7" Type="http://schemas.openxmlformats.org/officeDocument/2006/relationships/image" Target="../media/image11.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10.GIF"/><Relationship Id="rId3" Type="http://schemas.openxmlformats.org/officeDocument/2006/relationships/image" Target="../media/image9.GIF"/><Relationship Id="rId2" Type="http://schemas.openxmlformats.org/officeDocument/2006/relationships/image" Target="../media/image8.png"/><Relationship Id="rId12" Type="http://schemas.openxmlformats.org/officeDocument/2006/relationships/slideLayout" Target="../slideLayouts/slideLayout35.xml"/><Relationship Id="rId11" Type="http://schemas.openxmlformats.org/officeDocument/2006/relationships/slide" Target="slide4.xml"/><Relationship Id="rId10" Type="http://schemas.openxmlformats.org/officeDocument/2006/relationships/slide" Target="slide3.xml"/><Relationship Id="rId1"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8.xml"/><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25.png"/><Relationship Id="rId2" Type="http://schemas.microsoft.com/office/2007/relationships/media" Target="../media/media2.mp4"/><Relationship Id="rId1" Type="http://schemas.openxmlformats.org/officeDocument/2006/relationships/video" Target="../media/media2.mp4"/></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audio" Target="../media/audio2.wav"/><Relationship Id="rId4" Type="http://schemas.openxmlformats.org/officeDocument/2006/relationships/image" Target="../media/image1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slide" Target="slide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51.xml"/><Relationship Id="rId4" Type="http://schemas.openxmlformats.org/officeDocument/2006/relationships/image" Target="../media/image1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slide" Target="slide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1.xml"/><Relationship Id="rId4" Type="http://schemas.openxmlformats.org/officeDocument/2006/relationships/image" Target="../media/image1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slide" Target="slide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1.xml"/><Relationship Id="rId4" Type="http://schemas.openxmlformats.org/officeDocument/2006/relationships/image" Target="../media/image1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8.xml"/><Relationship Id="rId3" Type="http://schemas.openxmlformats.org/officeDocument/2006/relationships/audio" Target="../media/audio3.wav"/><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17"/>
          <p:cNvPicPr>
            <a:picLocks noChangeAspect="1"/>
          </p:cNvPicPr>
          <p:nvPr/>
        </p:nvPicPr>
        <p:blipFill>
          <a:blip r:embed="rId1"/>
          <a:stretch>
            <a:fillRect/>
          </a:stretch>
        </p:blipFill>
        <p:spPr>
          <a:xfrm>
            <a:off x="-17444" y="3178647"/>
            <a:ext cx="12209444" cy="3679353"/>
          </a:xfrm>
          <a:prstGeom prst="rect">
            <a:avLst/>
          </a:prstGeom>
        </p:spPr>
      </p:pic>
      <p:pic>
        <p:nvPicPr>
          <p:cNvPr id="3" name="1"/>
          <p:cNvPicPr>
            <a:picLocks noChangeAspect="1"/>
          </p:cNvPicPr>
          <p:nvPr/>
        </p:nvPicPr>
        <p:blipFill>
          <a:blip r:embed="rId2" cstate="screen"/>
          <a:stretch>
            <a:fillRect/>
          </a:stretch>
        </p:blipFill>
        <p:spPr>
          <a:xfrm>
            <a:off x="29552" y="2465007"/>
            <a:ext cx="4906376" cy="3980824"/>
          </a:xfrm>
          <a:prstGeom prst="rect">
            <a:avLst/>
          </a:prstGeom>
        </p:spPr>
      </p:pic>
      <p:pic>
        <p:nvPicPr>
          <p:cNvPr id="4" name="19"/>
          <p:cNvPicPr>
            <a:picLocks noChangeAspect="1"/>
          </p:cNvPicPr>
          <p:nvPr/>
        </p:nvPicPr>
        <p:blipFill>
          <a:blip r:embed="rId3" cstate="screen"/>
          <a:stretch>
            <a:fillRect/>
          </a:stretch>
        </p:blipFill>
        <p:spPr>
          <a:xfrm flipH="1">
            <a:off x="8543825" y="4230988"/>
            <a:ext cx="3773430" cy="2705180"/>
          </a:xfrm>
          <a:prstGeom prst="rect">
            <a:avLst/>
          </a:prstGeom>
        </p:spPr>
      </p:pic>
      <p:pic>
        <p:nvPicPr>
          <p:cNvPr id="5" name="55"/>
          <p:cNvPicPr>
            <a:picLocks noChangeAspect="1"/>
          </p:cNvPicPr>
          <p:nvPr/>
        </p:nvPicPr>
        <p:blipFill rotWithShape="1">
          <a:blip r:embed="rId4" cstate="screen"/>
          <a:srcRect/>
          <a:stretch>
            <a:fillRect/>
          </a:stretch>
        </p:blipFill>
        <p:spPr>
          <a:xfrm>
            <a:off x="923993" y="-250353"/>
            <a:ext cx="9803219" cy="3679353"/>
          </a:xfrm>
          <a:prstGeom prst="rect">
            <a:avLst/>
          </a:prstGeom>
        </p:spPr>
      </p:pic>
      <p:grpSp>
        <p:nvGrpSpPr>
          <p:cNvPr id="7" name="57"/>
          <p:cNvGrpSpPr/>
          <p:nvPr/>
        </p:nvGrpSpPr>
        <p:grpSpPr>
          <a:xfrm>
            <a:off x="6756819" y="3169720"/>
            <a:ext cx="804180" cy="374559"/>
            <a:chOff x="217691" y="6414967"/>
            <a:chExt cx="804180" cy="374559"/>
          </a:xfrm>
        </p:grpSpPr>
        <p:grpSp>
          <p:nvGrpSpPr>
            <p:cNvPr id="8" name="Group 4"/>
            <p:cNvGrpSpPr>
              <a:grpSpLocks noChangeAspect="1"/>
            </p:cNvGrpSpPr>
            <p:nvPr/>
          </p:nvGrpSpPr>
          <p:grpSpPr bwMode="auto">
            <a:xfrm>
              <a:off x="217691" y="6414967"/>
              <a:ext cx="443922" cy="374559"/>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p:cNvGrpSpPr>
              <a:grpSpLocks noChangeAspect="1"/>
            </p:cNvGrpSpPr>
            <p:nvPr/>
          </p:nvGrpSpPr>
          <p:grpSpPr bwMode="auto">
            <a:xfrm>
              <a:off x="657417" y="6421203"/>
              <a:ext cx="364454" cy="307508"/>
              <a:chOff x="3746" y="2079"/>
              <a:chExt cx="192" cy="162"/>
            </a:xfrm>
            <a:solidFill>
              <a:srgbClr val="A5CB01"/>
            </a:solidFill>
          </p:grpSpPr>
          <p:sp>
            <p:nvSpPr>
              <p:cNvPr id="10"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5" cstate="screen"/>
          <a:stretch>
            <a:fillRect/>
          </a:stretch>
        </p:blipFill>
        <p:spPr>
          <a:xfrm>
            <a:off x="7222131" y="450639"/>
            <a:ext cx="4465329" cy="2328677"/>
          </a:xfrm>
          <a:prstGeom prst="rect">
            <a:avLst/>
          </a:prstGeom>
        </p:spPr>
      </p:pic>
      <p:sp>
        <p:nvSpPr>
          <p:cNvPr id="6" name="Rectangle 5"/>
          <p:cNvSpPr/>
          <p:nvPr/>
        </p:nvSpPr>
        <p:spPr>
          <a:xfrm>
            <a:off x="2176145" y="914400"/>
            <a:ext cx="7456805" cy="1549400"/>
          </a:xfrm>
          <a:prstGeom prst="rect">
            <a:avLst/>
          </a:prstGeom>
          <a:noFill/>
        </p:spPr>
        <p:txBody>
          <a:bodyPr wrap="none" lIns="91440" tIns="45720" rIns="91440" bIns="4572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0" name="Rectangles 19"/>
          <p:cNvSpPr/>
          <p:nvPr/>
        </p:nvSpPr>
        <p:spPr>
          <a:xfrm>
            <a:off x="4617085" y="4406900"/>
            <a:ext cx="4953635" cy="941705"/>
          </a:xfrm>
          <a:prstGeom prst="rect">
            <a:avLst/>
          </a:prstGeom>
          <a:noFill/>
          <a:ln>
            <a:noFill/>
          </a:ln>
        </p:spPr>
        <p:txBody>
          <a:bodyPr wrap="none" rtlCol="0" anchor="t">
            <a:noAutofit/>
            <a:scene3d>
              <a:camera prst="orthographicFront"/>
              <a:lightRig rig="threePt" dir="t"/>
            </a:scene3d>
          </a:bodyPr>
          <a:p>
            <a:pPr algn="l"/>
            <a:r>
              <a:rPr lang="vi-VN" altLang="en-US" sz="2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 TIỂU HỌC TÂN VIÊN</a:t>
            </a:r>
            <a:endParaRPr lang="vi-VN" altLang="en-US" sz="2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r>
              <a:rPr lang="vi-VN" altLang="en-US" sz="2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 VIÊN: NGUYỄN THỊ KIỀU TRANG</a:t>
            </a:r>
            <a:endParaRPr lang="vi-VN" altLang="en-US" sz="2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dirty="0"/>
          </a:p>
        </p:txBody>
      </p:sp>
      <p:sp>
        <p:nvSpPr>
          <p:cNvPr id="7" name="Rectangle: Rounded Corners 6"/>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874843" y="3074713"/>
            <a:ext cx="8736458" cy="1464665"/>
            <a:chOff x="7019" y="5994"/>
            <a:chExt cx="6358" cy="982"/>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994"/>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1"/>
          <a:stretch>
            <a:fillRect/>
          </a:stretch>
        </p:blipFill>
        <p:spPr>
          <a:xfrm>
            <a:off x="2307487" y="1461201"/>
            <a:ext cx="7258050" cy="4467225"/>
          </a:xfrm>
          <a:prstGeom prst="rect">
            <a:avLst/>
          </a:prstGeom>
        </p:spPr>
      </p:pic>
      <p:sp>
        <p:nvSpPr>
          <p:cNvPr id="14" name="Thought Bubble: Cloud 13"/>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endParaRPr lang="en-US" sz="3200" dirty="0"/>
          </a:p>
        </p:txBody>
      </p:sp>
      <p:sp>
        <p:nvSpPr>
          <p:cNvPr id="15" name="Thought Bubble: Cloud 14"/>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endParaRPr lang="en-US" sz="32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hoặc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1"/>
          <a:stretch>
            <a:fillRect/>
          </a:stretch>
        </p:blipFill>
        <p:spPr>
          <a:xfrm>
            <a:off x="2600325" y="1448908"/>
            <a:ext cx="6991350" cy="3067050"/>
          </a:xfrm>
          <a:prstGeom prst="rect">
            <a:avLst/>
          </a:prstGeom>
        </p:spPr>
      </p:pic>
      <p:sp>
        <p:nvSpPr>
          <p:cNvPr id="10" name="Rectangle 9"/>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808325" y="106214"/>
            <a:ext cx="6362700" cy="5667375"/>
          </a:xfrm>
          <a:prstGeom prst="rect">
            <a:avLst/>
          </a:prstGeom>
        </p:spPr>
      </p:pic>
      <p:sp>
        <p:nvSpPr>
          <p:cNvPr id="4" name="Rectangle 3"/>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endParaRPr lang="en-US" sz="3200" dirty="0"/>
          </a:p>
        </p:txBody>
      </p:sp>
      <p:sp>
        <p:nvSpPr>
          <p:cNvPr id="5" name="Rectangle 4"/>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p:cNvPicPr>
            <a:picLocks noChangeAspect="1"/>
          </p:cNvPicPr>
          <p:nvPr/>
        </p:nvPicPr>
        <p:blipFill>
          <a:blip r:embed="rId2"/>
          <a:stretch>
            <a:fillRect/>
          </a:stretch>
        </p:blipFill>
        <p:spPr>
          <a:xfrm>
            <a:off x="3076575" y="1628775"/>
            <a:ext cx="6038850" cy="3600450"/>
          </a:xfrm>
          <a:prstGeom prst="rect">
            <a:avLst/>
          </a:prstGeom>
        </p:spPr>
      </p:pic>
      <p:pic>
        <p:nvPicPr>
          <p:cNvPr id="6" name="Picture 5"/>
          <p:cNvPicPr>
            <a:picLocks noChangeAspect="1"/>
          </p:cNvPicPr>
          <p:nvPr/>
        </p:nvPicPr>
        <p:blipFill>
          <a:blip r:embed="rId3"/>
          <a:stretch>
            <a:fillRect/>
          </a:stretch>
        </p:blipFill>
        <p:spPr>
          <a:xfrm>
            <a:off x="2362200" y="1628776"/>
            <a:ext cx="7504814" cy="33685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4"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p:cNvPicPr>
            <a:picLocks noChangeAspect="1"/>
          </p:cNvPicPr>
          <p:nvPr/>
        </p:nvPicPr>
        <p:blipFill>
          <a:blip r:embed="rId1"/>
          <a:stretch>
            <a:fillRect/>
          </a:stretch>
        </p:blipFill>
        <p:spPr>
          <a:xfrm>
            <a:off x="2169041" y="1217760"/>
            <a:ext cx="7559749" cy="4422480"/>
          </a:xfrm>
          <a:prstGeom prst="rect">
            <a:avLst/>
          </a:prstGeom>
        </p:spPr>
      </p:pic>
      <p:sp>
        <p:nvSpPr>
          <p:cNvPr id="9" name="Rectangle 8"/>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endPar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1"/>
          <a:stretch>
            <a:fillRect/>
          </a:stretch>
        </p:blipFill>
        <p:spPr>
          <a:xfrm>
            <a:off x="2211572" y="1388323"/>
            <a:ext cx="7620000" cy="4676775"/>
          </a:xfrm>
          <a:prstGeom prst="rect">
            <a:avLst/>
          </a:prstGeom>
        </p:spPr>
      </p:pic>
      <p:sp>
        <p:nvSpPr>
          <p:cNvPr id="2" name="Oval 1"/>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Heart 7">
            <a:hlinkClick r:id="rId1"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9"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0" name="Heart 69">
            <a:hlinkClick r:id="rId10"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1" name="Heart 70">
            <a:hlinkClick r:id="rId11"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charset="0"/>
                <a:cs typeface="Arial" panose="020B0604020202020204" pitchFamily="34" charset="0"/>
              </a:rPr>
              <a:t>Những người làm công việc </a:t>
            </a:r>
            <a:r>
              <a:rPr lang="en-US" sz="3700" dirty="0" err="1">
                <a:solidFill>
                  <a:srgbClr val="FF0000"/>
                </a:solidFill>
                <a:latin typeface="Calibri" panose="020F0502020204030204" charset="0"/>
                <a:cs typeface="Arial" panose="020B0604020202020204" pitchFamily="34" charset="0"/>
              </a:rPr>
              <a:t>trên</a:t>
            </a:r>
            <a:r>
              <a:rPr lang="en-US" sz="3700" dirty="0">
                <a:solidFill>
                  <a:srgbClr val="FF0000"/>
                </a:solidFill>
                <a:latin typeface="Calibri" panose="020F0502020204030204" charset="0"/>
                <a:cs typeface="Arial" panose="020B0604020202020204" pitchFamily="34" charset="0"/>
              </a:rPr>
              <a:t> </a:t>
            </a:r>
            <a:r>
              <a:rPr lang="vi-VN" sz="3700" dirty="0">
                <a:solidFill>
                  <a:srgbClr val="FF0000"/>
                </a:solidFill>
                <a:latin typeface="Calibri" panose="020F050202020403020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charset="0"/>
                <a:cs typeface="Arial" panose="020B0604020202020204" pitchFamily="34" charset="0"/>
              </a:rPr>
              <a:t> </a:t>
            </a:r>
            <a:r>
              <a:rPr lang="vi-VN" sz="3700" dirty="0">
                <a:solidFill>
                  <a:srgbClr val="FF0000"/>
                </a:solidFill>
                <a:latin typeface="Calibri" panose="020F0502020204030204" charset="0"/>
                <a:cs typeface="Arial" panose="020B0604020202020204" pitchFamily="34" charset="0"/>
              </a:rPr>
              <a:t>bản thân nhưng mang lại lợi ích tốt đẹp cho cộng đồng và xã hội..</a:t>
            </a:r>
            <a:endParaRPr lang="vi-VN" sz="3700" dirty="0">
              <a:solidFill>
                <a:srgbClr val="FF0000"/>
              </a:solidFill>
              <a:latin typeface="Calibri" panose="020F050202020403020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264195" y="1825624"/>
            <a:ext cx="5411972" cy="5032375"/>
          </a:xfrm>
        </p:spPr>
      </p:pic>
      <p:sp>
        <p:nvSpPr>
          <p:cNvPr id="4" name="Rectangle 3"/>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p:cNvSpPr/>
          <p:nvPr/>
        </p:nvSpPr>
        <p:spPr>
          <a:xfrm>
            <a:off x="1" y="214777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000" dirty="0" err="1"/>
              <a:t>Khuyên</a:t>
            </a:r>
            <a:r>
              <a:rPr lang="en-US" sz="2000" dirty="0"/>
              <a:t> </a:t>
            </a:r>
            <a:r>
              <a:rPr lang="en-US" sz="2000" dirty="0" err="1"/>
              <a:t>góp</a:t>
            </a:r>
            <a:r>
              <a:rPr lang="en-US" sz="2000" dirty="0"/>
              <a:t> </a:t>
            </a:r>
            <a:r>
              <a:rPr lang="en-US" sz="2000" dirty="0" err="1"/>
              <a:t>quần</a:t>
            </a:r>
            <a:r>
              <a:rPr lang="en-US" sz="2000" dirty="0"/>
              <a:t> </a:t>
            </a:r>
            <a:r>
              <a:rPr lang="en-US" sz="2000" dirty="0" err="1"/>
              <a:t>áo</a:t>
            </a:r>
            <a:r>
              <a:rPr lang="en-US" sz="2000" dirty="0"/>
              <a:t> </a:t>
            </a:r>
            <a:r>
              <a:rPr lang="en-US" sz="2000" dirty="0" err="1"/>
              <a:t>cũ</a:t>
            </a:r>
            <a:endParaRPr lang="en-US" sz="2000" dirty="0"/>
          </a:p>
          <a:p>
            <a:pPr marL="285750" indent="-285750" algn="ctr">
              <a:buFontTx/>
              <a:buChar char="-"/>
            </a:pPr>
            <a:r>
              <a:rPr lang="en-US" sz="2000" dirty="0" err="1"/>
              <a:t>Ủng</a:t>
            </a:r>
            <a:r>
              <a:rPr lang="en-US" sz="2000" dirty="0"/>
              <a:t> </a:t>
            </a:r>
            <a:r>
              <a:rPr lang="en-US" sz="2000" dirty="0" err="1"/>
              <a:t>hộ</a:t>
            </a:r>
            <a:r>
              <a:rPr lang="en-US" sz="2000" dirty="0"/>
              <a:t> </a:t>
            </a:r>
            <a:r>
              <a:rPr lang="en-US" sz="2000" dirty="0" err="1"/>
              <a:t>vùng</a:t>
            </a:r>
            <a:r>
              <a:rPr lang="en-US" sz="2000" dirty="0"/>
              <a:t> </a:t>
            </a:r>
            <a:r>
              <a:rPr lang="en-US" sz="2000" dirty="0" err="1"/>
              <a:t>lũ</a:t>
            </a:r>
            <a:endParaRPr lang="en-US" sz="2000" dirty="0"/>
          </a:p>
          <a:p>
            <a:pPr marL="285750" indent="-285750" algn="ctr">
              <a:buFontTx/>
              <a:buChar char="-"/>
            </a:pPr>
            <a:r>
              <a:rPr lang="en-US" sz="2000" dirty="0" err="1"/>
              <a:t>Dọn</a:t>
            </a:r>
            <a:r>
              <a:rPr lang="en-US" sz="2000" dirty="0"/>
              <a:t> </a:t>
            </a:r>
            <a:r>
              <a:rPr lang="en-US" sz="2000" dirty="0" err="1"/>
              <a:t>dẹp</a:t>
            </a:r>
            <a:r>
              <a:rPr lang="en-US" sz="2000" dirty="0"/>
              <a:t> </a:t>
            </a:r>
            <a:r>
              <a:rPr lang="en-US" sz="2000" dirty="0" err="1"/>
              <a:t>đường</a:t>
            </a:r>
            <a:r>
              <a:rPr lang="en-US" sz="2000" dirty="0"/>
              <a:t> </a:t>
            </a:r>
            <a:r>
              <a:rPr lang="en-US" sz="2000" dirty="0" err="1"/>
              <a:t>phố</a:t>
            </a:r>
            <a:endParaRPr lang="en-US" sz="20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sng" strike="noStrike" kern="1200" cap="none" spc="0" normalizeH="0" baseline="0" noProof="0" dirty="0" err="1">
                <a:ln>
                  <a:noFill/>
                </a:ln>
                <a:solidFill>
                  <a:srgbClr val="FF0000"/>
                </a:solidFill>
                <a:effectLst/>
                <a:uLnTx/>
                <a:uFillTx/>
                <a:latin typeface="Calibri" panose="020F0502020204030204"/>
              </a:rPr>
              <a:t>Kết</a:t>
            </a:r>
            <a:r>
              <a:rPr kumimoji="0" lang="en-US" sz="3600" b="0" i="0" u="sng" strike="noStrike" kern="1200" cap="none" spc="0" normalizeH="0" noProof="0" dirty="0">
                <a:ln>
                  <a:noFill/>
                </a:ln>
                <a:solidFill>
                  <a:srgbClr val="FF0000"/>
                </a:solidFill>
                <a:effectLst/>
                <a:uLnTx/>
                <a:uFillTx/>
                <a:latin typeface="Calibri" panose="020F0502020204030204"/>
              </a:rPr>
              <a:t> </a:t>
            </a:r>
            <a:r>
              <a:rPr kumimoji="0" lang="en-US" sz="3600" b="0" i="0" u="sng" strike="noStrike" kern="1200" cap="none" spc="0" normalizeH="0" noProof="0" dirty="0" err="1">
                <a:ln>
                  <a:noFill/>
                </a:ln>
                <a:solidFill>
                  <a:srgbClr val="FF0000"/>
                </a:solidFill>
                <a:effectLst/>
                <a:uLnTx/>
                <a:uFillTx/>
                <a:latin typeface="Calibri" panose="020F0502020204030204"/>
              </a:rPr>
              <a:t>luận</a:t>
            </a:r>
            <a:r>
              <a:rPr kumimoji="0" lang="en-US" sz="3600" b="0" i="0" u="sng" strike="noStrike" kern="1200" cap="none" spc="0" normalizeH="0" noProof="0" dirty="0">
                <a:ln>
                  <a:noFill/>
                </a:ln>
                <a:solidFill>
                  <a:srgbClr val="FF0000"/>
                </a:solidFill>
                <a:effectLst/>
                <a:uLnTx/>
                <a:uFillTx/>
                <a:latin typeface="Calibri" panose="020F0502020204030204"/>
              </a:rPr>
              <a:t>: </a:t>
            </a:r>
            <a:endParaRPr kumimoji="0" lang="en-US" sz="3600" b="0" i="0" u="sng" strike="noStrike" kern="1200" cap="none" spc="0" normalizeH="0" noProof="0" dirty="0">
              <a:ln>
                <a:noFill/>
              </a:ln>
              <a:solidFill>
                <a:srgbClr val="FF0000"/>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600" baseline="0" dirty="0" err="1">
                <a:solidFill>
                  <a:prstClr val="black"/>
                </a:solidFill>
                <a:latin typeface="Calibri" panose="020F0502020204030204"/>
              </a:rPr>
              <a:t>Có</a:t>
            </a:r>
            <a:r>
              <a:rPr lang="en-US" sz="3600" dirty="0">
                <a:solidFill>
                  <a:prstClr val="black"/>
                </a:solidFill>
                <a:latin typeface="Calibri" panose="020F0502020204030204"/>
              </a:rPr>
              <a:t> </a:t>
            </a:r>
            <a:r>
              <a:rPr lang="en-US" sz="3600" dirty="0" err="1">
                <a:solidFill>
                  <a:prstClr val="black"/>
                </a:solidFill>
                <a:latin typeface="Calibri" panose="020F0502020204030204"/>
              </a:rPr>
              <a:t>nhiều</a:t>
            </a:r>
            <a:r>
              <a:rPr lang="en-US" sz="3600" dirty="0">
                <a:solidFill>
                  <a:prstClr val="black"/>
                </a:solidFill>
                <a:latin typeface="Calibri" panose="020F0502020204030204"/>
              </a:rPr>
              <a:t> </a:t>
            </a:r>
            <a:r>
              <a:rPr lang="en-US" sz="3600" dirty="0" err="1">
                <a:solidFill>
                  <a:prstClr val="black"/>
                </a:solidFill>
                <a:latin typeface="Calibri" panose="020F0502020204030204"/>
              </a:rPr>
              <a:t>việc</a:t>
            </a:r>
            <a:r>
              <a:rPr lang="en-US" sz="3600" dirty="0">
                <a:solidFill>
                  <a:prstClr val="black"/>
                </a:solidFill>
                <a:latin typeface="Calibri" panose="020F0502020204030204"/>
              </a:rPr>
              <a:t> </a:t>
            </a:r>
            <a:r>
              <a:rPr lang="en-US" sz="3600" dirty="0" err="1">
                <a:solidFill>
                  <a:prstClr val="black"/>
                </a:solidFill>
                <a:latin typeface="Calibri" panose="020F0502020204030204"/>
              </a:rPr>
              <a:t>tình</a:t>
            </a:r>
            <a:r>
              <a:rPr lang="en-US" sz="3600" dirty="0">
                <a:solidFill>
                  <a:prstClr val="black"/>
                </a:solidFill>
                <a:latin typeface="Calibri" panose="020F0502020204030204"/>
              </a:rPr>
              <a:t> </a:t>
            </a:r>
            <a:r>
              <a:rPr lang="en-US" sz="3600" dirty="0" err="1">
                <a:solidFill>
                  <a:prstClr val="black"/>
                </a:solidFill>
                <a:latin typeface="Calibri" panose="020F0502020204030204"/>
              </a:rPr>
              <a:t>nguyện</a:t>
            </a:r>
            <a:r>
              <a:rPr lang="en-US" sz="3600" dirty="0">
                <a:solidFill>
                  <a:prstClr val="black"/>
                </a:solidFill>
                <a:latin typeface="Calibri" panose="020F0502020204030204"/>
              </a:rPr>
              <a:t> </a:t>
            </a:r>
            <a:r>
              <a:rPr lang="en-US" sz="3600" dirty="0" err="1">
                <a:solidFill>
                  <a:prstClr val="black"/>
                </a:solidFill>
                <a:latin typeface="Calibri" panose="020F0502020204030204"/>
              </a:rPr>
              <a:t>mang</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r>
              <a:rPr lang="en-US" sz="3600" dirty="0">
                <a:solidFill>
                  <a:prstClr val="black"/>
                </a:solidFill>
                <a:latin typeface="Calibri" panose="020F0502020204030204"/>
              </a:rPr>
              <a:t> </a:t>
            </a:r>
            <a:r>
              <a:rPr lang="en-US" sz="3600" dirty="0" err="1">
                <a:solidFill>
                  <a:prstClr val="black"/>
                </a:solidFill>
                <a:latin typeface="Calibri" panose="020F0502020204030204"/>
              </a:rPr>
              <a:t>lợi</a:t>
            </a:r>
            <a:r>
              <a:rPr lang="en-US" sz="3600" dirty="0">
                <a:solidFill>
                  <a:prstClr val="black"/>
                </a:solidFill>
                <a:latin typeface="Calibri" panose="020F0502020204030204"/>
              </a:rPr>
              <a:t> </a:t>
            </a:r>
            <a:r>
              <a:rPr lang="en-US" sz="3600" dirty="0" err="1">
                <a:solidFill>
                  <a:prstClr val="black"/>
                </a:solidFill>
                <a:latin typeface="Calibri" panose="020F0502020204030204"/>
              </a:rPr>
              <a:t>ích</a:t>
            </a:r>
            <a:r>
              <a:rPr lang="en-US" sz="3600" dirty="0">
                <a:solidFill>
                  <a:prstClr val="black"/>
                </a:solidFill>
                <a:latin typeface="Calibri" panose="020F0502020204030204"/>
              </a:rPr>
              <a:t> </a:t>
            </a:r>
            <a:r>
              <a:rPr lang="en-US" sz="3600" dirty="0" err="1">
                <a:solidFill>
                  <a:prstClr val="black"/>
                </a:solidFill>
                <a:latin typeface="Calibri" panose="020F0502020204030204"/>
              </a:rPr>
              <a:t>cho</a:t>
            </a:r>
            <a:r>
              <a:rPr lang="en-US" sz="3600" dirty="0">
                <a:solidFill>
                  <a:prstClr val="black"/>
                </a:solidFill>
                <a:latin typeface="Calibri" panose="020F0502020204030204"/>
              </a:rPr>
              <a:t> </a:t>
            </a:r>
            <a:r>
              <a:rPr lang="en-US" sz="3600" dirty="0" err="1">
                <a:solidFill>
                  <a:prstClr val="black"/>
                </a:solidFill>
                <a:latin typeface="Calibri" panose="020F0502020204030204"/>
              </a:rPr>
              <a:t>mọi</a:t>
            </a:r>
            <a:r>
              <a:rPr lang="en-US" sz="3600" dirty="0">
                <a:solidFill>
                  <a:prstClr val="black"/>
                </a:solidFill>
                <a:latin typeface="Calibri" panose="020F0502020204030204"/>
              </a:rPr>
              <a:t> </a:t>
            </a:r>
            <a:r>
              <a:rPr lang="en-US" sz="3600" dirty="0" err="1">
                <a:solidFill>
                  <a:prstClr val="black"/>
                </a:solidFill>
                <a:latin typeface="Calibri" panose="020F0502020204030204"/>
              </a:rPr>
              <a:t>người</a:t>
            </a:r>
            <a:r>
              <a:rPr lang="en-US" sz="3600" dirty="0">
                <a:solidFill>
                  <a:prstClr val="black"/>
                </a:solidFill>
                <a:latin typeface="Calibri" panose="020F0502020204030204"/>
              </a:rPr>
              <a:t> </a:t>
            </a:r>
            <a:r>
              <a:rPr lang="en-US" sz="3600" dirty="0" err="1">
                <a:solidFill>
                  <a:prstClr val="black"/>
                </a:solidFill>
                <a:latin typeface="Calibri" panose="020F0502020204030204"/>
              </a:rPr>
              <a:t>xung</a:t>
            </a:r>
            <a:r>
              <a:rPr lang="en-US" sz="3600" dirty="0">
                <a:solidFill>
                  <a:prstClr val="black"/>
                </a:solidFill>
                <a:latin typeface="Calibri" panose="020F0502020204030204"/>
              </a:rPr>
              <a:t> </a:t>
            </a:r>
            <a:r>
              <a:rPr lang="en-US" sz="3600" dirty="0" err="1">
                <a:solidFill>
                  <a:prstClr val="black"/>
                </a:solidFill>
                <a:latin typeface="Calibri" panose="020F0502020204030204"/>
              </a:rPr>
              <a:t>quanh</a:t>
            </a:r>
            <a:r>
              <a:rPr lang="en-US" sz="3600" dirty="0">
                <a:solidFill>
                  <a:prstClr val="black"/>
                </a:solidFill>
                <a:latin typeface="Calibri" panose="020F0502020204030204"/>
              </a:rPr>
              <a:t>, </a:t>
            </a:r>
            <a:r>
              <a:rPr lang="en-US" sz="3600" dirty="0" err="1">
                <a:solidFill>
                  <a:prstClr val="black"/>
                </a:solidFill>
                <a:latin typeface="Calibri" panose="020F0502020204030204"/>
              </a:rPr>
              <a:t>cho</a:t>
            </a:r>
            <a:r>
              <a:rPr lang="en-US" sz="3600" dirty="0">
                <a:solidFill>
                  <a:prstClr val="black"/>
                </a:solidFill>
                <a:latin typeface="Calibri" panose="020F0502020204030204"/>
              </a:rPr>
              <a:t> </a:t>
            </a:r>
            <a:r>
              <a:rPr lang="en-US" sz="3600" dirty="0" err="1">
                <a:solidFill>
                  <a:prstClr val="black"/>
                </a:solidFill>
                <a:latin typeface="Calibri" panose="020F0502020204030204"/>
              </a:rPr>
              <a:t>cộng</a:t>
            </a:r>
            <a:r>
              <a:rPr lang="en-US" sz="3600" dirty="0">
                <a:solidFill>
                  <a:prstClr val="black"/>
                </a:solidFill>
                <a:latin typeface="Calibri" panose="020F0502020204030204"/>
              </a:rPr>
              <a:t> </a:t>
            </a:r>
            <a:r>
              <a:rPr lang="en-US" sz="3600" dirty="0" err="1">
                <a:solidFill>
                  <a:prstClr val="black"/>
                </a:solidFill>
                <a:latin typeface="Calibri" panose="020F0502020204030204"/>
              </a:rPr>
              <a:t>đồng</a:t>
            </a:r>
            <a:r>
              <a:rPr lang="en-US" sz="3600" dirty="0">
                <a:solidFill>
                  <a:prstClr val="black"/>
                </a:solidFill>
                <a:latin typeface="Calibri" panose="020F0502020204030204"/>
              </a:rPr>
              <a:t> </a:t>
            </a:r>
            <a:r>
              <a:rPr lang="en-US" sz="3600" dirty="0" err="1">
                <a:solidFill>
                  <a:prstClr val="black"/>
                </a:solidFill>
                <a:latin typeface="Calibri" panose="020F0502020204030204"/>
              </a:rPr>
              <a:t>mà</a:t>
            </a:r>
            <a:r>
              <a:rPr lang="en-US" sz="3600" dirty="0">
                <a:solidFill>
                  <a:prstClr val="black"/>
                </a:solidFill>
                <a:latin typeface="Calibri" panose="020F0502020204030204"/>
              </a:rPr>
              <a:t> </a:t>
            </a:r>
            <a:r>
              <a:rPr lang="en-US" sz="3600" dirty="0" err="1">
                <a:solidFill>
                  <a:prstClr val="black"/>
                </a:solidFill>
                <a:latin typeface="Calibri" panose="020F0502020204030204"/>
              </a:rPr>
              <a:t>chúng</a:t>
            </a:r>
            <a:r>
              <a:rPr lang="en-US" sz="3600" dirty="0">
                <a:solidFill>
                  <a:prstClr val="black"/>
                </a:solidFill>
                <a:latin typeface="Calibri" panose="020F0502020204030204"/>
              </a:rPr>
              <a:t> ta </a:t>
            </a:r>
            <a:r>
              <a:rPr lang="en-US" sz="3600" dirty="0" err="1">
                <a:solidFill>
                  <a:prstClr val="black"/>
                </a:solidFill>
                <a:latin typeface="Calibri" panose="020F0502020204030204"/>
              </a:rPr>
              <a:t>có</a:t>
            </a:r>
            <a:r>
              <a:rPr lang="en-US" sz="3600" dirty="0">
                <a:solidFill>
                  <a:prstClr val="black"/>
                </a:solidFill>
                <a:latin typeface="Calibri" panose="020F0502020204030204"/>
              </a:rPr>
              <a:t> </a:t>
            </a:r>
            <a:r>
              <a:rPr lang="en-US" sz="3600" dirty="0" err="1">
                <a:solidFill>
                  <a:prstClr val="black"/>
                </a:solidFill>
                <a:latin typeface="Calibri" panose="020F0502020204030204"/>
              </a:rPr>
              <a:t>thể</a:t>
            </a:r>
            <a:r>
              <a:rPr lang="en-US" sz="3600" dirty="0">
                <a:solidFill>
                  <a:prstClr val="black"/>
                </a:solidFill>
                <a:latin typeface="Calibri" panose="020F0502020204030204"/>
              </a:rPr>
              <a:t> </a:t>
            </a:r>
            <a:r>
              <a:rPr lang="en-US" sz="3600" dirty="0" err="1">
                <a:solidFill>
                  <a:prstClr val="black"/>
                </a:solidFill>
                <a:latin typeface="Calibri" panose="020F0502020204030204"/>
              </a:rPr>
              <a:t>làm</a:t>
            </a:r>
            <a:r>
              <a:rPr lang="en-US" sz="3600" dirty="0">
                <a:solidFill>
                  <a:prstClr val="black"/>
                </a:solidFill>
                <a:latin typeface="Calibri" panose="020F0502020204030204"/>
              </a:rPr>
              <a:t> </a:t>
            </a:r>
            <a:r>
              <a:rPr lang="en-US" sz="3600" dirty="0" err="1">
                <a:solidFill>
                  <a:prstClr val="black"/>
                </a:solidFill>
                <a:latin typeface="Calibri" panose="020F0502020204030204"/>
              </a:rPr>
              <a:t>được</a:t>
            </a:r>
            <a:r>
              <a:rPr lang="en-US" sz="3600" dirty="0">
                <a:solidFill>
                  <a:prstClr val="black"/>
                </a:solidFill>
                <a:latin typeface="Calibri" panose="020F0502020204030204"/>
              </a:rPr>
              <a:t>. </a:t>
            </a:r>
            <a:r>
              <a:rPr lang="en-US" sz="3600" dirty="0" err="1">
                <a:solidFill>
                  <a:prstClr val="black"/>
                </a:solidFill>
                <a:latin typeface="Calibri" panose="020F0502020204030204"/>
              </a:rPr>
              <a:t>Tùy</a:t>
            </a:r>
            <a:r>
              <a:rPr lang="en-US" sz="3600" dirty="0">
                <a:solidFill>
                  <a:prstClr val="black"/>
                </a:solidFill>
                <a:latin typeface="Calibri" panose="020F0502020204030204"/>
              </a:rPr>
              <a:t> </a:t>
            </a:r>
            <a:r>
              <a:rPr lang="en-US" sz="3600" dirty="0" err="1">
                <a:solidFill>
                  <a:prstClr val="black"/>
                </a:solidFill>
                <a:latin typeface="Calibri" panose="020F0502020204030204"/>
              </a:rPr>
              <a:t>theo</a:t>
            </a:r>
            <a:r>
              <a:rPr lang="en-US" sz="3600" dirty="0">
                <a:solidFill>
                  <a:prstClr val="black"/>
                </a:solidFill>
                <a:latin typeface="Calibri" panose="020F0502020204030204"/>
              </a:rPr>
              <a:t> </a:t>
            </a:r>
            <a:r>
              <a:rPr lang="en-US" sz="3600" dirty="0" err="1">
                <a:solidFill>
                  <a:prstClr val="black"/>
                </a:solidFill>
                <a:latin typeface="Calibri" panose="020F0502020204030204"/>
              </a:rPr>
              <a:t>sức</a:t>
            </a:r>
            <a:r>
              <a:rPr lang="en-US" sz="3600" dirty="0">
                <a:solidFill>
                  <a:prstClr val="black"/>
                </a:solidFill>
                <a:latin typeface="Calibri" panose="020F0502020204030204"/>
              </a:rPr>
              <a:t> </a:t>
            </a:r>
            <a:r>
              <a:rPr lang="en-US" sz="3600" dirty="0" err="1">
                <a:solidFill>
                  <a:prstClr val="black"/>
                </a:solidFill>
                <a:latin typeface="Calibri" panose="020F0502020204030204"/>
              </a:rPr>
              <a:t>mình</a:t>
            </a:r>
            <a:r>
              <a:rPr lang="en-US" sz="3600" dirty="0">
                <a:solidFill>
                  <a:prstClr val="black"/>
                </a:solidFill>
                <a:latin typeface="Calibri" panose="020F0502020204030204"/>
              </a:rPr>
              <a:t>, </a:t>
            </a:r>
            <a:r>
              <a:rPr lang="en-US" sz="3600" dirty="0" err="1">
                <a:solidFill>
                  <a:prstClr val="black"/>
                </a:solidFill>
                <a:latin typeface="Calibri" panose="020F0502020204030204"/>
              </a:rPr>
              <a:t>các</a:t>
            </a:r>
            <a:r>
              <a:rPr lang="en-US" sz="3600" dirty="0">
                <a:solidFill>
                  <a:prstClr val="black"/>
                </a:solidFill>
                <a:latin typeface="Calibri" panose="020F0502020204030204"/>
              </a:rPr>
              <a:t> </a:t>
            </a:r>
            <a:r>
              <a:rPr lang="en-US" sz="3600" dirty="0" err="1">
                <a:solidFill>
                  <a:prstClr val="black"/>
                </a:solidFill>
                <a:latin typeface="Calibri" panose="020F0502020204030204"/>
              </a:rPr>
              <a:t>em</a:t>
            </a:r>
            <a:r>
              <a:rPr lang="en-US" sz="3600" dirty="0">
                <a:solidFill>
                  <a:prstClr val="black"/>
                </a:solidFill>
                <a:latin typeface="Calibri" panose="020F0502020204030204"/>
              </a:rPr>
              <a:t> </a:t>
            </a:r>
            <a:r>
              <a:rPr lang="en-US" sz="3600" dirty="0" err="1">
                <a:solidFill>
                  <a:prstClr val="black"/>
                </a:solidFill>
                <a:latin typeface="Calibri" panose="020F0502020204030204"/>
              </a:rPr>
              <a:t>hãy</a:t>
            </a:r>
            <a:r>
              <a:rPr lang="en-US" sz="3600" dirty="0">
                <a:solidFill>
                  <a:prstClr val="black"/>
                </a:solidFill>
                <a:latin typeface="Calibri" panose="020F0502020204030204"/>
              </a:rPr>
              <a:t> </a:t>
            </a:r>
            <a:r>
              <a:rPr lang="en-US" sz="3600" dirty="0" err="1">
                <a:solidFill>
                  <a:prstClr val="black"/>
                </a:solidFill>
                <a:latin typeface="Calibri" panose="020F0502020204030204"/>
              </a:rPr>
              <a:t>luôn</a:t>
            </a:r>
            <a:r>
              <a:rPr lang="en-US" sz="3600" dirty="0">
                <a:solidFill>
                  <a:prstClr val="black"/>
                </a:solidFill>
                <a:latin typeface="Calibri" panose="020F0502020204030204"/>
              </a:rPr>
              <a:t> </a:t>
            </a:r>
            <a:r>
              <a:rPr lang="en-US" sz="3600" dirty="0" err="1">
                <a:solidFill>
                  <a:prstClr val="black"/>
                </a:solidFill>
                <a:latin typeface="Calibri" panose="020F0502020204030204"/>
              </a:rPr>
              <a:t>có</a:t>
            </a:r>
            <a:r>
              <a:rPr lang="en-US" sz="3600" dirty="0">
                <a:solidFill>
                  <a:prstClr val="black"/>
                </a:solidFill>
                <a:latin typeface="Calibri" panose="020F0502020204030204"/>
              </a:rPr>
              <a:t> ý </a:t>
            </a:r>
            <a:r>
              <a:rPr lang="en-US" sz="3600" dirty="0" err="1">
                <a:solidFill>
                  <a:prstClr val="black"/>
                </a:solidFill>
                <a:latin typeface="Calibri" panose="020F0502020204030204"/>
              </a:rPr>
              <a:t>thức</a:t>
            </a:r>
            <a:r>
              <a:rPr lang="en-US" sz="3600" dirty="0">
                <a:solidFill>
                  <a:prstClr val="black"/>
                </a:solidFill>
                <a:latin typeface="Calibri" panose="020F0502020204030204"/>
              </a:rPr>
              <a:t> </a:t>
            </a:r>
            <a:r>
              <a:rPr lang="en-US" sz="3600" dirty="0" err="1">
                <a:solidFill>
                  <a:prstClr val="black"/>
                </a:solidFill>
                <a:latin typeface="Calibri" panose="020F0502020204030204"/>
              </a:rPr>
              <a:t>giúp</a:t>
            </a:r>
            <a:r>
              <a:rPr lang="en-US" sz="3600" dirty="0">
                <a:solidFill>
                  <a:prstClr val="black"/>
                </a:solidFill>
                <a:latin typeface="Calibri" panose="020F0502020204030204"/>
              </a:rPr>
              <a:t> </a:t>
            </a:r>
            <a:r>
              <a:rPr lang="en-US" sz="3600" dirty="0" err="1">
                <a:solidFill>
                  <a:prstClr val="black"/>
                </a:solidFill>
                <a:latin typeface="Calibri" panose="020F0502020204030204"/>
              </a:rPr>
              <a:t>đỡ</a:t>
            </a:r>
            <a:r>
              <a:rPr lang="en-US" sz="3600" dirty="0">
                <a:solidFill>
                  <a:prstClr val="black"/>
                </a:solidFill>
                <a:latin typeface="Calibri" panose="020F0502020204030204"/>
              </a:rPr>
              <a:t> </a:t>
            </a:r>
            <a:r>
              <a:rPr lang="en-US" sz="3600" dirty="0" err="1">
                <a:solidFill>
                  <a:prstClr val="black"/>
                </a:solidFill>
                <a:latin typeface="Calibri" panose="020F0502020204030204"/>
              </a:rPr>
              <a:t>người</a:t>
            </a:r>
            <a:r>
              <a:rPr lang="en-US" sz="3600" dirty="0">
                <a:solidFill>
                  <a:prstClr val="black"/>
                </a:solidFill>
                <a:latin typeface="Calibri" panose="020F0502020204030204"/>
              </a:rPr>
              <a:t> </a:t>
            </a:r>
            <a:r>
              <a:rPr lang="en-US" sz="3600" dirty="0" err="1">
                <a:solidFill>
                  <a:prstClr val="black"/>
                </a:solidFill>
                <a:latin typeface="Calibri" panose="020F0502020204030204"/>
              </a:rPr>
              <a:t>khác</a:t>
            </a:r>
            <a:r>
              <a:rPr lang="en-US" sz="3600" dirty="0">
                <a:solidFill>
                  <a:prstClr val="black"/>
                </a:solidFill>
                <a:latin typeface="Calibri" panose="020F0502020204030204"/>
              </a:rPr>
              <a:t> </a:t>
            </a:r>
            <a:r>
              <a:rPr lang="en-US" sz="3600" dirty="0" err="1">
                <a:solidFill>
                  <a:prstClr val="black"/>
                </a:solidFill>
                <a:latin typeface="Calibri" panose="020F0502020204030204"/>
              </a:rPr>
              <a:t>là</a:t>
            </a:r>
            <a:r>
              <a:rPr lang="en-US" sz="3600" dirty="0">
                <a:solidFill>
                  <a:prstClr val="black"/>
                </a:solidFill>
                <a:latin typeface="Calibri" panose="020F0502020204030204"/>
              </a:rPr>
              <a:t> </a:t>
            </a:r>
            <a:r>
              <a:rPr lang="en-US" sz="3600" dirty="0" err="1">
                <a:solidFill>
                  <a:prstClr val="black"/>
                </a:solidFill>
                <a:latin typeface="Calibri" panose="020F0502020204030204"/>
              </a:rPr>
              <a:t>một</a:t>
            </a:r>
            <a:r>
              <a:rPr lang="en-US" sz="3600" dirty="0">
                <a:solidFill>
                  <a:prstClr val="black"/>
                </a:solidFill>
                <a:latin typeface="Calibri" panose="020F0502020204030204"/>
              </a:rPr>
              <a:t> </a:t>
            </a:r>
            <a:r>
              <a:rPr lang="en-US" sz="3600" dirty="0" err="1">
                <a:solidFill>
                  <a:prstClr val="black"/>
                </a:solidFill>
                <a:latin typeface="Calibri" panose="020F0502020204030204"/>
              </a:rPr>
              <a:t>việc</a:t>
            </a:r>
            <a:r>
              <a:rPr lang="en-US" sz="3600" dirty="0">
                <a:solidFill>
                  <a:prstClr val="black"/>
                </a:solidFill>
                <a:latin typeface="Calibri" panose="020F0502020204030204"/>
              </a:rPr>
              <a:t> </a:t>
            </a:r>
            <a:r>
              <a:rPr lang="en-US" sz="3600" dirty="0" err="1">
                <a:solidFill>
                  <a:prstClr val="black"/>
                </a:solidFill>
                <a:latin typeface="Calibri" panose="020F0502020204030204"/>
              </a:rPr>
              <a:t>tốt</a:t>
            </a:r>
            <a:r>
              <a:rPr lang="en-US" sz="3600" dirty="0">
                <a:solidFill>
                  <a:prstClr val="black"/>
                </a:solidFill>
                <a:latin typeface="Calibri" panose="020F0502020204030204"/>
              </a:rPr>
              <a:t>, </a:t>
            </a:r>
            <a:r>
              <a:rPr lang="en-US" sz="3600" dirty="0" err="1">
                <a:solidFill>
                  <a:prstClr val="black"/>
                </a:solidFill>
                <a:latin typeface="Calibri" panose="020F0502020204030204"/>
              </a:rPr>
              <a:t>đáng</a:t>
            </a:r>
            <a:r>
              <a:rPr lang="en-US" sz="3600" dirty="0">
                <a:solidFill>
                  <a:prstClr val="black"/>
                </a:solidFill>
                <a:latin typeface="Calibri" panose="020F0502020204030204"/>
              </a:rPr>
              <a:t> </a:t>
            </a:r>
            <a:r>
              <a:rPr lang="en-US" sz="3600" dirty="0" err="1">
                <a:solidFill>
                  <a:prstClr val="black"/>
                </a:solidFill>
                <a:latin typeface="Calibri" panose="020F0502020204030204"/>
              </a:rPr>
              <a:t>được</a:t>
            </a:r>
            <a:r>
              <a:rPr lang="en-US" sz="3600" dirty="0">
                <a:solidFill>
                  <a:prstClr val="black"/>
                </a:solidFill>
                <a:latin typeface="Calibri" panose="020F0502020204030204"/>
              </a:rPr>
              <a:t> </a:t>
            </a:r>
            <a:r>
              <a:rPr lang="en-US" sz="3600" dirty="0" err="1">
                <a:solidFill>
                  <a:prstClr val="black"/>
                </a:solidFill>
                <a:latin typeface="Calibri" panose="020F0502020204030204"/>
              </a:rPr>
              <a:t>trân</a:t>
            </a:r>
            <a:r>
              <a:rPr lang="en-US" sz="3600" dirty="0">
                <a:solidFill>
                  <a:prstClr val="black"/>
                </a:solidFill>
                <a:latin typeface="Calibri" panose="020F0502020204030204"/>
              </a:rPr>
              <a:t> </a:t>
            </a:r>
            <a:r>
              <a:rPr lang="en-US" sz="3600" dirty="0" err="1">
                <a:solidFill>
                  <a:prstClr val="black"/>
                </a:solidFill>
                <a:latin typeface="Calibri" panose="020F0502020204030204"/>
              </a:rPr>
              <a:t>trọng</a:t>
            </a:r>
            <a:r>
              <a:rPr lang="en-US" sz="3600" dirty="0">
                <a:solidFill>
                  <a:prstClr val="black"/>
                </a:solidFill>
                <a:latin typeface="Calibri" panose="020F0502020204030204"/>
              </a:rPr>
              <a:t>. </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050852" y="1132635"/>
            <a:ext cx="9741195" cy="5572175"/>
          </a:xfr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p:cNvPicPr>
            <a:picLocks noGrp="1" noChangeAspect="1"/>
          </p:cNvPicPr>
          <p:nvPr>
            <p:ph idx="1"/>
          </p:nvPr>
        </p:nvPicPr>
        <p:blipFill>
          <a:blip r:embed="rId1"/>
          <a:stretch>
            <a:fillRect/>
          </a:stretch>
        </p:blipFill>
        <p:spPr>
          <a:xfrm>
            <a:off x="1548588" y="1127402"/>
            <a:ext cx="6610350" cy="4152900"/>
          </a:xfrm>
        </p:spPr>
      </p:pic>
      <p:sp>
        <p:nvSpPr>
          <p:cNvPr id="8" name="Scroll: Vertical 7"/>
          <p:cNvSpPr/>
          <p:nvPr/>
        </p:nvSpPr>
        <p:spPr>
          <a:xfrm>
            <a:off x="8729331" y="72248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3200" dirty="0">
                <a:solidFill>
                  <a:schemeClr val="bg1"/>
                </a:solidFill>
                <a:latin typeface="+mj-lt"/>
                <a:ea typeface="Calibri" panose="020F0502020204030204" charset="0"/>
                <a:cs typeface="Times New Roman" panose="02020603050405020304" pitchFamily="18" charset="0"/>
              </a:rPr>
              <a:t>C</a:t>
            </a:r>
            <a:r>
              <a:rPr lang="vi-VN" sz="3200" dirty="0">
                <a:solidFill>
                  <a:schemeClr val="bg1"/>
                </a:solidFill>
                <a:effectLst/>
                <a:latin typeface="+mj-lt"/>
                <a:ea typeface="Calibri" panose="020F050202020403020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710414" y="857869"/>
            <a:ext cx="6337006" cy="4640925"/>
          </a:xfrm>
          <a:prstGeom prst="rect">
            <a:avLst/>
          </a:prstGeom>
        </p:spPr>
      </p:pic>
      <p:sp>
        <p:nvSpPr>
          <p:cNvPr id="6" name="Rectangle 5"/>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200" dirty="0">
                <a:solidFill>
                  <a:schemeClr val="bg1"/>
                </a:solidFill>
                <a:effectLst/>
                <a:latin typeface="Times New Roman" panose="02020603050405020304" pitchFamily="18" charset="0"/>
                <a:ea typeface="Calibri" panose="020F050202020403020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400" dirty="0">
                <a:solidFill>
                  <a:schemeClr val="bg1"/>
                </a:solidFill>
                <a:effectLst/>
                <a:latin typeface="Times New Roman" panose="02020603050405020304" pitchFamily="18" charset="0"/>
                <a:ea typeface="Calibri" panose="020F050202020403020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400" dirty="0">
              <a:solidFill>
                <a:schemeClr val="bg1"/>
              </a:solidFill>
              <a:effectLst/>
              <a:latin typeface="Calibri" panose="020F0502020204030204"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Text&#10;&#10;Description automatically generated"/>
          <p:cNvPicPr>
            <a:picLocks noGrp="1" noChangeAspect="1"/>
          </p:cNvPicPr>
          <p:nvPr>
            <p:ph idx="1"/>
          </p:nvPr>
        </p:nvPicPr>
        <p:blipFill>
          <a:blip r:embed="rId1"/>
          <a:stretch>
            <a:fillRect/>
          </a:stretch>
        </p:blipFill>
        <p:spPr>
          <a:xfrm>
            <a:off x="643467" y="909094"/>
            <a:ext cx="10905066" cy="46702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24300" y="1939925"/>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1"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1"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2551" y="1786235"/>
            <a:ext cx="10930749" cy="1754326"/>
          </a:xfrm>
          <a:prstGeom prst="rect">
            <a:avLst/>
          </a:prstGeom>
          <a:noFill/>
        </p:spPr>
        <p:txBody>
          <a:bodyPr wrap="none" lIns="91440" tIns="45720" rIns="91440" bIns="45720">
            <a:spAutoFit/>
          </a:bodyPr>
          <a:lstStyle/>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endPar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endParaRPr>
          </a:p>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1"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1"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1"/>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2"/>
          <a:stretch>
            <a:fillRect/>
          </a:stretch>
        </p:blipFill>
        <p:spPr>
          <a:xfrm>
            <a:off x="-1020233" y="4210051"/>
            <a:ext cx="4948767" cy="2872316"/>
          </a:xfrm>
          <a:prstGeom prst="rect">
            <a:avLst/>
          </a:prstGeom>
          <a:noFill/>
          <a:ln w="9525">
            <a:noFill/>
          </a:ln>
        </p:spPr>
      </p:pic>
      <p:sp>
        <p:nvSpPr>
          <p:cNvPr id="2" name="TextBox 1"/>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endPar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874843" y="3072897"/>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2330</Words>
  <Application>WPS Presentation</Application>
  <PresentationFormat>Widescreen</PresentationFormat>
  <Paragraphs>157</Paragraphs>
  <Slides>29</Slides>
  <Notes>14</Notes>
  <HiddenSlides>0</HiddenSlides>
  <MMClips>6</MMClips>
  <ScaleCrop>false</ScaleCrop>
  <HeadingPairs>
    <vt:vector size="6" baseType="variant">
      <vt:variant>
        <vt:lpstr>已用的字体</vt:lpstr>
      </vt:variant>
      <vt:variant>
        <vt:i4>18</vt:i4>
      </vt:variant>
      <vt:variant>
        <vt:lpstr>主题</vt:lpstr>
      </vt:variant>
      <vt:variant>
        <vt:i4>6</vt:i4>
      </vt:variant>
      <vt:variant>
        <vt:lpstr>幻灯片标题</vt:lpstr>
      </vt:variant>
      <vt:variant>
        <vt:i4>29</vt:i4>
      </vt:variant>
    </vt:vector>
  </HeadingPairs>
  <TitlesOfParts>
    <vt:vector size="53" baseType="lpstr">
      <vt:lpstr>Arial</vt:lpstr>
      <vt:lpstr>SimSun</vt:lpstr>
      <vt:lpstr>Wingdings</vt:lpstr>
      <vt:lpstr>Calibri</vt:lpstr>
      <vt:lpstr>Calibri</vt:lpstr>
      <vt:lpstr>等线</vt:lpstr>
      <vt:lpstr>Montserrat Medium</vt:lpstr>
      <vt:lpstr>Segoe Print</vt:lpstr>
      <vt:lpstr>Times New Roman</vt:lpstr>
      <vt:lpstr>Tahoma</vt:lpstr>
      <vt:lpstr>Arial-Rounded</vt:lpstr>
      <vt:lpstr>Segoe UI Symbol</vt:lpstr>
      <vt:lpstr>UTM Avo</vt:lpstr>
      <vt:lpstr>等线</vt:lpstr>
      <vt:lpstr>字魂59号-创粗黑</vt:lpstr>
      <vt:lpstr>Microsoft YaHei</vt:lpstr>
      <vt:lpstr>Arial Unicode MS</vt:lpstr>
      <vt:lpstr>.VnAvant</vt:lpstr>
      <vt:lpstr>1_Office Theme</vt:lpstr>
      <vt:lpstr>2_Office Theme</vt:lpstr>
      <vt:lpstr>Office 主题</vt:lpstr>
      <vt:lpstr>Office Theme</vt:lpstr>
      <vt:lpstr>3_Office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Kể tên công việc hoặc nghề nghiệp của người lớn mà em biết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Củng cố bài học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Kiều Trang Nguyễn</cp:lastModifiedBy>
  <cp:revision>23</cp:revision>
  <dcterms:created xsi:type="dcterms:W3CDTF">2021-05-28T10:06:00Z</dcterms:created>
  <dcterms:modified xsi:type="dcterms:W3CDTF">2024-09-28T08:25:59Z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AA3979740B624184AB5E71B2B95DDCB2_12</vt:lpwstr>
  </property>
  <property fmtid="{D5CDD505-2E9C-101B-9397-08002B2CF9AE}" pid="3" name="KSOProductBuildVer">
    <vt:lpwstr>1033-12.2.0.18545</vt:lpwstr>
  </property>
</Properties>
</file>