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8" r:id="rId2"/>
    <p:sldId id="488" r:id="rId3"/>
    <p:sldId id="489" r:id="rId4"/>
    <p:sldId id="256" r:id="rId5"/>
    <p:sldId id="257" r:id="rId6"/>
    <p:sldId id="1264" r:id="rId7"/>
    <p:sldId id="550" r:id="rId8"/>
    <p:sldId id="549" r:id="rId9"/>
    <p:sldId id="1265" r:id="rId10"/>
    <p:sldId id="551" r:id="rId11"/>
    <p:sldId id="552" r:id="rId12"/>
    <p:sldId id="553" r:id="rId13"/>
    <p:sldId id="554" r:id="rId14"/>
    <p:sldId id="1266" r:id="rId15"/>
    <p:sldId id="556" r:id="rId16"/>
    <p:sldId id="555" r:id="rId17"/>
    <p:sldId id="1259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Kirang Haerang" panose="020B0604020202020204" charset="0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Cooper Black" panose="0208090404030B020404" pitchFamily="18" charset="0"/>
      <p:regular r:id="rId33"/>
    </p:embeddedFont>
    <p:embeddedFont>
      <p:font typeface="Impact" panose="020B0806030902050204" pitchFamily="34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.VnCooper" panose="020B7200000000000000" pitchFamily="3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CB44"/>
    <a:srgbClr val="040000"/>
    <a:srgbClr val="CC0099"/>
    <a:srgbClr val="F15A12"/>
    <a:srgbClr val="FFFF00"/>
    <a:srgbClr val="FFFF66"/>
    <a:srgbClr val="8ABCEF"/>
    <a:srgbClr val="E6E6E6"/>
    <a:srgbClr val="878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033" autoAdjust="0"/>
  </p:normalViewPr>
  <p:slideViewPr>
    <p:cSldViewPr>
      <p:cViewPr varScale="1">
        <p:scale>
          <a:sx n="49" d="100"/>
          <a:sy n="49" d="100"/>
        </p:scale>
        <p:origin x="5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xmlns="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19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20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21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audio22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3291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20600" y="8627272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six o’clock.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00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o’clock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6A07BB0-EA9C-2463-5029-2CBB555EC74A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1767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20600" y="8612032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77862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13579" y="8631494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15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fifteen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47733FF-A826-A979-3A4B-C04CD9097100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B5176E1-1ECC-A4EB-8FD8-4C22E15E4A64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AF6051-9FC7-7BFC-12AD-7A2CE0567554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28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454774" y="7461505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3000" y="855586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981392" y="7421690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865979" y="8575322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30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thirty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3108813-3056-8332-8B2C-1C8908651AF1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CEC21F7-9204-8D6F-C49B-5FEA78EEBB59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D8ABBC-C24B-197E-2605-3E3039B55A3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78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78574" y="7628946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96800" y="8723301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905192" y="7589131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89779" y="8742763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45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forty-five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33F0EA-3844-4BB3-0DC3-1ABFE40D26EA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6600234-F929-3A9E-DCD8-D9991516EDFE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33EAE7E-00E6-2D84-979C-76EF8EE98B39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021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871B-F3A7-AF9A-0EE3-9DF01F9F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095500"/>
            <a:ext cx="4477111" cy="289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45A5B-A5E9-4B64-A722-39051D71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824" y="2099053"/>
            <a:ext cx="4477111" cy="2892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1F03-5855-EC68-3753-ED6A84C7B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7" y="6286500"/>
            <a:ext cx="4484217" cy="289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E75ED-A3D3-9B30-95B5-315E06C9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824" y="6286499"/>
            <a:ext cx="4477111" cy="28923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654047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168024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660974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174951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six o’clock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 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78530" y="6134890"/>
            <a:ext cx="6474870" cy="3037007"/>
            <a:chOff x="4142213" y="3183324"/>
            <a:chExt cx="4596762" cy="24786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188395" y="4983752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079969" y="838649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53" y="796938"/>
            <a:ext cx="1060614" cy="106061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514812" y="796938"/>
            <a:ext cx="6175546" cy="817245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What time is it?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810000" y="2629879"/>
            <a:ext cx="4792585" cy="32608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7092107" y="2629879"/>
            <a:ext cx="1510478" cy="41853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2427904" cy="400149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5389063" cy="350501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5514811" y="1812634"/>
            <a:ext cx="6175547" cy="817245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12976260" y="679313"/>
            <a:ext cx="486289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13258800" y="1914343"/>
            <a:ext cx="3960655" cy="8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84200" y="1094393"/>
            <a:ext cx="898217" cy="89821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556" y="5890726"/>
            <a:ext cx="3504380" cy="270671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926" y="6838124"/>
            <a:ext cx="3504380" cy="2706716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44" y="6912670"/>
            <a:ext cx="3501043" cy="2706717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95" y="5638797"/>
            <a:ext cx="3501043" cy="27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8" grpId="0" animBg="1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1F3D60B-C1D9-8938-A05E-C0E1CD94A20A}"/>
              </a:ext>
            </a:extLst>
          </p:cNvPr>
          <p:cNvSpPr txBox="1"/>
          <p:nvPr/>
        </p:nvSpPr>
        <p:spPr>
          <a:xfrm>
            <a:off x="1341122" y="223421"/>
            <a:ext cx="16196244" cy="1212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41"/>
              </a:lnSpc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Can you remember and say numbers: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1226FE2-D3F8-09A1-812B-B09E8F21275C}"/>
              </a:ext>
            </a:extLst>
          </p:cNvPr>
          <p:cNvSpPr txBox="1"/>
          <p:nvPr/>
        </p:nvSpPr>
        <p:spPr>
          <a:xfrm>
            <a:off x="1644474" y="1943100"/>
            <a:ext cx="2010697" cy="17697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5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64E174-050D-A03D-4F18-3A801589D254}"/>
              </a:ext>
            </a:extLst>
          </p:cNvPr>
          <p:cNvSpPr txBox="1"/>
          <p:nvPr/>
        </p:nvSpPr>
        <p:spPr>
          <a:xfrm>
            <a:off x="1300345" y="4685377"/>
            <a:ext cx="2698955" cy="17697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5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D7A483-96A5-C335-E944-AD666E1E5926}"/>
              </a:ext>
            </a:extLst>
          </p:cNvPr>
          <p:cNvSpPr txBox="1"/>
          <p:nvPr/>
        </p:nvSpPr>
        <p:spPr>
          <a:xfrm>
            <a:off x="973422" y="7427655"/>
            <a:ext cx="3352800" cy="17697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500" b="1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66474E2-7D14-94D7-3A34-C8B3A4B3567D}"/>
              </a:ext>
            </a:extLst>
          </p:cNvPr>
          <p:cNvSpPr txBox="1"/>
          <p:nvPr/>
        </p:nvSpPr>
        <p:spPr>
          <a:xfrm>
            <a:off x="9439244" y="1465288"/>
            <a:ext cx="3688078" cy="17697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5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8E09E15-6346-8F49-9DFA-D9D44FCE3E6E}"/>
              </a:ext>
            </a:extLst>
          </p:cNvPr>
          <p:cNvSpPr txBox="1"/>
          <p:nvPr/>
        </p:nvSpPr>
        <p:spPr>
          <a:xfrm>
            <a:off x="9933806" y="3615978"/>
            <a:ext cx="2698955" cy="17697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500" b="1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E086C7E-5723-0DC6-AA59-6A6E4732A812}"/>
              </a:ext>
            </a:extLst>
          </p:cNvPr>
          <p:cNvSpPr txBox="1"/>
          <p:nvPr/>
        </p:nvSpPr>
        <p:spPr>
          <a:xfrm>
            <a:off x="9606883" y="5766668"/>
            <a:ext cx="3352800" cy="17697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500" b="1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2219D79-023D-06C0-8DC6-5D5F546B5198}"/>
              </a:ext>
            </a:extLst>
          </p:cNvPr>
          <p:cNvSpPr txBox="1"/>
          <p:nvPr/>
        </p:nvSpPr>
        <p:spPr>
          <a:xfrm>
            <a:off x="4295772" y="2212405"/>
            <a:ext cx="2712198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7C5332F-85CB-BFD3-A799-3BCF7BE5255E}"/>
              </a:ext>
            </a:extLst>
          </p:cNvPr>
          <p:cNvSpPr txBox="1"/>
          <p:nvPr/>
        </p:nvSpPr>
        <p:spPr>
          <a:xfrm>
            <a:off x="4295772" y="4954681"/>
            <a:ext cx="3640578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1DF0B1F-F412-542E-469E-75BA80A4B01E}"/>
              </a:ext>
            </a:extLst>
          </p:cNvPr>
          <p:cNvSpPr txBox="1"/>
          <p:nvPr/>
        </p:nvSpPr>
        <p:spPr>
          <a:xfrm>
            <a:off x="4295772" y="7696959"/>
            <a:ext cx="452254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28C0C43-5BC9-BC21-B3CC-C27953ABAF35}"/>
              </a:ext>
            </a:extLst>
          </p:cNvPr>
          <p:cNvSpPr txBox="1"/>
          <p:nvPr/>
        </p:nvSpPr>
        <p:spPr>
          <a:xfrm>
            <a:off x="12632760" y="1734593"/>
            <a:ext cx="5333261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F1F4C73-5839-04F8-D588-5A452D105748}"/>
              </a:ext>
            </a:extLst>
          </p:cNvPr>
          <p:cNvSpPr txBox="1"/>
          <p:nvPr/>
        </p:nvSpPr>
        <p:spPr>
          <a:xfrm>
            <a:off x="12632761" y="3885283"/>
            <a:ext cx="36576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EAFBBB5-FFD6-6299-427F-DAF8D041113C}"/>
              </a:ext>
            </a:extLst>
          </p:cNvPr>
          <p:cNvSpPr txBox="1"/>
          <p:nvPr/>
        </p:nvSpPr>
        <p:spPr>
          <a:xfrm>
            <a:off x="12632761" y="6035973"/>
            <a:ext cx="36576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3839D73-1A10-D5E8-E634-EC1BFFC48420}"/>
              </a:ext>
            </a:extLst>
          </p:cNvPr>
          <p:cNvSpPr txBox="1"/>
          <p:nvPr/>
        </p:nvSpPr>
        <p:spPr>
          <a:xfrm>
            <a:off x="9606883" y="7917359"/>
            <a:ext cx="3352800" cy="17697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500" b="1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9E38BE42-70B5-35E7-45B9-3653A99F3A2C}"/>
              </a:ext>
            </a:extLst>
          </p:cNvPr>
          <p:cNvSpPr txBox="1"/>
          <p:nvPr/>
        </p:nvSpPr>
        <p:spPr>
          <a:xfrm>
            <a:off x="12632761" y="8186663"/>
            <a:ext cx="3657600" cy="123110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</a:p>
        </p:txBody>
      </p:sp>
    </p:spTree>
    <p:extLst>
      <p:ext uri="{BB962C8B-B14F-4D97-AF65-F5344CB8AC3E}">
        <p14:creationId xmlns:p14="http://schemas.microsoft.com/office/powerpoint/2010/main" val="10636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894653" y="1622536"/>
            <a:ext cx="1899878" cy="1569135"/>
            <a:chOff x="4372293" y="3304722"/>
            <a:chExt cx="1513988" cy="1250423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72293" y="3892935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452970" y="221094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o’clock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343400" y="3774339"/>
            <a:ext cx="463585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What time</a:t>
            </a:r>
          </a:p>
        </p:txBody>
      </p:sp>
      <p:sp>
        <p:nvSpPr>
          <p:cNvPr id="14" name="Mspham-0936082789Title 4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7546690" y="221094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/əˈklɒk/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60BF77C-4D59-7CF1-6EE5-1C9727BF2906}"/>
              </a:ext>
            </a:extLst>
          </p:cNvPr>
          <p:cNvSpPr txBox="1">
            <a:spLocks/>
          </p:cNvSpPr>
          <p:nvPr/>
        </p:nvSpPr>
        <p:spPr>
          <a:xfrm>
            <a:off x="7589520" y="3774339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/wɒt taɪm/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1265250" y="2210942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giờ (đúng)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11308080" y="3774339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Mấy giờ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844603" y="168326"/>
            <a:ext cx="13820172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4452970" y="6901133"/>
            <a:ext cx="36576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thirty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4452970" y="8464532"/>
            <a:ext cx="5833044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forty-five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4452970" y="5337736"/>
            <a:ext cx="4522540" cy="109728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fifteen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109BE0B-C1A3-BC89-4A48-4AEF9619BFCA}"/>
              </a:ext>
            </a:extLst>
          </p:cNvPr>
          <p:cNvSpPr txBox="1">
            <a:spLocks/>
          </p:cNvSpPr>
          <p:nvPr/>
        </p:nvSpPr>
        <p:spPr>
          <a:xfrm>
            <a:off x="7589520" y="5337736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/ˌfɪfˈtiːn/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7589520" y="6901133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/>
              <a:t>/ˈθ</a:t>
            </a:r>
            <a:r>
              <a:rPr lang="en-US"/>
              <a:t>ɜːti/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7589520" y="846453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/fɔːti ˈfaɪv/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11308080" y="5337736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11308080" y="6901133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11308080" y="8464532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56803-0F1E-9D46-610E-945D7196E01E}"/>
              </a:ext>
            </a:extLst>
          </p:cNvPr>
          <p:cNvGrpSpPr/>
          <p:nvPr/>
        </p:nvGrpSpPr>
        <p:grpSpPr>
          <a:xfrm>
            <a:off x="1667321" y="3352207"/>
            <a:ext cx="2477579" cy="1582623"/>
            <a:chOff x="888610" y="3865009"/>
            <a:chExt cx="3055280" cy="19516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2C5048-47DF-FE05-07A0-A089E6599E6E}"/>
                </a:ext>
              </a:extLst>
            </p:cNvPr>
            <p:cNvGrpSpPr/>
            <p:nvPr/>
          </p:nvGrpSpPr>
          <p:grpSpPr>
            <a:xfrm>
              <a:off x="888610" y="3865009"/>
              <a:ext cx="3055280" cy="1951646"/>
              <a:chOff x="526121" y="1938113"/>
              <a:chExt cx="3055280" cy="195164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0242B45-38B1-1972-5F00-A249E6A71B31}"/>
                  </a:ext>
                </a:extLst>
              </p:cNvPr>
              <p:cNvSpPr/>
              <p:nvPr/>
            </p:nvSpPr>
            <p:spPr>
              <a:xfrm>
                <a:off x="526121" y="1938113"/>
                <a:ext cx="3055280" cy="195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D57B156-61CD-8713-726F-F7C949E3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346" y="2252731"/>
                <a:ext cx="1040908" cy="1375548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0485B2-FF8E-B213-2411-B1FEB317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4173" y="4124034"/>
              <a:ext cx="908506" cy="150779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858AA9-4581-3452-6AB1-2E02F75F42F1}"/>
              </a:ext>
            </a:extLst>
          </p:cNvPr>
          <p:cNvGrpSpPr/>
          <p:nvPr/>
        </p:nvGrpSpPr>
        <p:grpSpPr>
          <a:xfrm>
            <a:off x="1667321" y="1563388"/>
            <a:ext cx="2477579" cy="1582623"/>
            <a:chOff x="1098699" y="1471121"/>
            <a:chExt cx="3055280" cy="195164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909D0A-DA28-81B3-3136-BFC368E0920F}"/>
                </a:ext>
              </a:extLst>
            </p:cNvPr>
            <p:cNvGrpSpPr/>
            <p:nvPr/>
          </p:nvGrpSpPr>
          <p:grpSpPr>
            <a:xfrm>
              <a:off x="1098699" y="1471121"/>
              <a:ext cx="3055280" cy="1951646"/>
              <a:chOff x="526121" y="1938113"/>
              <a:chExt cx="3055280" cy="195164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D34151-4E74-4611-52B0-62E7CD373814}"/>
                  </a:ext>
                </a:extLst>
              </p:cNvPr>
              <p:cNvSpPr/>
              <p:nvPr/>
            </p:nvSpPr>
            <p:spPr>
              <a:xfrm>
                <a:off x="526121" y="1938113"/>
                <a:ext cx="3055280" cy="195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A18959D-4DE5-BF55-DAEF-B7342AC17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590" y="1996929"/>
                <a:ext cx="1488882" cy="1062101"/>
              </a:xfrm>
              <a:prstGeom prst="rect">
                <a:avLst/>
              </a:prstGeom>
            </p:spPr>
          </p:pic>
        </p:grp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BCF29151-B382-3003-BF0D-FDD4A5038F3D}"/>
                </a:ext>
              </a:extLst>
            </p:cNvPr>
            <p:cNvSpPr/>
            <p:nvPr/>
          </p:nvSpPr>
          <p:spPr>
            <a:xfrm rot="5400000">
              <a:off x="3125532" y="1516549"/>
              <a:ext cx="418084" cy="962609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845497A-4C9F-C3F7-4496-56B53DBDF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57221" y="2383306"/>
              <a:ext cx="1354706" cy="965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01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01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4" grpId="0"/>
      <p:bldP spid="16" grpId="0"/>
      <p:bldP spid="18" grpId="0"/>
      <p:bldP spid="20" grpId="0"/>
      <p:bldP spid="7" grpId="0"/>
      <p:bldP spid="7" grpId="1"/>
      <p:bldP spid="10" grpId="0"/>
      <p:bldP spid="10" grpId="1"/>
      <p:bldP spid="12" grpId="0"/>
      <p:bldP spid="12" grpId="1"/>
      <p:bldP spid="13" grpId="0"/>
      <p:bldP spid="15" grpId="0"/>
      <p:bldP spid="17" grpId="0"/>
      <p:bldP spid="19" grpId="0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70EEF9A-B0E6-D398-C3CE-1BD3BC69B5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74" y="8080917"/>
            <a:ext cx="973324" cy="973324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E703114-455D-D098-2EF8-8021C2ADB7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8080917"/>
            <a:ext cx="973324" cy="973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FCBFB7-AD16-585F-AC98-2301F0E66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1943100"/>
            <a:ext cx="16997121" cy="5474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66FE43-719D-CCF6-4A11-7A7F55B708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57" t="76558" r="9849" b="3703"/>
          <a:stretch/>
        </p:blipFill>
        <p:spPr>
          <a:xfrm>
            <a:off x="12108873" y="6134396"/>
            <a:ext cx="3976254" cy="1080654"/>
          </a:xfrm>
          <a:custGeom>
            <a:avLst/>
            <a:gdLst>
              <a:gd name="connsiteX0" fmla="*/ 0 w 3976254"/>
              <a:gd name="connsiteY0" fmla="*/ 0 h 1080654"/>
              <a:gd name="connsiteX1" fmla="*/ 3976254 w 3976254"/>
              <a:gd name="connsiteY1" fmla="*/ 0 h 1080654"/>
              <a:gd name="connsiteX2" fmla="*/ 3976254 w 3976254"/>
              <a:gd name="connsiteY2" fmla="*/ 1080654 h 1080654"/>
              <a:gd name="connsiteX3" fmla="*/ 0 w 3976254"/>
              <a:gd name="connsiteY3" fmla="*/ 1080654 h 1080654"/>
              <a:gd name="connsiteX4" fmla="*/ 0 w 3976254"/>
              <a:gd name="connsiteY4" fmla="*/ 0 h 1080654"/>
              <a:gd name="connsiteX5" fmla="*/ 6927 w 3976254"/>
              <a:gd name="connsiteY5" fmla="*/ 10530 h 1080654"/>
              <a:gd name="connsiteX6" fmla="*/ 6927 w 3976254"/>
              <a:gd name="connsiteY6" fmla="*/ 441562 h 1080654"/>
              <a:gd name="connsiteX7" fmla="*/ 2660072 w 3976254"/>
              <a:gd name="connsiteY7" fmla="*/ 441562 h 1080654"/>
              <a:gd name="connsiteX8" fmla="*/ 2660072 w 3976254"/>
              <a:gd name="connsiteY8" fmla="*/ 10530 h 1080654"/>
              <a:gd name="connsiteX9" fmla="*/ 6927 w 3976254"/>
              <a:gd name="connsiteY9" fmla="*/ 1053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76254" h="1080654">
                <a:moveTo>
                  <a:pt x="0" y="0"/>
                </a:moveTo>
                <a:lnTo>
                  <a:pt x="3976254" y="0"/>
                </a:lnTo>
                <a:lnTo>
                  <a:pt x="3976254" y="1080654"/>
                </a:lnTo>
                <a:lnTo>
                  <a:pt x="0" y="1080654"/>
                </a:lnTo>
                <a:lnTo>
                  <a:pt x="0" y="0"/>
                </a:lnTo>
                <a:close/>
                <a:moveTo>
                  <a:pt x="6927" y="10530"/>
                </a:moveTo>
                <a:lnTo>
                  <a:pt x="6927" y="441562"/>
                </a:lnTo>
                <a:lnTo>
                  <a:pt x="2660072" y="441562"/>
                </a:lnTo>
                <a:lnTo>
                  <a:pt x="2660072" y="10530"/>
                </a:lnTo>
                <a:lnTo>
                  <a:pt x="6927" y="1053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6C2E75-0FF5-26F6-D954-0FAFC123AE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98" t="76750" r="17592" b="13319"/>
          <a:stretch/>
        </p:blipFill>
        <p:spPr>
          <a:xfrm>
            <a:off x="12115800" y="6144926"/>
            <a:ext cx="2653145" cy="543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D6068-FE66-6AA7-02C5-CFBDEE5304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792" t="11014" r="27373" b="78674"/>
          <a:stretch/>
        </p:blipFill>
        <p:spPr>
          <a:xfrm>
            <a:off x="10584873" y="2546068"/>
            <a:ext cx="2521528" cy="564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1866DB-8ED5-EA03-8837-E4F096908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208" t="84624" r="70982" b="4968"/>
          <a:stretch/>
        </p:blipFill>
        <p:spPr>
          <a:xfrm>
            <a:off x="2666999" y="6575958"/>
            <a:ext cx="3027219" cy="569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648725-87CD-A788-57CD-028F97DEE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416" t="29677" r="50768" b="60137"/>
          <a:stretch/>
        </p:blipFill>
        <p:spPr>
          <a:xfrm>
            <a:off x="6781800" y="3567841"/>
            <a:ext cx="2348345" cy="55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16EC8D-0C89-5FF6-2D07-982CAC7FB2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795" t="4623" r="70411" b="84968"/>
          <a:stretch/>
        </p:blipFill>
        <p:spPr>
          <a:xfrm>
            <a:off x="3276599" y="2196240"/>
            <a:ext cx="2514601" cy="569819"/>
          </a:xfrm>
          <a:prstGeom prst="rect">
            <a:avLst/>
          </a:prstGeom>
        </p:spPr>
      </p:pic>
      <p:pic>
        <p:nvPicPr>
          <p:cNvPr id="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B6E7746-4C3C-2444-2652-2B97AA0E3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193" y="6387310"/>
            <a:ext cx="574825" cy="5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giờ: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724431" y="1333500"/>
            <a:ext cx="6839138" cy="1649514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A7E8FF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29C4A05B-B512-22D9-26B5-EDED77B74ECA}"/>
              </a:ext>
            </a:extLst>
          </p:cNvPr>
          <p:cNvSpPr/>
          <p:nvPr/>
        </p:nvSpPr>
        <p:spPr>
          <a:xfrm>
            <a:off x="1314262" y="5209171"/>
            <a:ext cx="7072634" cy="91940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8169E517-AA96-ECF5-4F03-9C5CA8B23116}"/>
              </a:ext>
            </a:extLst>
          </p:cNvPr>
          <p:cNvSpPr/>
          <p:nvPr/>
        </p:nvSpPr>
        <p:spPr>
          <a:xfrm>
            <a:off x="10134600" y="5209171"/>
            <a:ext cx="6839138" cy="91940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314262" y="6245127"/>
            <a:ext cx="69153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It’s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six 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27B96175-F891-21F8-0F66-2D78EEEA30A8}"/>
              </a:ext>
            </a:extLst>
          </p:cNvPr>
          <p:cNvSpPr/>
          <p:nvPr/>
        </p:nvSpPr>
        <p:spPr>
          <a:xfrm>
            <a:off x="10134601" y="6245126"/>
            <a:ext cx="6705600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It’s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six fifteen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7B85EF9-0AF7-CDC6-7C93-D56CD7B9BD25}"/>
              </a:ext>
            </a:extLst>
          </p:cNvPr>
          <p:cNvGrpSpPr/>
          <p:nvPr/>
        </p:nvGrpSpPr>
        <p:grpSpPr>
          <a:xfrm>
            <a:off x="2696490" y="7047438"/>
            <a:ext cx="3740158" cy="2518065"/>
            <a:chOff x="2696490" y="7178124"/>
            <a:chExt cx="3740158" cy="251806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783784B-33F0-E485-1BE4-DEAFB168A088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FD931A6-4538-E52D-4406-4DE34986E6F5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51" name="Mspham-0936082789">
                  <a:extLst>
                    <a:ext uri="{FF2B5EF4-FFF2-40B4-BE49-F238E27FC236}">
                      <a16:creationId xmlns:a16="http://schemas.microsoft.com/office/drawing/2014/main" id="{E5199C11-7810-D7D9-551A-2D3450597FC0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52" name="MsPham-0936082789">
                  <a:extLst>
                    <a:ext uri="{FF2B5EF4-FFF2-40B4-BE49-F238E27FC236}">
                      <a16:creationId xmlns:a16="http://schemas.microsoft.com/office/drawing/2014/main" id="{5360D5D9-4CA9-8F31-5221-C0CCDEDB95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53" name="Mspham-0936082789">
                <a:extLst>
                  <a:ext uri="{FF2B5EF4-FFF2-40B4-BE49-F238E27FC236}">
                    <a16:creationId xmlns:a16="http://schemas.microsoft.com/office/drawing/2014/main" id="{304CE502-1FE4-EEEC-4CD5-3EF7396D3AC1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54" name="Mspham-0936082789">
                  <a:extLst>
                    <a:ext uri="{FF2B5EF4-FFF2-40B4-BE49-F238E27FC236}">
                      <a16:creationId xmlns:a16="http://schemas.microsoft.com/office/drawing/2014/main" id="{26A46E2B-9BD5-76C7-127D-F335F24F2E18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55" name="MsPham-0936082789">
                  <a:extLst>
                    <a:ext uri="{FF2B5EF4-FFF2-40B4-BE49-F238E27FC236}">
                      <a16:creationId xmlns:a16="http://schemas.microsoft.com/office/drawing/2014/main" id="{C8C81AEB-341E-43B2-0290-0C1EEE9302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56" name="Mspham-0936082789">
                <a:extLst>
                  <a:ext uri="{FF2B5EF4-FFF2-40B4-BE49-F238E27FC236}">
                    <a16:creationId xmlns:a16="http://schemas.microsoft.com/office/drawing/2014/main" id="{E5FB5CBC-B5A5-8B18-5676-844ADAA22998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57" name="Mspham-0936082789">
                  <a:extLst>
                    <a:ext uri="{FF2B5EF4-FFF2-40B4-BE49-F238E27FC236}">
                      <a16:creationId xmlns:a16="http://schemas.microsoft.com/office/drawing/2014/main" id="{6D5ACC90-65DE-1C23-C2A0-CA5C6D57B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58" name="Mspham-0936082789">
                  <a:extLst>
                    <a:ext uri="{FF2B5EF4-FFF2-40B4-BE49-F238E27FC236}">
                      <a16:creationId xmlns:a16="http://schemas.microsoft.com/office/drawing/2014/main" id="{920955ED-B687-DC4C-258C-DCE7B5CBDB4F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E98F4850-A4C4-51F8-15DA-B27FB8D2EC9F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3083845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6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00 </a:t>
              </a:r>
            </a:p>
          </p:txBody>
        </p:sp>
        <p:sp>
          <p:nvSpPr>
            <p:cNvPr id="71" name="Mspham-0936082789">
              <a:extLst>
                <a:ext uri="{FF2B5EF4-FFF2-40B4-BE49-F238E27FC236}">
                  <a16:creationId xmlns:a16="http://schemas.microsoft.com/office/drawing/2014/main" id="{D184820A-273B-E005-C4E4-09DA9FA48527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DA3070-7BE7-3DA3-C2E0-9F092257FAE1}"/>
              </a:ext>
            </a:extLst>
          </p:cNvPr>
          <p:cNvGrpSpPr/>
          <p:nvPr/>
        </p:nvGrpSpPr>
        <p:grpSpPr>
          <a:xfrm>
            <a:off x="11684090" y="7105402"/>
            <a:ext cx="3740158" cy="2518065"/>
            <a:chOff x="11684090" y="7236088"/>
            <a:chExt cx="3740158" cy="251806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3496170-8563-15ED-34E7-B7EAA4634A1D}"/>
                </a:ext>
              </a:extLst>
            </p:cNvPr>
            <p:cNvGrpSpPr/>
            <p:nvPr/>
          </p:nvGrpSpPr>
          <p:grpSpPr>
            <a:xfrm>
              <a:off x="11684090" y="7236088"/>
              <a:ext cx="3740158" cy="2518065"/>
              <a:chOff x="1746242" y="5633967"/>
              <a:chExt cx="6564566" cy="441960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AB61451C-FC89-4F67-D232-56EBCE232BFD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85" name="Mspham-0936082789">
                  <a:extLst>
                    <a:ext uri="{FF2B5EF4-FFF2-40B4-BE49-F238E27FC236}">
                      <a16:creationId xmlns:a16="http://schemas.microsoft.com/office/drawing/2014/main" id="{A9079645-0349-AC4B-0146-178105697668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86" name="MsPham-0936082789">
                  <a:extLst>
                    <a:ext uri="{FF2B5EF4-FFF2-40B4-BE49-F238E27FC236}">
                      <a16:creationId xmlns:a16="http://schemas.microsoft.com/office/drawing/2014/main" id="{682D2FB0-1DED-AF9F-30DB-4E3E42561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79" name="Mspham-0936082789">
                <a:extLst>
                  <a:ext uri="{FF2B5EF4-FFF2-40B4-BE49-F238E27FC236}">
                    <a16:creationId xmlns:a16="http://schemas.microsoft.com/office/drawing/2014/main" id="{EC6932CD-FC18-73D6-C86A-924EE29A1060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83" name="Mspham-0936082789">
                  <a:extLst>
                    <a:ext uri="{FF2B5EF4-FFF2-40B4-BE49-F238E27FC236}">
                      <a16:creationId xmlns:a16="http://schemas.microsoft.com/office/drawing/2014/main" id="{CCAC6BBD-139C-7363-8820-26230EF18167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84" name="MsPham-0936082789">
                  <a:extLst>
                    <a:ext uri="{FF2B5EF4-FFF2-40B4-BE49-F238E27FC236}">
                      <a16:creationId xmlns:a16="http://schemas.microsoft.com/office/drawing/2014/main" id="{4C8323DC-4561-3226-48E9-873915581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80" name="Mspham-0936082789">
                <a:extLst>
                  <a:ext uri="{FF2B5EF4-FFF2-40B4-BE49-F238E27FC236}">
                    <a16:creationId xmlns:a16="http://schemas.microsoft.com/office/drawing/2014/main" id="{9E540267-E162-AA57-9CB7-B0DC4300DCDE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81" name="Mspham-0936082789">
                  <a:extLst>
                    <a:ext uri="{FF2B5EF4-FFF2-40B4-BE49-F238E27FC236}">
                      <a16:creationId xmlns:a16="http://schemas.microsoft.com/office/drawing/2014/main" id="{F10FAB30-4FEC-B09F-3A94-A910B514E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82" name="Mspham-0936082789">
                  <a:extLst>
                    <a:ext uri="{FF2B5EF4-FFF2-40B4-BE49-F238E27FC236}">
                      <a16:creationId xmlns:a16="http://schemas.microsoft.com/office/drawing/2014/main" id="{6A869DE1-9F9F-CC8D-47C2-79DFD73872E0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90199659-F8BA-F22C-E66A-6AE3A29F92A7}"/>
                </a:ext>
              </a:extLst>
            </p:cNvPr>
            <p:cNvSpPr txBox="1">
              <a:spLocks/>
            </p:cNvSpPr>
            <p:nvPr/>
          </p:nvSpPr>
          <p:spPr>
            <a:xfrm>
              <a:off x="11977626" y="8114274"/>
              <a:ext cx="3083845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6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15 </a:t>
              </a:r>
            </a:p>
          </p:txBody>
        </p:sp>
        <p:sp>
          <p:nvSpPr>
            <p:cNvPr id="77" name="Mspham-0936082789">
              <a:extLst>
                <a:ext uri="{FF2B5EF4-FFF2-40B4-BE49-F238E27FC236}">
                  <a16:creationId xmlns:a16="http://schemas.microsoft.com/office/drawing/2014/main" id="{4D08EB53-F99E-6F94-4DAD-97735CDBC02F}"/>
                </a:ext>
              </a:extLst>
            </p:cNvPr>
            <p:cNvSpPr txBox="1">
              <a:spLocks/>
            </p:cNvSpPr>
            <p:nvPr/>
          </p:nvSpPr>
          <p:spPr>
            <a:xfrm>
              <a:off x="14016801" y="7804941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  <p:sp>
        <p:nvSpPr>
          <p:cNvPr id="88" name="Title 4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086600" y="2274748"/>
            <a:ext cx="369238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7DC334-84D0-3859-AD7A-ECACE8C64A9A}"/>
              </a:ext>
            </a:extLst>
          </p:cNvPr>
          <p:cNvCxnSpPr>
            <a:cxnSpLocks/>
            <a:stCxn id="7" idx="17"/>
          </p:cNvCxnSpPr>
          <p:nvPr/>
        </p:nvCxnSpPr>
        <p:spPr>
          <a:xfrm flipH="1">
            <a:off x="6172200" y="2973308"/>
            <a:ext cx="3299914" cy="22358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6B76C7-9CC6-4A34-9E7F-E2ACB3840743}"/>
              </a:ext>
            </a:extLst>
          </p:cNvPr>
          <p:cNvCxnSpPr>
            <a:cxnSpLocks/>
            <a:stCxn id="7" idx="17"/>
          </p:cNvCxnSpPr>
          <p:nvPr/>
        </p:nvCxnSpPr>
        <p:spPr>
          <a:xfrm>
            <a:off x="9472114" y="2973308"/>
            <a:ext cx="3091455" cy="22358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5" grpId="0"/>
      <p:bldP spid="17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871B-F3A7-AF9A-0EE3-9DF01F9FE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095500"/>
            <a:ext cx="4477111" cy="289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45A5B-A5E9-4B64-A722-39051D714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824" y="2099053"/>
            <a:ext cx="4477111" cy="2892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1F03-5855-EC68-3753-ED6A84C7B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047" y="6286500"/>
            <a:ext cx="4484217" cy="289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E75ED-A3D3-9B30-95B5-315E06C92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824" y="6286499"/>
            <a:ext cx="4477111" cy="28923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654047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168024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660974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174951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six o’clock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343</Words>
  <Application>Microsoft Office PowerPoint</Application>
  <PresentationFormat>Custom</PresentationFormat>
  <Paragraphs>165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Kirang Haerang</vt:lpstr>
      <vt:lpstr>Comic Sans MS</vt:lpstr>
      <vt:lpstr>.VnAvant</vt:lpstr>
      <vt:lpstr>Cooper Black</vt:lpstr>
      <vt:lpstr>Impact</vt:lpstr>
      <vt:lpstr>Arial</vt:lpstr>
      <vt:lpstr>Century Gothic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202</cp:revision>
  <dcterms:created xsi:type="dcterms:W3CDTF">2006-08-16T00:00:00Z</dcterms:created>
  <dcterms:modified xsi:type="dcterms:W3CDTF">2024-09-28T01:13:28Z</dcterms:modified>
  <dc:identifier>DAFhFAq5cvQ</dc:identifier>
</cp:coreProperties>
</file>