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8" r:id="rId2"/>
    <p:sldId id="488" r:id="rId3"/>
    <p:sldId id="556" r:id="rId4"/>
    <p:sldId id="555" r:id="rId5"/>
    <p:sldId id="484" r:id="rId6"/>
    <p:sldId id="1261" r:id="rId7"/>
    <p:sldId id="1262" r:id="rId8"/>
    <p:sldId id="568" r:id="rId9"/>
    <p:sldId id="1263" r:id="rId10"/>
    <p:sldId id="1264" r:id="rId11"/>
    <p:sldId id="1258" r:id="rId12"/>
    <p:sldId id="562" r:id="rId13"/>
    <p:sldId id="563" r:id="rId14"/>
    <p:sldId id="564" r:id="rId15"/>
    <p:sldId id="1265" r:id="rId16"/>
    <p:sldId id="1259" r:id="rId17"/>
  </p:sldIdLst>
  <p:sldSz cx="18288000" cy="10287000"/>
  <p:notesSz cx="6858000" cy="9144000"/>
  <p:embeddedFontLst>
    <p:embeddedFont>
      <p:font typeface="Kirang Haerang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.VnCooper" panose="020B7200000000000000" pitchFamily="34" charset="0"/>
      <p:regular r:id="rId24"/>
    </p:embeddedFont>
    <p:embeddedFont>
      <p:font typeface="Comic Sans MS" panose="030F0702030302020204" pitchFamily="66" charset="0"/>
      <p:regular r:id="rId25"/>
      <p:bold r:id="rId26"/>
      <p:italic r:id="rId27"/>
      <p:boldItalic r:id="rId28"/>
    </p:embeddedFont>
    <p:embeddedFont>
      <p:font typeface="Cooper Black" panose="0208090404030B020404" pitchFamily="18" charset="0"/>
      <p:regular r:id="rId29"/>
    </p:embeddedFont>
    <p:embeddedFont>
      <p:font typeface="Century Gothic" panose="020B0502020202020204" pitchFamily="34" charset="0"/>
      <p:regular r:id="rId30"/>
      <p:bold r:id="rId31"/>
      <p:italic r:id="rId32"/>
      <p:boldItalic r:id="rId33"/>
    </p:embeddedFont>
    <p:embeddedFont>
      <p:font typeface=".VnAvant" panose="020B7200000000000000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33"/>
    <a:srgbClr val="BB6D8D"/>
    <a:srgbClr val="F0DFE6"/>
    <a:srgbClr val="FF7171"/>
    <a:srgbClr val="FFC6C6"/>
    <a:srgbClr val="8ABCEF"/>
    <a:srgbClr val="E6DA92"/>
    <a:srgbClr val="ACF48C"/>
    <a:srgbClr val="C9F8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5033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viewProps" Target="view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41A5E-A65F-426B-8857-D8B78B259B08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1A444-A86E-4007-93F3-B6F01567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https://www.youtube.com/watch?v=8z3E7OM43gY&amp;list=PL8_ETpRL2xNbJTjsq6q8ex0yMu7g61wrf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65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https://www.youtube.com/watch?v=8z3E7OM43gY&amp;list=PL8_ETpRL2xNbJTjsq6q8ex0yMu7g61wrf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6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39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sv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BB145FF-9B95-A08C-C18F-A7FDC6F6E84E}"/>
              </a:ext>
            </a:extLst>
          </p:cNvPr>
          <p:cNvGrpSpPr/>
          <p:nvPr userDrawn="1"/>
        </p:nvGrpSpPr>
        <p:grpSpPr>
          <a:xfrm>
            <a:off x="0" y="-63359"/>
            <a:ext cx="18546250" cy="10669944"/>
            <a:chOff x="0" y="-63359"/>
            <a:chExt cx="18546250" cy="1066994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F09C7DE-1701-17DF-8C84-4B1AB17D641C}"/>
                </a:ext>
              </a:extLst>
            </p:cNvPr>
            <p:cNvGrpSpPr/>
            <p:nvPr/>
          </p:nvGrpSpPr>
          <p:grpSpPr>
            <a:xfrm>
              <a:off x="0" y="0"/>
              <a:ext cx="18288000" cy="10298441"/>
              <a:chOff x="0" y="0"/>
              <a:chExt cx="18288000" cy="10298441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C25D1A4-3893-4A01-4BBD-15D3381C9642}"/>
                  </a:ext>
                </a:extLst>
              </p:cNvPr>
              <p:cNvSpPr/>
              <p:nvPr/>
            </p:nvSpPr>
            <p:spPr>
              <a:xfrm>
                <a:off x="0" y="0"/>
                <a:ext cx="18288000" cy="10287000"/>
              </a:xfrm>
              <a:prstGeom prst="rect">
                <a:avLst/>
              </a:prstGeom>
              <a:solidFill>
                <a:srgbClr val="8ABC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0B8F0855-ED29-6812-644C-B1A60AB7838B}"/>
                  </a:ext>
                </a:extLst>
              </p:cNvPr>
              <p:cNvSpPr/>
              <p:nvPr/>
            </p:nvSpPr>
            <p:spPr>
              <a:xfrm>
                <a:off x="317090" y="372907"/>
                <a:ext cx="17653820" cy="9925534"/>
              </a:xfrm>
              <a:custGeom>
                <a:avLst/>
                <a:gdLst>
                  <a:gd name="connsiteX0" fmla="*/ 0 w 17653820"/>
                  <a:gd name="connsiteY0" fmla="*/ 490123 h 9925534"/>
                  <a:gd name="connsiteX1" fmla="*/ 490123 w 17653820"/>
                  <a:gd name="connsiteY1" fmla="*/ 0 h 9925534"/>
                  <a:gd name="connsiteX2" fmla="*/ 851384 w 17653820"/>
                  <a:gd name="connsiteY2" fmla="*/ 0 h 9925534"/>
                  <a:gd name="connsiteX3" fmla="*/ 1879588 w 17653820"/>
                  <a:gd name="connsiteY3" fmla="*/ 0 h 9925534"/>
                  <a:gd name="connsiteX4" fmla="*/ 2741055 w 17653820"/>
                  <a:gd name="connsiteY4" fmla="*/ 0 h 9925534"/>
                  <a:gd name="connsiteX5" fmla="*/ 3769259 w 17653820"/>
                  <a:gd name="connsiteY5" fmla="*/ 0 h 9925534"/>
                  <a:gd name="connsiteX6" fmla="*/ 4630727 w 17653820"/>
                  <a:gd name="connsiteY6" fmla="*/ 0 h 9925534"/>
                  <a:gd name="connsiteX7" fmla="*/ 5158724 w 17653820"/>
                  <a:gd name="connsiteY7" fmla="*/ 0 h 9925534"/>
                  <a:gd name="connsiteX8" fmla="*/ 5853456 w 17653820"/>
                  <a:gd name="connsiteY8" fmla="*/ 0 h 9925534"/>
                  <a:gd name="connsiteX9" fmla="*/ 6381452 w 17653820"/>
                  <a:gd name="connsiteY9" fmla="*/ 0 h 9925534"/>
                  <a:gd name="connsiteX10" fmla="*/ 7242920 w 17653820"/>
                  <a:gd name="connsiteY10" fmla="*/ 0 h 9925534"/>
                  <a:gd name="connsiteX11" fmla="*/ 7437446 w 17653820"/>
                  <a:gd name="connsiteY11" fmla="*/ 0 h 9925534"/>
                  <a:gd name="connsiteX12" fmla="*/ 8298913 w 17653820"/>
                  <a:gd name="connsiteY12" fmla="*/ 0 h 9925534"/>
                  <a:gd name="connsiteX13" fmla="*/ 9160381 w 17653820"/>
                  <a:gd name="connsiteY13" fmla="*/ 0 h 9925534"/>
                  <a:gd name="connsiteX14" fmla="*/ 9688378 w 17653820"/>
                  <a:gd name="connsiteY14" fmla="*/ 0 h 9925534"/>
                  <a:gd name="connsiteX15" fmla="*/ 10383110 w 17653820"/>
                  <a:gd name="connsiteY15" fmla="*/ 0 h 9925534"/>
                  <a:gd name="connsiteX16" fmla="*/ 10577635 w 17653820"/>
                  <a:gd name="connsiteY16" fmla="*/ 0 h 9925534"/>
                  <a:gd name="connsiteX17" fmla="*/ 11605839 w 17653820"/>
                  <a:gd name="connsiteY17" fmla="*/ 0 h 9925534"/>
                  <a:gd name="connsiteX18" fmla="*/ 12467307 w 17653820"/>
                  <a:gd name="connsiteY18" fmla="*/ 0 h 9925534"/>
                  <a:gd name="connsiteX19" fmla="*/ 13495511 w 17653820"/>
                  <a:gd name="connsiteY19" fmla="*/ 0 h 9925534"/>
                  <a:gd name="connsiteX20" fmla="*/ 13690036 w 17653820"/>
                  <a:gd name="connsiteY20" fmla="*/ 0 h 9925534"/>
                  <a:gd name="connsiteX21" fmla="*/ 14551504 w 17653820"/>
                  <a:gd name="connsiteY21" fmla="*/ 0 h 9925534"/>
                  <a:gd name="connsiteX22" fmla="*/ 15412972 w 17653820"/>
                  <a:gd name="connsiteY22" fmla="*/ 0 h 9925534"/>
                  <a:gd name="connsiteX23" fmla="*/ 15607497 w 17653820"/>
                  <a:gd name="connsiteY23" fmla="*/ 0 h 9925534"/>
                  <a:gd name="connsiteX24" fmla="*/ 17163697 w 17653820"/>
                  <a:gd name="connsiteY24" fmla="*/ 0 h 9925534"/>
                  <a:gd name="connsiteX25" fmla="*/ 17653820 w 17653820"/>
                  <a:gd name="connsiteY25" fmla="*/ 490123 h 9925534"/>
                  <a:gd name="connsiteX26" fmla="*/ 17653820 w 17653820"/>
                  <a:gd name="connsiteY26" fmla="*/ 1267675 h 9925534"/>
                  <a:gd name="connsiteX27" fmla="*/ 17653820 w 17653820"/>
                  <a:gd name="connsiteY27" fmla="*/ 1955774 h 9925534"/>
                  <a:gd name="connsiteX28" fmla="*/ 17653820 w 17653820"/>
                  <a:gd name="connsiteY28" fmla="*/ 2375514 h 9925534"/>
                  <a:gd name="connsiteX29" fmla="*/ 17653820 w 17653820"/>
                  <a:gd name="connsiteY29" fmla="*/ 3242519 h 9925534"/>
                  <a:gd name="connsiteX30" fmla="*/ 17653820 w 17653820"/>
                  <a:gd name="connsiteY30" fmla="*/ 3662260 h 9925534"/>
                  <a:gd name="connsiteX31" fmla="*/ 17653820 w 17653820"/>
                  <a:gd name="connsiteY31" fmla="*/ 4260906 h 9925534"/>
                  <a:gd name="connsiteX32" fmla="*/ 17653820 w 17653820"/>
                  <a:gd name="connsiteY32" fmla="*/ 4859552 h 9925534"/>
                  <a:gd name="connsiteX33" fmla="*/ 17653820 w 17653820"/>
                  <a:gd name="connsiteY33" fmla="*/ 5279293 h 9925534"/>
                  <a:gd name="connsiteX34" fmla="*/ 17653820 w 17653820"/>
                  <a:gd name="connsiteY34" fmla="*/ 5699033 h 9925534"/>
                  <a:gd name="connsiteX35" fmla="*/ 17653820 w 17653820"/>
                  <a:gd name="connsiteY35" fmla="*/ 6476585 h 9925534"/>
                  <a:gd name="connsiteX36" fmla="*/ 17653820 w 17653820"/>
                  <a:gd name="connsiteY36" fmla="*/ 7254137 h 9925534"/>
                  <a:gd name="connsiteX37" fmla="*/ 17653820 w 17653820"/>
                  <a:gd name="connsiteY37" fmla="*/ 7852783 h 9925534"/>
                  <a:gd name="connsiteX38" fmla="*/ 17653820 w 17653820"/>
                  <a:gd name="connsiteY38" fmla="*/ 8540882 h 9925534"/>
                  <a:gd name="connsiteX39" fmla="*/ 17653820 w 17653820"/>
                  <a:gd name="connsiteY39" fmla="*/ 9435411 h 9925534"/>
                  <a:gd name="connsiteX40" fmla="*/ 17163697 w 17653820"/>
                  <a:gd name="connsiteY40" fmla="*/ 9925534 h 9925534"/>
                  <a:gd name="connsiteX41" fmla="*/ 16802436 w 17653820"/>
                  <a:gd name="connsiteY41" fmla="*/ 9925534 h 9925534"/>
                  <a:gd name="connsiteX42" fmla="*/ 15940968 w 17653820"/>
                  <a:gd name="connsiteY42" fmla="*/ 9925534 h 9925534"/>
                  <a:gd name="connsiteX43" fmla="*/ 15579707 w 17653820"/>
                  <a:gd name="connsiteY43" fmla="*/ 9925534 h 9925534"/>
                  <a:gd name="connsiteX44" fmla="*/ 15385182 w 17653820"/>
                  <a:gd name="connsiteY44" fmla="*/ 9925534 h 9925534"/>
                  <a:gd name="connsiteX45" fmla="*/ 14356979 w 17653820"/>
                  <a:gd name="connsiteY45" fmla="*/ 9925534 h 9925534"/>
                  <a:gd name="connsiteX46" fmla="*/ 14162454 w 17653820"/>
                  <a:gd name="connsiteY46" fmla="*/ 9925534 h 9925534"/>
                  <a:gd name="connsiteX47" fmla="*/ 13300986 w 17653820"/>
                  <a:gd name="connsiteY47" fmla="*/ 9925534 h 9925534"/>
                  <a:gd name="connsiteX48" fmla="*/ 12939725 w 17653820"/>
                  <a:gd name="connsiteY48" fmla="*/ 9925534 h 9925534"/>
                  <a:gd name="connsiteX49" fmla="*/ 11911521 w 17653820"/>
                  <a:gd name="connsiteY49" fmla="*/ 9925534 h 9925534"/>
                  <a:gd name="connsiteX50" fmla="*/ 11216789 w 17653820"/>
                  <a:gd name="connsiteY50" fmla="*/ 9925534 h 9925534"/>
                  <a:gd name="connsiteX51" fmla="*/ 10522057 w 17653820"/>
                  <a:gd name="connsiteY51" fmla="*/ 9925534 h 9925534"/>
                  <a:gd name="connsiteX52" fmla="*/ 9827324 w 17653820"/>
                  <a:gd name="connsiteY52" fmla="*/ 9925534 h 9925534"/>
                  <a:gd name="connsiteX53" fmla="*/ 9632799 w 17653820"/>
                  <a:gd name="connsiteY53" fmla="*/ 9925534 h 9925534"/>
                  <a:gd name="connsiteX54" fmla="*/ 8604596 w 17653820"/>
                  <a:gd name="connsiteY54" fmla="*/ 9925534 h 9925534"/>
                  <a:gd name="connsiteX55" fmla="*/ 7743128 w 17653820"/>
                  <a:gd name="connsiteY55" fmla="*/ 9925534 h 9925534"/>
                  <a:gd name="connsiteX56" fmla="*/ 6881660 w 17653820"/>
                  <a:gd name="connsiteY56" fmla="*/ 9925534 h 9925534"/>
                  <a:gd name="connsiteX57" fmla="*/ 6353663 w 17653820"/>
                  <a:gd name="connsiteY57" fmla="*/ 9925534 h 9925534"/>
                  <a:gd name="connsiteX58" fmla="*/ 5825667 w 17653820"/>
                  <a:gd name="connsiteY58" fmla="*/ 9925534 h 9925534"/>
                  <a:gd name="connsiteX59" fmla="*/ 5464406 w 17653820"/>
                  <a:gd name="connsiteY59" fmla="*/ 9925534 h 9925534"/>
                  <a:gd name="connsiteX60" fmla="*/ 5103145 w 17653820"/>
                  <a:gd name="connsiteY60" fmla="*/ 9925534 h 9925534"/>
                  <a:gd name="connsiteX61" fmla="*/ 4408413 w 17653820"/>
                  <a:gd name="connsiteY61" fmla="*/ 9925534 h 9925534"/>
                  <a:gd name="connsiteX62" fmla="*/ 3380209 w 17653820"/>
                  <a:gd name="connsiteY62" fmla="*/ 9925534 h 9925534"/>
                  <a:gd name="connsiteX63" fmla="*/ 2518741 w 17653820"/>
                  <a:gd name="connsiteY63" fmla="*/ 9925534 h 9925534"/>
                  <a:gd name="connsiteX64" fmla="*/ 1990745 w 17653820"/>
                  <a:gd name="connsiteY64" fmla="*/ 9925534 h 9925534"/>
                  <a:gd name="connsiteX65" fmla="*/ 490123 w 17653820"/>
                  <a:gd name="connsiteY65" fmla="*/ 9925534 h 9925534"/>
                  <a:gd name="connsiteX66" fmla="*/ 0 w 17653820"/>
                  <a:gd name="connsiteY66" fmla="*/ 9435411 h 9925534"/>
                  <a:gd name="connsiteX67" fmla="*/ 0 w 17653820"/>
                  <a:gd name="connsiteY67" fmla="*/ 8657859 h 9925534"/>
                  <a:gd name="connsiteX68" fmla="*/ 0 w 17653820"/>
                  <a:gd name="connsiteY68" fmla="*/ 7880307 h 9925534"/>
                  <a:gd name="connsiteX69" fmla="*/ 0 w 17653820"/>
                  <a:gd name="connsiteY69" fmla="*/ 7102755 h 9925534"/>
                  <a:gd name="connsiteX70" fmla="*/ 0 w 17653820"/>
                  <a:gd name="connsiteY70" fmla="*/ 6325203 h 9925534"/>
                  <a:gd name="connsiteX71" fmla="*/ 0 w 17653820"/>
                  <a:gd name="connsiteY71" fmla="*/ 5458198 h 9925534"/>
                  <a:gd name="connsiteX72" fmla="*/ 0 w 17653820"/>
                  <a:gd name="connsiteY72" fmla="*/ 4591193 h 9925534"/>
                  <a:gd name="connsiteX73" fmla="*/ 0 w 17653820"/>
                  <a:gd name="connsiteY73" fmla="*/ 3813642 h 9925534"/>
                  <a:gd name="connsiteX74" fmla="*/ 0 w 17653820"/>
                  <a:gd name="connsiteY74" fmla="*/ 3304448 h 9925534"/>
                  <a:gd name="connsiteX75" fmla="*/ 0 w 17653820"/>
                  <a:gd name="connsiteY75" fmla="*/ 2795255 h 9925534"/>
                  <a:gd name="connsiteX76" fmla="*/ 0 w 17653820"/>
                  <a:gd name="connsiteY76" fmla="*/ 1928250 h 9925534"/>
                  <a:gd name="connsiteX77" fmla="*/ 0 w 17653820"/>
                  <a:gd name="connsiteY77" fmla="*/ 490123 h 9925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17653820" h="9925534" fill="none" extrusionOk="0">
                    <a:moveTo>
                      <a:pt x="0" y="490123"/>
                    </a:moveTo>
                    <a:cubicBezTo>
                      <a:pt x="9430" y="229733"/>
                      <a:pt x="224201" y="29525"/>
                      <a:pt x="490123" y="0"/>
                    </a:cubicBezTo>
                    <a:cubicBezTo>
                      <a:pt x="581749" y="-4907"/>
                      <a:pt x="765237" y="14188"/>
                      <a:pt x="851384" y="0"/>
                    </a:cubicBezTo>
                    <a:cubicBezTo>
                      <a:pt x="937531" y="-14188"/>
                      <a:pt x="1548111" y="27818"/>
                      <a:pt x="1879588" y="0"/>
                    </a:cubicBezTo>
                    <a:cubicBezTo>
                      <a:pt x="2211065" y="-27818"/>
                      <a:pt x="2334958" y="-10236"/>
                      <a:pt x="2741055" y="0"/>
                    </a:cubicBezTo>
                    <a:cubicBezTo>
                      <a:pt x="3147152" y="10236"/>
                      <a:pt x="3362237" y="38325"/>
                      <a:pt x="3769259" y="0"/>
                    </a:cubicBezTo>
                    <a:cubicBezTo>
                      <a:pt x="4176281" y="-38325"/>
                      <a:pt x="4209644" y="30657"/>
                      <a:pt x="4630727" y="0"/>
                    </a:cubicBezTo>
                    <a:cubicBezTo>
                      <a:pt x="5051810" y="-30657"/>
                      <a:pt x="5019551" y="-9749"/>
                      <a:pt x="5158724" y="0"/>
                    </a:cubicBezTo>
                    <a:cubicBezTo>
                      <a:pt x="5297897" y="9749"/>
                      <a:pt x="5543745" y="-27750"/>
                      <a:pt x="5853456" y="0"/>
                    </a:cubicBezTo>
                    <a:cubicBezTo>
                      <a:pt x="6163167" y="27750"/>
                      <a:pt x="6209231" y="-11513"/>
                      <a:pt x="6381452" y="0"/>
                    </a:cubicBezTo>
                    <a:cubicBezTo>
                      <a:pt x="6553673" y="11513"/>
                      <a:pt x="6969316" y="42721"/>
                      <a:pt x="7242920" y="0"/>
                    </a:cubicBezTo>
                    <a:cubicBezTo>
                      <a:pt x="7516524" y="-42721"/>
                      <a:pt x="7367359" y="-6779"/>
                      <a:pt x="7437446" y="0"/>
                    </a:cubicBezTo>
                    <a:cubicBezTo>
                      <a:pt x="7507533" y="6779"/>
                      <a:pt x="8121879" y="-23059"/>
                      <a:pt x="8298913" y="0"/>
                    </a:cubicBezTo>
                    <a:cubicBezTo>
                      <a:pt x="8475947" y="23059"/>
                      <a:pt x="8987735" y="-14909"/>
                      <a:pt x="9160381" y="0"/>
                    </a:cubicBezTo>
                    <a:cubicBezTo>
                      <a:pt x="9333027" y="14909"/>
                      <a:pt x="9448457" y="17840"/>
                      <a:pt x="9688378" y="0"/>
                    </a:cubicBezTo>
                    <a:cubicBezTo>
                      <a:pt x="9928299" y="-17840"/>
                      <a:pt x="10107832" y="19640"/>
                      <a:pt x="10383110" y="0"/>
                    </a:cubicBezTo>
                    <a:cubicBezTo>
                      <a:pt x="10658388" y="-19640"/>
                      <a:pt x="10510786" y="9281"/>
                      <a:pt x="10577635" y="0"/>
                    </a:cubicBezTo>
                    <a:cubicBezTo>
                      <a:pt x="10644484" y="-9281"/>
                      <a:pt x="11338597" y="18850"/>
                      <a:pt x="11605839" y="0"/>
                    </a:cubicBezTo>
                    <a:cubicBezTo>
                      <a:pt x="11873081" y="-18850"/>
                      <a:pt x="12139040" y="33386"/>
                      <a:pt x="12467307" y="0"/>
                    </a:cubicBezTo>
                    <a:cubicBezTo>
                      <a:pt x="12795574" y="-33386"/>
                      <a:pt x="13173303" y="-32229"/>
                      <a:pt x="13495511" y="0"/>
                    </a:cubicBezTo>
                    <a:cubicBezTo>
                      <a:pt x="13817719" y="32229"/>
                      <a:pt x="13599300" y="6915"/>
                      <a:pt x="13690036" y="0"/>
                    </a:cubicBezTo>
                    <a:cubicBezTo>
                      <a:pt x="13780773" y="-6915"/>
                      <a:pt x="14293923" y="-17615"/>
                      <a:pt x="14551504" y="0"/>
                    </a:cubicBezTo>
                    <a:cubicBezTo>
                      <a:pt x="14809085" y="17615"/>
                      <a:pt x="15108412" y="-42858"/>
                      <a:pt x="15412972" y="0"/>
                    </a:cubicBezTo>
                    <a:cubicBezTo>
                      <a:pt x="15717532" y="42858"/>
                      <a:pt x="15540474" y="3633"/>
                      <a:pt x="15607497" y="0"/>
                    </a:cubicBezTo>
                    <a:cubicBezTo>
                      <a:pt x="15674521" y="-3633"/>
                      <a:pt x="16812525" y="68368"/>
                      <a:pt x="17163697" y="0"/>
                    </a:cubicBezTo>
                    <a:cubicBezTo>
                      <a:pt x="17474997" y="-50131"/>
                      <a:pt x="17627329" y="209964"/>
                      <a:pt x="17653820" y="490123"/>
                    </a:cubicBezTo>
                    <a:cubicBezTo>
                      <a:pt x="17677809" y="676649"/>
                      <a:pt x="17624913" y="908697"/>
                      <a:pt x="17653820" y="1267675"/>
                    </a:cubicBezTo>
                    <a:cubicBezTo>
                      <a:pt x="17682727" y="1626653"/>
                      <a:pt x="17678955" y="1799916"/>
                      <a:pt x="17653820" y="1955774"/>
                    </a:cubicBezTo>
                    <a:cubicBezTo>
                      <a:pt x="17628685" y="2111632"/>
                      <a:pt x="17640991" y="2166397"/>
                      <a:pt x="17653820" y="2375514"/>
                    </a:cubicBezTo>
                    <a:cubicBezTo>
                      <a:pt x="17666649" y="2584631"/>
                      <a:pt x="17658505" y="2989381"/>
                      <a:pt x="17653820" y="3242519"/>
                    </a:cubicBezTo>
                    <a:cubicBezTo>
                      <a:pt x="17649135" y="3495657"/>
                      <a:pt x="17647020" y="3506046"/>
                      <a:pt x="17653820" y="3662260"/>
                    </a:cubicBezTo>
                    <a:cubicBezTo>
                      <a:pt x="17660620" y="3818474"/>
                      <a:pt x="17667936" y="4082105"/>
                      <a:pt x="17653820" y="4260906"/>
                    </a:cubicBezTo>
                    <a:cubicBezTo>
                      <a:pt x="17639704" y="4439707"/>
                      <a:pt x="17637833" y="4626852"/>
                      <a:pt x="17653820" y="4859552"/>
                    </a:cubicBezTo>
                    <a:cubicBezTo>
                      <a:pt x="17669807" y="5092252"/>
                      <a:pt x="17666746" y="5106296"/>
                      <a:pt x="17653820" y="5279293"/>
                    </a:cubicBezTo>
                    <a:cubicBezTo>
                      <a:pt x="17640894" y="5452290"/>
                      <a:pt x="17672626" y="5548385"/>
                      <a:pt x="17653820" y="5699033"/>
                    </a:cubicBezTo>
                    <a:cubicBezTo>
                      <a:pt x="17635014" y="5849681"/>
                      <a:pt x="17679867" y="6208316"/>
                      <a:pt x="17653820" y="6476585"/>
                    </a:cubicBezTo>
                    <a:cubicBezTo>
                      <a:pt x="17627773" y="6744854"/>
                      <a:pt x="17662151" y="6982587"/>
                      <a:pt x="17653820" y="7254137"/>
                    </a:cubicBezTo>
                    <a:cubicBezTo>
                      <a:pt x="17645489" y="7525687"/>
                      <a:pt x="17666837" y="7711842"/>
                      <a:pt x="17653820" y="7852783"/>
                    </a:cubicBezTo>
                    <a:cubicBezTo>
                      <a:pt x="17640803" y="7993724"/>
                      <a:pt x="17667921" y="8336346"/>
                      <a:pt x="17653820" y="8540882"/>
                    </a:cubicBezTo>
                    <a:cubicBezTo>
                      <a:pt x="17639719" y="8745418"/>
                      <a:pt x="17650822" y="9078469"/>
                      <a:pt x="17653820" y="9435411"/>
                    </a:cubicBezTo>
                    <a:cubicBezTo>
                      <a:pt x="17650725" y="9661325"/>
                      <a:pt x="17438890" y="9944854"/>
                      <a:pt x="17163697" y="9925534"/>
                    </a:cubicBezTo>
                    <a:cubicBezTo>
                      <a:pt x="17045753" y="9912424"/>
                      <a:pt x="16967862" y="9913833"/>
                      <a:pt x="16802436" y="9925534"/>
                    </a:cubicBezTo>
                    <a:cubicBezTo>
                      <a:pt x="16637010" y="9937235"/>
                      <a:pt x="16342966" y="9965389"/>
                      <a:pt x="15940968" y="9925534"/>
                    </a:cubicBezTo>
                    <a:cubicBezTo>
                      <a:pt x="15538970" y="9885679"/>
                      <a:pt x="15715129" y="9912279"/>
                      <a:pt x="15579707" y="9925534"/>
                    </a:cubicBezTo>
                    <a:cubicBezTo>
                      <a:pt x="15444285" y="9938789"/>
                      <a:pt x="15442549" y="9931878"/>
                      <a:pt x="15385182" y="9925534"/>
                    </a:cubicBezTo>
                    <a:cubicBezTo>
                      <a:pt x="15327816" y="9919190"/>
                      <a:pt x="14615365" y="9927744"/>
                      <a:pt x="14356979" y="9925534"/>
                    </a:cubicBezTo>
                    <a:cubicBezTo>
                      <a:pt x="14098593" y="9923324"/>
                      <a:pt x="14216919" y="9933062"/>
                      <a:pt x="14162454" y="9925534"/>
                    </a:cubicBezTo>
                    <a:cubicBezTo>
                      <a:pt x="14107989" y="9918006"/>
                      <a:pt x="13560055" y="9910631"/>
                      <a:pt x="13300986" y="9925534"/>
                    </a:cubicBezTo>
                    <a:cubicBezTo>
                      <a:pt x="13041917" y="9940437"/>
                      <a:pt x="13038510" y="9935383"/>
                      <a:pt x="12939725" y="9925534"/>
                    </a:cubicBezTo>
                    <a:cubicBezTo>
                      <a:pt x="12840940" y="9915685"/>
                      <a:pt x="12128399" y="9955337"/>
                      <a:pt x="11911521" y="9925534"/>
                    </a:cubicBezTo>
                    <a:cubicBezTo>
                      <a:pt x="11694643" y="9895731"/>
                      <a:pt x="11532859" y="9951542"/>
                      <a:pt x="11216789" y="9925534"/>
                    </a:cubicBezTo>
                    <a:cubicBezTo>
                      <a:pt x="10900719" y="9899526"/>
                      <a:pt x="10854772" y="9905545"/>
                      <a:pt x="10522057" y="9925534"/>
                    </a:cubicBezTo>
                    <a:cubicBezTo>
                      <a:pt x="10189342" y="9945523"/>
                      <a:pt x="9974433" y="9898432"/>
                      <a:pt x="9827324" y="9925534"/>
                    </a:cubicBezTo>
                    <a:cubicBezTo>
                      <a:pt x="9680215" y="9952636"/>
                      <a:pt x="9696868" y="9927028"/>
                      <a:pt x="9632799" y="9925534"/>
                    </a:cubicBezTo>
                    <a:cubicBezTo>
                      <a:pt x="9568731" y="9924040"/>
                      <a:pt x="8925426" y="9957486"/>
                      <a:pt x="8604596" y="9925534"/>
                    </a:cubicBezTo>
                    <a:cubicBezTo>
                      <a:pt x="8283766" y="9893582"/>
                      <a:pt x="7990280" y="9909216"/>
                      <a:pt x="7743128" y="9925534"/>
                    </a:cubicBezTo>
                    <a:cubicBezTo>
                      <a:pt x="7495976" y="9941852"/>
                      <a:pt x="7288627" y="9952071"/>
                      <a:pt x="6881660" y="9925534"/>
                    </a:cubicBezTo>
                    <a:cubicBezTo>
                      <a:pt x="6474693" y="9898997"/>
                      <a:pt x="6482298" y="9934458"/>
                      <a:pt x="6353663" y="9925534"/>
                    </a:cubicBezTo>
                    <a:cubicBezTo>
                      <a:pt x="6225028" y="9916610"/>
                      <a:pt x="5989571" y="9945942"/>
                      <a:pt x="5825667" y="9925534"/>
                    </a:cubicBezTo>
                    <a:cubicBezTo>
                      <a:pt x="5661763" y="9905126"/>
                      <a:pt x="5550090" y="9914419"/>
                      <a:pt x="5464406" y="9925534"/>
                    </a:cubicBezTo>
                    <a:cubicBezTo>
                      <a:pt x="5378722" y="9936649"/>
                      <a:pt x="5193281" y="9912942"/>
                      <a:pt x="5103145" y="9925534"/>
                    </a:cubicBezTo>
                    <a:cubicBezTo>
                      <a:pt x="5013009" y="9938126"/>
                      <a:pt x="4724894" y="9933244"/>
                      <a:pt x="4408413" y="9925534"/>
                    </a:cubicBezTo>
                    <a:cubicBezTo>
                      <a:pt x="4091932" y="9917824"/>
                      <a:pt x="3826677" y="9937508"/>
                      <a:pt x="3380209" y="9925534"/>
                    </a:cubicBezTo>
                    <a:cubicBezTo>
                      <a:pt x="2933741" y="9913560"/>
                      <a:pt x="2919637" y="9893344"/>
                      <a:pt x="2518741" y="9925534"/>
                    </a:cubicBezTo>
                    <a:cubicBezTo>
                      <a:pt x="2117845" y="9957724"/>
                      <a:pt x="2132901" y="9931897"/>
                      <a:pt x="1990745" y="9925534"/>
                    </a:cubicBezTo>
                    <a:cubicBezTo>
                      <a:pt x="1848589" y="9919171"/>
                      <a:pt x="1087742" y="9867189"/>
                      <a:pt x="490123" y="9925534"/>
                    </a:cubicBezTo>
                    <a:cubicBezTo>
                      <a:pt x="222061" y="9919203"/>
                      <a:pt x="55123" y="9670671"/>
                      <a:pt x="0" y="9435411"/>
                    </a:cubicBezTo>
                    <a:cubicBezTo>
                      <a:pt x="-28206" y="9228041"/>
                      <a:pt x="-24735" y="8843249"/>
                      <a:pt x="0" y="8657859"/>
                    </a:cubicBezTo>
                    <a:cubicBezTo>
                      <a:pt x="24735" y="8472469"/>
                      <a:pt x="-17048" y="8176303"/>
                      <a:pt x="0" y="7880307"/>
                    </a:cubicBezTo>
                    <a:cubicBezTo>
                      <a:pt x="17048" y="7584311"/>
                      <a:pt x="15771" y="7300713"/>
                      <a:pt x="0" y="7102755"/>
                    </a:cubicBezTo>
                    <a:cubicBezTo>
                      <a:pt x="-15771" y="6904797"/>
                      <a:pt x="30771" y="6679084"/>
                      <a:pt x="0" y="6325203"/>
                    </a:cubicBezTo>
                    <a:cubicBezTo>
                      <a:pt x="-30771" y="5971322"/>
                      <a:pt x="-10992" y="5683136"/>
                      <a:pt x="0" y="5458198"/>
                    </a:cubicBezTo>
                    <a:cubicBezTo>
                      <a:pt x="10992" y="5233260"/>
                      <a:pt x="12332" y="4798283"/>
                      <a:pt x="0" y="4591193"/>
                    </a:cubicBezTo>
                    <a:cubicBezTo>
                      <a:pt x="-12332" y="4384104"/>
                      <a:pt x="-10347" y="4027614"/>
                      <a:pt x="0" y="3813642"/>
                    </a:cubicBezTo>
                    <a:cubicBezTo>
                      <a:pt x="10347" y="3599670"/>
                      <a:pt x="-20953" y="3489315"/>
                      <a:pt x="0" y="3304448"/>
                    </a:cubicBezTo>
                    <a:cubicBezTo>
                      <a:pt x="20953" y="3119581"/>
                      <a:pt x="21410" y="2957878"/>
                      <a:pt x="0" y="2795255"/>
                    </a:cubicBezTo>
                    <a:cubicBezTo>
                      <a:pt x="-21410" y="2632632"/>
                      <a:pt x="-5600" y="2116260"/>
                      <a:pt x="0" y="1928250"/>
                    </a:cubicBezTo>
                    <a:cubicBezTo>
                      <a:pt x="5600" y="1740240"/>
                      <a:pt x="-54070" y="1146585"/>
                      <a:pt x="0" y="490123"/>
                    </a:cubicBezTo>
                    <a:close/>
                  </a:path>
                  <a:path w="17653820" h="9925534" stroke="0" extrusionOk="0">
                    <a:moveTo>
                      <a:pt x="0" y="490123"/>
                    </a:moveTo>
                    <a:cubicBezTo>
                      <a:pt x="-11668" y="218826"/>
                      <a:pt x="182799" y="-36095"/>
                      <a:pt x="490123" y="0"/>
                    </a:cubicBezTo>
                    <a:cubicBezTo>
                      <a:pt x="576323" y="8949"/>
                      <a:pt x="714271" y="-8947"/>
                      <a:pt x="851384" y="0"/>
                    </a:cubicBezTo>
                    <a:cubicBezTo>
                      <a:pt x="988497" y="8947"/>
                      <a:pt x="1254066" y="12399"/>
                      <a:pt x="1379380" y="0"/>
                    </a:cubicBezTo>
                    <a:cubicBezTo>
                      <a:pt x="1504694" y="-12399"/>
                      <a:pt x="1566498" y="-16580"/>
                      <a:pt x="1740641" y="0"/>
                    </a:cubicBezTo>
                    <a:cubicBezTo>
                      <a:pt x="1914784" y="16580"/>
                      <a:pt x="2347953" y="-34756"/>
                      <a:pt x="2768845" y="0"/>
                    </a:cubicBezTo>
                    <a:cubicBezTo>
                      <a:pt x="3189737" y="34756"/>
                      <a:pt x="3040388" y="-12341"/>
                      <a:pt x="3130106" y="0"/>
                    </a:cubicBezTo>
                    <a:cubicBezTo>
                      <a:pt x="3219824" y="12341"/>
                      <a:pt x="3795996" y="21528"/>
                      <a:pt x="4158309" y="0"/>
                    </a:cubicBezTo>
                    <a:cubicBezTo>
                      <a:pt x="4520622" y="-21528"/>
                      <a:pt x="4809957" y="-43691"/>
                      <a:pt x="5186513" y="0"/>
                    </a:cubicBezTo>
                    <a:cubicBezTo>
                      <a:pt x="5563069" y="43691"/>
                      <a:pt x="5791787" y="-19621"/>
                      <a:pt x="6047981" y="0"/>
                    </a:cubicBezTo>
                    <a:cubicBezTo>
                      <a:pt x="6304175" y="19621"/>
                      <a:pt x="6669709" y="-14519"/>
                      <a:pt x="7076185" y="0"/>
                    </a:cubicBezTo>
                    <a:cubicBezTo>
                      <a:pt x="7482661" y="14519"/>
                      <a:pt x="7262263" y="13388"/>
                      <a:pt x="7437445" y="0"/>
                    </a:cubicBezTo>
                    <a:cubicBezTo>
                      <a:pt x="7612627" y="-13388"/>
                      <a:pt x="8098777" y="20290"/>
                      <a:pt x="8465649" y="0"/>
                    </a:cubicBezTo>
                    <a:cubicBezTo>
                      <a:pt x="8832521" y="-20290"/>
                      <a:pt x="8808818" y="17086"/>
                      <a:pt x="8993646" y="0"/>
                    </a:cubicBezTo>
                    <a:cubicBezTo>
                      <a:pt x="9178474" y="-17086"/>
                      <a:pt x="9271003" y="-4144"/>
                      <a:pt x="9521642" y="0"/>
                    </a:cubicBezTo>
                    <a:cubicBezTo>
                      <a:pt x="9772281" y="4144"/>
                      <a:pt x="9644542" y="-2147"/>
                      <a:pt x="9716167" y="0"/>
                    </a:cubicBezTo>
                    <a:cubicBezTo>
                      <a:pt x="9787793" y="2147"/>
                      <a:pt x="10127392" y="6343"/>
                      <a:pt x="10410900" y="0"/>
                    </a:cubicBezTo>
                    <a:cubicBezTo>
                      <a:pt x="10694408" y="-6343"/>
                      <a:pt x="10879658" y="-3993"/>
                      <a:pt x="11272368" y="0"/>
                    </a:cubicBezTo>
                    <a:cubicBezTo>
                      <a:pt x="11665078" y="3993"/>
                      <a:pt x="11388217" y="-1556"/>
                      <a:pt x="11466893" y="0"/>
                    </a:cubicBezTo>
                    <a:cubicBezTo>
                      <a:pt x="11545569" y="1556"/>
                      <a:pt x="11654101" y="4520"/>
                      <a:pt x="11828153" y="0"/>
                    </a:cubicBezTo>
                    <a:cubicBezTo>
                      <a:pt x="12002205" y="-4520"/>
                      <a:pt x="12309094" y="-38992"/>
                      <a:pt x="12689621" y="0"/>
                    </a:cubicBezTo>
                    <a:cubicBezTo>
                      <a:pt x="13070148" y="38992"/>
                      <a:pt x="13103583" y="22102"/>
                      <a:pt x="13217618" y="0"/>
                    </a:cubicBezTo>
                    <a:cubicBezTo>
                      <a:pt x="13331653" y="-22102"/>
                      <a:pt x="13708380" y="-18815"/>
                      <a:pt x="13912350" y="0"/>
                    </a:cubicBezTo>
                    <a:cubicBezTo>
                      <a:pt x="14116320" y="18815"/>
                      <a:pt x="14464219" y="36083"/>
                      <a:pt x="14773818" y="0"/>
                    </a:cubicBezTo>
                    <a:cubicBezTo>
                      <a:pt x="15083417" y="-36083"/>
                      <a:pt x="14956714" y="-5237"/>
                      <a:pt x="15135079" y="0"/>
                    </a:cubicBezTo>
                    <a:cubicBezTo>
                      <a:pt x="15313444" y="5237"/>
                      <a:pt x="15709990" y="-275"/>
                      <a:pt x="16163283" y="0"/>
                    </a:cubicBezTo>
                    <a:cubicBezTo>
                      <a:pt x="16616576" y="275"/>
                      <a:pt x="16797261" y="-14811"/>
                      <a:pt x="17163697" y="0"/>
                    </a:cubicBezTo>
                    <a:cubicBezTo>
                      <a:pt x="17425144" y="51097"/>
                      <a:pt x="17651643" y="246428"/>
                      <a:pt x="17653820" y="490123"/>
                    </a:cubicBezTo>
                    <a:cubicBezTo>
                      <a:pt x="17675152" y="635086"/>
                      <a:pt x="17675852" y="855934"/>
                      <a:pt x="17653820" y="999316"/>
                    </a:cubicBezTo>
                    <a:cubicBezTo>
                      <a:pt x="17631788" y="1142698"/>
                      <a:pt x="17665855" y="1299704"/>
                      <a:pt x="17653820" y="1508510"/>
                    </a:cubicBezTo>
                    <a:cubicBezTo>
                      <a:pt x="17641785" y="1717316"/>
                      <a:pt x="17678346" y="1985403"/>
                      <a:pt x="17653820" y="2375514"/>
                    </a:cubicBezTo>
                    <a:cubicBezTo>
                      <a:pt x="17629294" y="2765625"/>
                      <a:pt x="17660973" y="2706972"/>
                      <a:pt x="17653820" y="2795255"/>
                    </a:cubicBezTo>
                    <a:cubicBezTo>
                      <a:pt x="17646667" y="2883538"/>
                      <a:pt x="17633482" y="3130828"/>
                      <a:pt x="17653820" y="3214995"/>
                    </a:cubicBezTo>
                    <a:cubicBezTo>
                      <a:pt x="17674158" y="3299162"/>
                      <a:pt x="17669594" y="3451561"/>
                      <a:pt x="17653820" y="3634736"/>
                    </a:cubicBezTo>
                    <a:cubicBezTo>
                      <a:pt x="17638046" y="3817911"/>
                      <a:pt x="17668168" y="4049909"/>
                      <a:pt x="17653820" y="4412288"/>
                    </a:cubicBezTo>
                    <a:cubicBezTo>
                      <a:pt x="17639472" y="4774667"/>
                      <a:pt x="17639302" y="4731821"/>
                      <a:pt x="17653820" y="4921481"/>
                    </a:cubicBezTo>
                    <a:cubicBezTo>
                      <a:pt x="17668338" y="5111141"/>
                      <a:pt x="17671291" y="5481988"/>
                      <a:pt x="17653820" y="5699033"/>
                    </a:cubicBezTo>
                    <a:cubicBezTo>
                      <a:pt x="17636349" y="5916078"/>
                      <a:pt x="17630535" y="6185425"/>
                      <a:pt x="17653820" y="6476585"/>
                    </a:cubicBezTo>
                    <a:cubicBezTo>
                      <a:pt x="17677105" y="6767745"/>
                      <a:pt x="17612241" y="6951910"/>
                      <a:pt x="17653820" y="7343590"/>
                    </a:cubicBezTo>
                    <a:cubicBezTo>
                      <a:pt x="17695399" y="7735270"/>
                      <a:pt x="17630105" y="7708816"/>
                      <a:pt x="17653820" y="7852783"/>
                    </a:cubicBezTo>
                    <a:cubicBezTo>
                      <a:pt x="17677535" y="7996750"/>
                      <a:pt x="17678987" y="8394663"/>
                      <a:pt x="17653820" y="8630335"/>
                    </a:cubicBezTo>
                    <a:cubicBezTo>
                      <a:pt x="17628653" y="8866007"/>
                      <a:pt x="17662518" y="9039536"/>
                      <a:pt x="17653820" y="9435411"/>
                    </a:cubicBezTo>
                    <a:cubicBezTo>
                      <a:pt x="17600227" y="9740563"/>
                      <a:pt x="17397297" y="9926613"/>
                      <a:pt x="17163697" y="9925534"/>
                    </a:cubicBezTo>
                    <a:cubicBezTo>
                      <a:pt x="16746560" y="9939544"/>
                      <a:pt x="16680196" y="9891912"/>
                      <a:pt x="16302229" y="9925534"/>
                    </a:cubicBezTo>
                    <a:cubicBezTo>
                      <a:pt x="15924262" y="9959156"/>
                      <a:pt x="16024669" y="9936947"/>
                      <a:pt x="15940968" y="9925534"/>
                    </a:cubicBezTo>
                    <a:cubicBezTo>
                      <a:pt x="15857267" y="9914121"/>
                      <a:pt x="15812234" y="9925140"/>
                      <a:pt x="15746443" y="9925534"/>
                    </a:cubicBezTo>
                    <a:cubicBezTo>
                      <a:pt x="15680652" y="9925928"/>
                      <a:pt x="15248396" y="9963249"/>
                      <a:pt x="14884975" y="9925534"/>
                    </a:cubicBezTo>
                    <a:cubicBezTo>
                      <a:pt x="14521554" y="9887819"/>
                      <a:pt x="14358421" y="9878364"/>
                      <a:pt x="13856771" y="9925534"/>
                    </a:cubicBezTo>
                    <a:cubicBezTo>
                      <a:pt x="13355121" y="9972704"/>
                      <a:pt x="13299640" y="9880669"/>
                      <a:pt x="12828568" y="9925534"/>
                    </a:cubicBezTo>
                    <a:cubicBezTo>
                      <a:pt x="12357496" y="9970399"/>
                      <a:pt x="12717293" y="9923754"/>
                      <a:pt x="12634043" y="9925534"/>
                    </a:cubicBezTo>
                    <a:cubicBezTo>
                      <a:pt x="12550793" y="9927314"/>
                      <a:pt x="12015884" y="9966632"/>
                      <a:pt x="11605839" y="9925534"/>
                    </a:cubicBezTo>
                    <a:cubicBezTo>
                      <a:pt x="11195794" y="9884436"/>
                      <a:pt x="11232406" y="9950209"/>
                      <a:pt x="11077842" y="9925534"/>
                    </a:cubicBezTo>
                    <a:cubicBezTo>
                      <a:pt x="10923278" y="9900859"/>
                      <a:pt x="10950291" y="9926861"/>
                      <a:pt x="10883317" y="9925534"/>
                    </a:cubicBezTo>
                    <a:cubicBezTo>
                      <a:pt x="10816344" y="9924207"/>
                      <a:pt x="10327762" y="9879215"/>
                      <a:pt x="9855114" y="9925534"/>
                    </a:cubicBezTo>
                    <a:cubicBezTo>
                      <a:pt x="9382466" y="9971853"/>
                      <a:pt x="9428207" y="9892216"/>
                      <a:pt x="9160381" y="9925534"/>
                    </a:cubicBezTo>
                    <a:cubicBezTo>
                      <a:pt x="8892555" y="9958852"/>
                      <a:pt x="8585604" y="9968536"/>
                      <a:pt x="8132178" y="9925534"/>
                    </a:cubicBezTo>
                    <a:cubicBezTo>
                      <a:pt x="7678752" y="9882532"/>
                      <a:pt x="7845828" y="9901038"/>
                      <a:pt x="7604181" y="9925534"/>
                    </a:cubicBezTo>
                    <a:cubicBezTo>
                      <a:pt x="7362534" y="9950030"/>
                      <a:pt x="7477233" y="9916752"/>
                      <a:pt x="7409656" y="9925534"/>
                    </a:cubicBezTo>
                    <a:cubicBezTo>
                      <a:pt x="7342080" y="9934316"/>
                      <a:pt x="7172246" y="9931764"/>
                      <a:pt x="7048395" y="9925534"/>
                    </a:cubicBezTo>
                    <a:cubicBezTo>
                      <a:pt x="6924544" y="9919304"/>
                      <a:pt x="6906226" y="9918980"/>
                      <a:pt x="6853870" y="9925534"/>
                    </a:cubicBezTo>
                    <a:cubicBezTo>
                      <a:pt x="6801515" y="9932088"/>
                      <a:pt x="6516805" y="9951362"/>
                      <a:pt x="6325874" y="9925534"/>
                    </a:cubicBezTo>
                    <a:cubicBezTo>
                      <a:pt x="6134943" y="9899706"/>
                      <a:pt x="5920361" y="9959699"/>
                      <a:pt x="5631142" y="9925534"/>
                    </a:cubicBezTo>
                    <a:cubicBezTo>
                      <a:pt x="5341923" y="9891369"/>
                      <a:pt x="4915031" y="9917984"/>
                      <a:pt x="4602938" y="9925534"/>
                    </a:cubicBezTo>
                    <a:cubicBezTo>
                      <a:pt x="4290845" y="9933084"/>
                      <a:pt x="4470016" y="9921027"/>
                      <a:pt x="4408413" y="9925534"/>
                    </a:cubicBezTo>
                    <a:cubicBezTo>
                      <a:pt x="4346811" y="9930041"/>
                      <a:pt x="4285372" y="9921212"/>
                      <a:pt x="4213888" y="9925534"/>
                    </a:cubicBezTo>
                    <a:cubicBezTo>
                      <a:pt x="4142405" y="9929856"/>
                      <a:pt x="3440808" y="9886363"/>
                      <a:pt x="3185684" y="9925534"/>
                    </a:cubicBezTo>
                    <a:cubicBezTo>
                      <a:pt x="2930560" y="9964705"/>
                      <a:pt x="3063221" y="9922441"/>
                      <a:pt x="2991159" y="9925534"/>
                    </a:cubicBezTo>
                    <a:cubicBezTo>
                      <a:pt x="2919097" y="9928627"/>
                      <a:pt x="2628835" y="9934341"/>
                      <a:pt x="2463163" y="9925534"/>
                    </a:cubicBezTo>
                    <a:cubicBezTo>
                      <a:pt x="2297491" y="9916727"/>
                      <a:pt x="1876093" y="9913543"/>
                      <a:pt x="1601695" y="9925534"/>
                    </a:cubicBezTo>
                    <a:cubicBezTo>
                      <a:pt x="1327297" y="9937525"/>
                      <a:pt x="846070" y="9961913"/>
                      <a:pt x="490123" y="9925534"/>
                    </a:cubicBezTo>
                    <a:cubicBezTo>
                      <a:pt x="201293" y="9898653"/>
                      <a:pt x="20727" y="9703991"/>
                      <a:pt x="0" y="9435411"/>
                    </a:cubicBezTo>
                    <a:cubicBezTo>
                      <a:pt x="-14910" y="9101364"/>
                      <a:pt x="-1353" y="9088712"/>
                      <a:pt x="0" y="8747312"/>
                    </a:cubicBezTo>
                    <a:cubicBezTo>
                      <a:pt x="1353" y="8405912"/>
                      <a:pt x="19031" y="8391806"/>
                      <a:pt x="0" y="8238119"/>
                    </a:cubicBezTo>
                    <a:cubicBezTo>
                      <a:pt x="-19031" y="8084432"/>
                      <a:pt x="-1655" y="7848919"/>
                      <a:pt x="0" y="7728925"/>
                    </a:cubicBezTo>
                    <a:cubicBezTo>
                      <a:pt x="1655" y="7608931"/>
                      <a:pt x="-6069" y="7320287"/>
                      <a:pt x="0" y="7040826"/>
                    </a:cubicBezTo>
                    <a:cubicBezTo>
                      <a:pt x="6069" y="6761365"/>
                      <a:pt x="-29726" y="6529239"/>
                      <a:pt x="0" y="6352727"/>
                    </a:cubicBezTo>
                    <a:cubicBezTo>
                      <a:pt x="29726" y="6176215"/>
                      <a:pt x="12668" y="5916792"/>
                      <a:pt x="0" y="5575175"/>
                    </a:cubicBezTo>
                    <a:cubicBezTo>
                      <a:pt x="-12668" y="5233558"/>
                      <a:pt x="9684" y="5153927"/>
                      <a:pt x="0" y="4976529"/>
                    </a:cubicBezTo>
                    <a:cubicBezTo>
                      <a:pt x="-9684" y="4799131"/>
                      <a:pt x="-31548" y="4532079"/>
                      <a:pt x="0" y="4288430"/>
                    </a:cubicBezTo>
                    <a:cubicBezTo>
                      <a:pt x="31548" y="4044781"/>
                      <a:pt x="16987" y="3807585"/>
                      <a:pt x="0" y="3421425"/>
                    </a:cubicBezTo>
                    <a:cubicBezTo>
                      <a:pt x="-16987" y="3035265"/>
                      <a:pt x="40162" y="2908009"/>
                      <a:pt x="0" y="2554420"/>
                    </a:cubicBezTo>
                    <a:cubicBezTo>
                      <a:pt x="-40162" y="2200831"/>
                      <a:pt x="-10334" y="2116005"/>
                      <a:pt x="0" y="1866321"/>
                    </a:cubicBezTo>
                    <a:cubicBezTo>
                      <a:pt x="10334" y="1616637"/>
                      <a:pt x="-3493" y="850961"/>
                      <a:pt x="0" y="490123"/>
                    </a:cubicBezTo>
                    <a:close/>
                  </a:path>
                </a:pathLst>
              </a:custGeom>
              <a:solidFill>
                <a:srgbClr val="FAFAFA"/>
              </a:solidFill>
              <a:ln w="38100">
                <a:solidFill>
                  <a:srgbClr val="FAFAFA"/>
                </a:solidFill>
                <a:extLst>
                  <a:ext uri="{C807C97D-BFC1-408E-A445-0C87EB9F89A2}">
                    <ask:lineSketchStyleProps xmlns:ask="http://schemas.microsoft.com/office/drawing/2018/sketchyshapes" xmlns="" sd="742643748">
                      <a:prstGeom prst="roundRect">
                        <a:avLst>
                          <a:gd name="adj" fmla="val 493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387D72C-E8F2-B14E-73A1-01F8657E8361}"/>
                </a:ext>
              </a:extLst>
            </p:cNvPr>
            <p:cNvGrpSpPr/>
            <p:nvPr/>
          </p:nvGrpSpPr>
          <p:grpSpPr>
            <a:xfrm>
              <a:off x="0" y="-63359"/>
              <a:ext cx="18546250" cy="10669944"/>
              <a:chOff x="0" y="-63359"/>
              <a:chExt cx="18546250" cy="10669944"/>
            </a:xfrm>
          </p:grpSpPr>
          <p:sp>
            <p:nvSpPr>
              <p:cNvPr id="13" name="Freeform 3">
                <a:extLst>
                  <a:ext uri="{FF2B5EF4-FFF2-40B4-BE49-F238E27FC236}">
                    <a16:creationId xmlns:a16="http://schemas.microsoft.com/office/drawing/2014/main" id="{DCAA790D-A3C1-0381-4D4E-2241E035B4BB}"/>
                  </a:ext>
                </a:extLst>
              </p:cNvPr>
              <p:cNvSpPr/>
              <p:nvPr/>
            </p:nvSpPr>
            <p:spPr>
              <a:xfrm>
                <a:off x="381000" y="335281"/>
                <a:ext cx="17526000" cy="9796205"/>
              </a:xfrm>
              <a:solidFill>
                <a:schemeClr val="bg1"/>
              </a:solidFill>
              <a:ln w="38100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14" name="Picture 13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C485EFFE-CB0A-09D4-EFD5-3BDE7941E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650846" y="114176"/>
                <a:ext cx="1584844" cy="546771"/>
              </a:xfrm>
              <a:prstGeom prst="rect">
                <a:avLst/>
              </a:prstGeom>
              <a:effectLst>
                <a:glow rad="25400">
                  <a:schemeClr val="bg1"/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id="{C20E051E-13A3-E941-1EFE-BFE38B9D7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rcRect/>
              <a:stretch>
                <a:fillRect/>
              </a:stretch>
            </p:blipFill>
            <p:spPr>
              <a:xfrm rot="19374540">
                <a:off x="16666222" y="9322300"/>
                <a:ext cx="1279469" cy="1284285"/>
              </a:xfrm>
              <a:prstGeom prst="rect">
                <a:avLst/>
              </a:prstGeom>
            </p:spPr>
          </p:pic>
          <p:pic>
            <p:nvPicPr>
              <p:cNvPr id="27" name="Picture 26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90620BAC-4E57-98EE-2EDB-1A5B3240EA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479" t="31321" r="1107" b="39360"/>
              <a:stretch/>
            </p:blipFill>
            <p:spPr>
              <a:xfrm>
                <a:off x="37974" y="-63359"/>
                <a:ext cx="1115738" cy="1242220"/>
              </a:xfrm>
              <a:prstGeom prst="rect">
                <a:avLst/>
              </a:prstGeom>
              <a:effectLst>
                <a:outerShdw blurRad="63500" sx="102000" sy="102000" algn="ctr" rotWithShape="0">
                  <a:schemeClr val="bg1"/>
                </a:outerShdw>
              </a:effectLst>
            </p:spPr>
          </p:pic>
          <p:pic>
            <p:nvPicPr>
              <p:cNvPr id="28" name="Picture 16">
                <a:extLst>
                  <a:ext uri="{FF2B5EF4-FFF2-40B4-BE49-F238E27FC236}">
                    <a16:creationId xmlns:a16="http://schemas.microsoft.com/office/drawing/2014/main" id="{BD7C6A76-1169-4AD0-12A9-0EAE964B51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/>
              <a:srcRect b="89618"/>
              <a:stretch/>
            </p:blipFill>
            <p:spPr>
              <a:xfrm>
                <a:off x="0" y="9693396"/>
                <a:ext cx="18485889" cy="596535"/>
              </a:xfrm>
              <a:prstGeom prst="rect">
                <a:avLst/>
              </a:prstGeo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9" name="Picture 28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020D0B89-25B5-75C1-17F5-AFC5A1481E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68" t="1795" r="-3982" b="68886"/>
              <a:stretch/>
            </p:blipFill>
            <p:spPr>
              <a:xfrm>
                <a:off x="17267749" y="8820127"/>
                <a:ext cx="1278501" cy="1423434"/>
              </a:xfrm>
              <a:prstGeom prst="rect">
                <a:avLst/>
              </a:prstGeom>
              <a:effectLst>
                <a:outerShdw blurRad="63500" sx="102000" sy="102000" algn="ctr" rotWithShape="0">
                  <a:schemeClr val="bg1"/>
                </a:outerShdw>
              </a:effectLst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0F4489-4715-93F0-1750-F233C8BE0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75" y="9693396"/>
                <a:ext cx="850572" cy="55016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B79CCD44-BEF9-72A1-5DE2-3CA358502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06305" y="179767"/>
                <a:ext cx="385381" cy="359689"/>
              </a:xfrm>
              <a:prstGeom prst="rect">
                <a:avLst/>
              </a:prstGeom>
            </p:spPr>
          </p:pic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12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3.sv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10" Type="http://schemas.openxmlformats.org/officeDocument/2006/relationships/image" Target="../media/image35.png"/><Relationship Id="rId4" Type="http://schemas.openxmlformats.org/officeDocument/2006/relationships/audio" Target="../media/audio7.wav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svg"/><Relationship Id="rId4" Type="http://schemas.openxmlformats.org/officeDocument/2006/relationships/image" Target="../media/image14.png"/><Relationship Id="rId9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3" Type="http://schemas.openxmlformats.org/officeDocument/2006/relationships/audio" Target="../media/audio12.wav"/><Relationship Id="rId7" Type="http://schemas.openxmlformats.org/officeDocument/2006/relationships/audio" Target="../media/audio16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audio" Target="../media/audio13.wav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audio" Target="../media/audio20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13" Type="http://schemas.openxmlformats.org/officeDocument/2006/relationships/image" Target="../media/image40.png"/><Relationship Id="rId3" Type="http://schemas.openxmlformats.org/officeDocument/2006/relationships/audio" Target="../media/audio22.wav"/><Relationship Id="rId7" Type="http://schemas.openxmlformats.org/officeDocument/2006/relationships/audio" Target="../media/audio26.wav"/><Relationship Id="rId12" Type="http://schemas.openxmlformats.org/officeDocument/2006/relationships/image" Target="../media/image39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25.wav"/><Relationship Id="rId11" Type="http://schemas.openxmlformats.org/officeDocument/2006/relationships/image" Target="../media/image38.png"/><Relationship Id="rId5" Type="http://schemas.openxmlformats.org/officeDocument/2006/relationships/audio" Target="../media/audio24.wav"/><Relationship Id="rId10" Type="http://schemas.openxmlformats.org/officeDocument/2006/relationships/audio" Target="../media/audio29.wav"/><Relationship Id="rId4" Type="http://schemas.openxmlformats.org/officeDocument/2006/relationships/audio" Target="../media/audio23.wav"/><Relationship Id="rId9" Type="http://schemas.openxmlformats.org/officeDocument/2006/relationships/audio" Target="../media/audio28.wav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30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sv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svg"/><Relationship Id="rId4" Type="http://schemas.openxmlformats.org/officeDocument/2006/relationships/image" Target="../media/image14.png"/><Relationship Id="rId9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svg"/><Relationship Id="rId4" Type="http://schemas.openxmlformats.org/officeDocument/2006/relationships/image" Target="../media/image14.png"/><Relationship Id="rId9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B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5F411947-2A96-0E1D-B5DB-4B153CF55280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33" name="Mspham-0936082789">
              <a:extLst>
                <a:ext uri="{FF2B5EF4-FFF2-40B4-BE49-F238E27FC236}">
                  <a16:creationId xmlns:a16="http://schemas.microsoft.com/office/drawing/2014/main" id="{70B85460-8A77-2940-C1B2-EB12D654BD45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4" name="MsPham-0936082789">
              <a:extLst>
                <a:ext uri="{FF2B5EF4-FFF2-40B4-BE49-F238E27FC236}">
                  <a16:creationId xmlns:a16="http://schemas.microsoft.com/office/drawing/2014/main" id="{28EE37B4-83FA-BBD3-436D-1D28B4368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/>
          <p:cNvPicPr>
            <a:picLocks noChangeAspect="1"/>
          </p:cNvPicPr>
          <p:nvPr/>
        </p:nvPicPr>
        <p:blipFill rotWithShape="1">
          <a:blip r:embed="rId3"/>
          <a:srcRect b="89195"/>
          <a:stretch/>
        </p:blipFill>
        <p:spPr>
          <a:xfrm>
            <a:off x="-98945" y="9258301"/>
            <a:ext cx="18485889" cy="1028700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3D8E5AD3-D085-B002-97E0-D7737A708115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E25E42DB-0406-F09E-ACE1-C38E920955F7}"/>
                </a:ext>
              </a:extLst>
            </p:cNvPr>
            <p:cNvSpPr/>
            <p:nvPr/>
          </p:nvSpPr>
          <p:spPr>
            <a:xfrm>
              <a:off x="0" y="8792"/>
              <a:ext cx="18288000" cy="10278208"/>
            </a:xfrm>
            <a:prstGeom prst="rect">
              <a:avLst/>
            </a:prstGeom>
            <a:solidFill>
              <a:srgbClr val="8ABC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3"/>
            <p:cNvGrpSpPr/>
            <p:nvPr/>
          </p:nvGrpSpPr>
          <p:grpSpPr>
            <a:xfrm>
              <a:off x="859834" y="0"/>
              <a:ext cx="14619314" cy="9144875"/>
              <a:chOff x="0" y="0"/>
              <a:chExt cx="812800" cy="533400"/>
            </a:xfrm>
          </p:grpSpPr>
          <p:sp>
            <p:nvSpPr>
              <p:cNvPr id="4" name="Mspham-0936082789"/>
              <p:cNvSpPr/>
              <p:nvPr/>
            </p:nvSpPr>
            <p:spPr>
              <a:xfrm>
                <a:off x="0" y="0"/>
                <a:ext cx="827989" cy="53763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537638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Mspham-0936082789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826DDD66-2BAC-047F-0A2D-F70108BA3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b="9926"/>
          <a:stretch/>
        </p:blipFill>
        <p:spPr>
          <a:xfrm rot="21392103">
            <a:off x="13945048" y="941634"/>
            <a:ext cx="5649246" cy="8701180"/>
          </a:xfrm>
          <a:prstGeom prst="rect">
            <a:avLst/>
          </a:prstGeom>
        </p:spPr>
      </p:pic>
      <p:pic>
        <p:nvPicPr>
          <p:cNvPr id="14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E3D9D19-11DC-2245-E12A-47013AC2DD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40" r="50162" b="8542"/>
          <a:stretch/>
        </p:blipFill>
        <p:spPr>
          <a:xfrm rot="21306996" flipH="1">
            <a:off x="12169178" y="6741145"/>
            <a:ext cx="2250122" cy="1428273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5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A92A97-2653-AA79-595F-14A29CF7F3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7363467" y="7705231"/>
            <a:ext cx="2140005" cy="2382600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6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8BC2C5C-237E-03E8-BED1-DBD2F07976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8" t="1795" r="-3982" b="68886"/>
          <a:stretch/>
        </p:blipFill>
        <p:spPr>
          <a:xfrm>
            <a:off x="2304957" y="6534296"/>
            <a:ext cx="1921756" cy="2139610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0FEAD23-42F2-4F9E-0D05-5306AED1ADCD}"/>
              </a:ext>
            </a:extLst>
          </p:cNvPr>
          <p:cNvSpPr txBox="1"/>
          <p:nvPr/>
        </p:nvSpPr>
        <p:spPr>
          <a:xfrm>
            <a:off x="3494133" y="3410469"/>
            <a:ext cx="12355584" cy="2452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96"/>
              </a:lnSpc>
              <a:spcAft>
                <a:spcPts val="2400"/>
              </a:spcAft>
            </a:pPr>
            <a:r>
              <a:rPr lang="en-GB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Time </a:t>
            </a:r>
            <a:r>
              <a:rPr lang="en-GB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and</a:t>
            </a:r>
            <a:r>
              <a:rPr lang="en-GB" sz="1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 </a:t>
            </a:r>
            <a:endParaRPr lang="en-GB" sz="11500" b="1">
              <a:ln w="9525">
                <a:solidFill>
                  <a:schemeClr val="bg1"/>
                </a:solidFill>
                <a:prstDash val="solid"/>
              </a:ln>
              <a:solidFill>
                <a:srgbClr val="1E7BD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  <a:p>
            <a:pPr>
              <a:lnSpc>
                <a:spcPts val="8196"/>
              </a:lnSpc>
              <a:spcAft>
                <a:spcPts val="2400"/>
              </a:spcAft>
            </a:pPr>
            <a:r>
              <a:rPr lang="en-GB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daily routine</a:t>
            </a:r>
            <a:endParaRPr lang="en-US" sz="23900" b="1">
              <a:ln w="9525">
                <a:solidFill>
                  <a:schemeClr val="bg1"/>
                </a:solidFill>
                <a:prstDash val="solid"/>
              </a:ln>
              <a:solidFill>
                <a:srgbClr val="1E7BD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A587370F-E208-30F6-28DC-2672F844D8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148" y="467748"/>
            <a:ext cx="1183664" cy="765615"/>
          </a:xfrm>
          <a:prstGeom prst="rect">
            <a:avLst/>
          </a:prstGeom>
        </p:spPr>
      </p:pic>
      <p:pic>
        <p:nvPicPr>
          <p:cNvPr id="19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D91F1F7-0431-6582-267A-F5B8F7AE7A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8848" y="26585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7354B84-D37D-5603-90DA-D509AFA049AF}"/>
              </a:ext>
            </a:extLst>
          </p:cNvPr>
          <p:cNvSpPr txBox="1">
            <a:spLocks/>
          </p:cNvSpPr>
          <p:nvPr/>
        </p:nvSpPr>
        <p:spPr>
          <a:xfrm>
            <a:off x="6144696" y="1828460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 b="1">
                <a:solidFill>
                  <a:srgbClr val="F2611C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2</a:t>
            </a:r>
            <a:endParaRPr lang="en-US" sz="5400" b="1">
              <a:solidFill>
                <a:srgbClr val="F2611C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EB1509BA-5C2B-834A-AD60-04432AEC6FC2}"/>
              </a:ext>
            </a:extLst>
          </p:cNvPr>
          <p:cNvSpPr txBox="1">
            <a:spLocks/>
          </p:cNvSpPr>
          <p:nvPr/>
        </p:nvSpPr>
        <p:spPr>
          <a:xfrm>
            <a:off x="4857280" y="6378967"/>
            <a:ext cx="6049244" cy="525597"/>
          </a:xfrm>
          <a:prstGeom prst="rect">
            <a:avLst/>
          </a:prstGeom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>
                <a:solidFill>
                  <a:srgbClr val="F2611C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3 – Period 1</a:t>
            </a:r>
          </a:p>
        </p:txBody>
      </p: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91C46ADC-4F7D-F146-A531-A222CBC150F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20130" y="1243884"/>
            <a:ext cx="1613917" cy="1500943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D2325519-ADD2-E1F0-F0FD-518911D7E5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2450382" y="1496865"/>
            <a:ext cx="1865813" cy="1872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3239DBDE-8921-A9D6-3289-011C3B4CD90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14148" y="8002550"/>
            <a:ext cx="1719210" cy="1770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2341226" y="2612061"/>
            <a:ext cx="1833588" cy="134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990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4174813" y="2612061"/>
            <a:ext cx="2771192" cy="134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9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/d/</a:t>
            </a:r>
            <a:endParaRPr lang="en-US" sz="9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1295400" y="261282"/>
            <a:ext cx="13820172" cy="947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6000"/>
              <a:t>Phonics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7847075" y="2857500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/be</a:t>
            </a:r>
            <a:r>
              <a:rPr lang="en-US">
                <a:solidFill>
                  <a:srgbClr val="FF0000"/>
                </a:solidFill>
              </a:rPr>
              <a:t>d</a:t>
            </a:r>
            <a:r>
              <a:rPr lang="en-US"/>
              <a:t>/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7847075" y="1639564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be</a:t>
            </a:r>
            <a:r>
              <a:rPr lang="en-US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0C3E66A-E128-560E-4D5A-166423FA7A25}"/>
              </a:ext>
            </a:extLst>
          </p:cNvPr>
          <p:cNvSpPr txBox="1"/>
          <p:nvPr/>
        </p:nvSpPr>
        <p:spPr>
          <a:xfrm>
            <a:off x="7802830" y="5790582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/riː</a:t>
            </a:r>
            <a:r>
              <a:rPr lang="en-US">
                <a:solidFill>
                  <a:srgbClr val="FF0000"/>
                </a:solidFill>
              </a:rPr>
              <a:t>d</a:t>
            </a:r>
            <a:r>
              <a:rPr lang="en-US"/>
              <a:t>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7B5BB5-B914-E004-2432-063BC136EF5A}"/>
              </a:ext>
            </a:extLst>
          </p:cNvPr>
          <p:cNvSpPr txBox="1"/>
          <p:nvPr/>
        </p:nvSpPr>
        <p:spPr>
          <a:xfrm>
            <a:off x="7802830" y="457264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7200">
                <a:latin typeface=".VnAvant" panose="020B7200000000000000" pitchFamily="34" charset="0"/>
              </a:rPr>
              <a:t>rea</a:t>
            </a:r>
            <a:r>
              <a:rPr lang="en-US" sz="720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D9CA4F3-35DC-E11F-EAAB-772C2FB2FDD0}"/>
              </a:ext>
            </a:extLst>
          </p:cNvPr>
          <p:cNvSpPr txBox="1"/>
          <p:nvPr/>
        </p:nvSpPr>
        <p:spPr>
          <a:xfrm>
            <a:off x="7847075" y="8653617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/fren</a:t>
            </a:r>
            <a:r>
              <a:rPr lang="en-US">
                <a:solidFill>
                  <a:srgbClr val="FF0000"/>
                </a:solidFill>
              </a:rPr>
              <a:t>d</a:t>
            </a:r>
            <a:r>
              <a:rPr lang="en-US"/>
              <a:t>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800394-9B99-375B-DF09-33E3E2649301}"/>
              </a:ext>
            </a:extLst>
          </p:cNvPr>
          <p:cNvSpPr txBox="1"/>
          <p:nvPr/>
        </p:nvSpPr>
        <p:spPr>
          <a:xfrm>
            <a:off x="7847075" y="7435681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7200">
                <a:latin typeface=".VnAvant" panose="020B7200000000000000" pitchFamily="34" charset="0"/>
              </a:rPr>
              <a:t>frien</a:t>
            </a:r>
            <a:r>
              <a:rPr lang="en-US" sz="720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</a:p>
        </p:txBody>
      </p:sp>
      <p:pic>
        <p:nvPicPr>
          <p:cNvPr id="20" name="Picture 19" descr="A bed with a green blanket and pillow&#10;&#10;Description automatically generated with low confidence">
            <a:extLst>
              <a:ext uri="{FF2B5EF4-FFF2-40B4-BE49-F238E27FC236}">
                <a16:creationId xmlns:a16="http://schemas.microsoft.com/office/drawing/2014/main" id="{62FDD9AF-D2D8-F2D3-9644-CAF705E9A8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651" y="1317204"/>
            <a:ext cx="2934314" cy="2402735"/>
          </a:xfrm>
          <a:prstGeom prst="rect">
            <a:avLst/>
          </a:prstGeom>
        </p:spPr>
      </p:pic>
      <p:pic>
        <p:nvPicPr>
          <p:cNvPr id="24" name="Picture 23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09B9DB7E-B0B6-1D6A-8ACC-914E1C3265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818" y="3644548"/>
            <a:ext cx="2062163" cy="2743201"/>
          </a:xfrm>
          <a:prstGeom prst="rect">
            <a:avLst/>
          </a:prstGeom>
        </p:spPr>
      </p:pic>
      <p:pic>
        <p:nvPicPr>
          <p:cNvPr id="28" name="Picture 27" descr="A screenshot of a cartoon of two girls&#10;&#10;Description automatically generated with low confidence">
            <a:extLst>
              <a:ext uri="{FF2B5EF4-FFF2-40B4-BE49-F238E27FC236}">
                <a16:creationId xmlns:a16="http://schemas.microsoft.com/office/drawing/2014/main" id="{1CA440C4-AF8B-1987-0600-CBA36F1F98A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6" t="15715" r="15068" b="12842"/>
          <a:stretch/>
        </p:blipFill>
        <p:spPr>
          <a:xfrm>
            <a:off x="11060470" y="7061570"/>
            <a:ext cx="2392859" cy="262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5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ƯỚNG DẪN PHÁT ÂM LỚP 4 - Unit 2- Time and daily routines - -t- and -d-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2- Time and daily routines - -t- and -d-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2- Time and daily routines - -t- and -d-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2- Time and daily routines - -t- and -d-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ƯỚNG DẪN PHÁT ÂM LỚP 4 - Unit 2- Time and daily routines - -t- and -d-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2- Time and daily routines - -t- and -d-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2- Time and daily routines - -t- and -d-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2- Time and daily routines - -t- and -d-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ƯỚNG DẪN PHÁT ÂM LỚP 4 - Unit 2- Time and daily routines - -t- and -d-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7" grpId="0"/>
      <p:bldP spid="7" grpId="1"/>
      <p:bldP spid="9" grpId="0"/>
      <p:bldP spid="10" grpId="0"/>
      <p:bldP spid="10" grpId="1"/>
      <p:bldP spid="15" grpId="0"/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FB7335-6A51-15C8-E542-D60B19FB638D}"/>
              </a:ext>
            </a:extLst>
          </p:cNvPr>
          <p:cNvSpPr/>
          <p:nvPr/>
        </p:nvSpPr>
        <p:spPr>
          <a:xfrm>
            <a:off x="0" y="8792"/>
            <a:ext cx="18288000" cy="10278208"/>
          </a:xfrm>
          <a:prstGeom prst="rect">
            <a:avLst/>
          </a:prstGeom>
          <a:solidFill>
            <a:srgbClr val="8AB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3"/>
          <a:srcRect t="81788"/>
          <a:stretch/>
        </p:blipFill>
        <p:spPr>
          <a:xfrm>
            <a:off x="-98945" y="0"/>
            <a:ext cx="18485889" cy="1733830"/>
          </a:xfrm>
          <a:prstGeom prst="rect">
            <a:avLst/>
          </a:prstGeom>
        </p:spPr>
      </p:pic>
      <p:sp>
        <p:nvSpPr>
          <p:cNvPr id="5" name="Mspham-0936082789"/>
          <p:cNvSpPr txBox="1"/>
          <p:nvPr/>
        </p:nvSpPr>
        <p:spPr>
          <a:xfrm rot="21372935">
            <a:off x="1102902" y="4009306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Practice</a:t>
            </a:r>
          </a:p>
        </p:txBody>
      </p:sp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3"/>
          <a:srcRect b="81788"/>
          <a:stretch/>
        </p:blipFill>
        <p:spPr>
          <a:xfrm>
            <a:off x="-81360" y="8574711"/>
            <a:ext cx="18485889" cy="1733830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D8727441-2519-E0D4-746B-7195475D94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63382" y="6161690"/>
            <a:ext cx="2319678" cy="2388344"/>
          </a:xfrm>
          <a:prstGeom prst="rect">
            <a:avLst/>
          </a:prstGeom>
        </p:spPr>
      </p:pic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C292164A-8671-7F79-AFE7-933FD1C1A84D}"/>
              </a:ext>
            </a:extLst>
          </p:cNvPr>
          <p:cNvGrpSpPr/>
          <p:nvPr/>
        </p:nvGrpSpPr>
        <p:grpSpPr>
          <a:xfrm>
            <a:off x="14613494" y="699610"/>
            <a:ext cx="1899879" cy="1952061"/>
            <a:chOff x="4088112" y="3128638"/>
            <a:chExt cx="830024" cy="852821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43D387D2-9115-DACD-7E2D-61F2AEEE33AE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5C8AEAFF-5D12-A4F7-6389-492ED24E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A84F4B2-BFC5-E262-D723-290E89C9E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173200" y="181851"/>
            <a:ext cx="2840676" cy="2851367"/>
          </a:xfrm>
          <a:prstGeom prst="rect">
            <a:avLst/>
          </a:prstGeom>
        </p:spPr>
      </p:pic>
      <p:pic>
        <p:nvPicPr>
          <p:cNvPr id="18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1CDDF-D6AA-C8C3-32DF-385C5ADD6C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13984979" y="6626933"/>
            <a:ext cx="2573843" cy="2865619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97AC478F-C3F5-135D-8744-F0800D6FCB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63971" y="1032255"/>
            <a:ext cx="1838178" cy="17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6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7E59A98-E857-DD84-A989-5CF6ED53DC54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081579B-5167-1E64-30F8-1C7650FA3FB3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6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EB0DA0FF-2B88-170F-5233-DEC32135D7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62701"/>
            <a:ext cx="822960" cy="822960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ABB5B84-3A78-3167-8816-5D110CB28BF2}"/>
              </a:ext>
            </a:extLst>
          </p:cNvPr>
          <p:cNvSpPr txBox="1">
            <a:spLocks/>
          </p:cNvSpPr>
          <p:nvPr/>
        </p:nvSpPr>
        <p:spPr>
          <a:xfrm>
            <a:off x="3466006" y="3054917"/>
            <a:ext cx="4744619" cy="1343607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endParaRPr lang="en-US" sz="6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32892FFC-8A4F-4AAA-0E30-103A8BBCB1BB}"/>
              </a:ext>
            </a:extLst>
          </p:cNvPr>
          <p:cNvSpPr txBox="1">
            <a:spLocks/>
          </p:cNvSpPr>
          <p:nvPr/>
        </p:nvSpPr>
        <p:spPr>
          <a:xfrm>
            <a:off x="3505025" y="5434223"/>
            <a:ext cx="4744619" cy="1343607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</a:t>
            </a:r>
            <a:endParaRPr lang="en-US" sz="6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577F687-72AE-F9F9-A029-FB33C36E8892}"/>
              </a:ext>
            </a:extLst>
          </p:cNvPr>
          <p:cNvSpPr txBox="1">
            <a:spLocks/>
          </p:cNvSpPr>
          <p:nvPr/>
        </p:nvSpPr>
        <p:spPr>
          <a:xfrm>
            <a:off x="8534400" y="3054917"/>
            <a:ext cx="8828171" cy="134360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800"/>
              <a:t>What time do you get up?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67D4760-3B77-2868-90BD-7C6FE8077A1E}"/>
              </a:ext>
            </a:extLst>
          </p:cNvPr>
          <p:cNvSpPr txBox="1">
            <a:spLocks/>
          </p:cNvSpPr>
          <p:nvPr/>
        </p:nvSpPr>
        <p:spPr>
          <a:xfrm>
            <a:off x="8573419" y="5434223"/>
            <a:ext cx="8828171" cy="134360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800"/>
              <a:t>What time do you go to bed?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4F5B5CDA-092D-8E37-5148-52199C95A7A4}"/>
              </a:ext>
            </a:extLst>
          </p:cNvPr>
          <p:cNvSpPr txBox="1">
            <a:spLocks/>
          </p:cNvSpPr>
          <p:nvPr/>
        </p:nvSpPr>
        <p:spPr>
          <a:xfrm>
            <a:off x="1403992" y="3054917"/>
            <a:ext cx="1833588" cy="134360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A6495EC-7365-8557-3E7D-8B45430DA74D}"/>
              </a:ext>
            </a:extLst>
          </p:cNvPr>
          <p:cNvSpPr txBox="1">
            <a:spLocks/>
          </p:cNvSpPr>
          <p:nvPr/>
        </p:nvSpPr>
        <p:spPr>
          <a:xfrm>
            <a:off x="1443012" y="5434223"/>
            <a:ext cx="1833588" cy="134360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79009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3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3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23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2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2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4F5B5CDA-092D-8E37-5148-52199C95A7A4}"/>
              </a:ext>
            </a:extLst>
          </p:cNvPr>
          <p:cNvSpPr txBox="1">
            <a:spLocks/>
          </p:cNvSpPr>
          <p:nvPr/>
        </p:nvSpPr>
        <p:spPr>
          <a:xfrm>
            <a:off x="1901316" y="1804850"/>
            <a:ext cx="1833588" cy="134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A6495EC-7365-8557-3E7D-8B45430DA74D}"/>
              </a:ext>
            </a:extLst>
          </p:cNvPr>
          <p:cNvSpPr txBox="1">
            <a:spLocks/>
          </p:cNvSpPr>
          <p:nvPr/>
        </p:nvSpPr>
        <p:spPr>
          <a:xfrm>
            <a:off x="1901316" y="5937720"/>
            <a:ext cx="1833588" cy="134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A6616A3-1160-1459-7098-C721EBCCC8FC}"/>
              </a:ext>
            </a:extLst>
          </p:cNvPr>
          <p:cNvSpPr txBox="1">
            <a:spLocks/>
          </p:cNvSpPr>
          <p:nvPr/>
        </p:nvSpPr>
        <p:spPr>
          <a:xfrm>
            <a:off x="4002121" y="1804850"/>
            <a:ext cx="11849408" cy="134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 at six thirty.</a:t>
            </a:r>
            <a:endParaRPr lang="en-US" sz="4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D532434-BC1C-263A-F462-51A10081C2A5}"/>
              </a:ext>
            </a:extLst>
          </p:cNvPr>
          <p:cNvSpPr txBox="1">
            <a:spLocks/>
          </p:cNvSpPr>
          <p:nvPr/>
        </p:nvSpPr>
        <p:spPr>
          <a:xfrm>
            <a:off x="4002121" y="5937720"/>
            <a:ext cx="11849408" cy="134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 at five forty-five.</a:t>
            </a:r>
            <a:endParaRPr lang="en-US" sz="4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4F98639B-49CF-733D-93A2-339D1C95691B}"/>
              </a:ext>
            </a:extLst>
          </p:cNvPr>
          <p:cNvSpPr txBox="1">
            <a:spLocks/>
          </p:cNvSpPr>
          <p:nvPr/>
        </p:nvSpPr>
        <p:spPr>
          <a:xfrm>
            <a:off x="1311007" y="3677477"/>
            <a:ext cx="18065015" cy="134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up		</a:t>
            </a:r>
            <a:r>
              <a:rPr lang="en-US" sz="4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chat with my friends 	</a:t>
            </a:r>
            <a:r>
              <a:rPr lang="en-US" sz="4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read a book</a:t>
            </a:r>
            <a:endParaRPr lang="en-US" sz="4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867EB5E-67AF-151F-9CF3-2982C17C0A1A}"/>
              </a:ext>
            </a:extLst>
          </p:cNvPr>
          <p:cNvSpPr txBox="1">
            <a:spLocks/>
          </p:cNvSpPr>
          <p:nvPr/>
        </p:nvSpPr>
        <p:spPr>
          <a:xfrm>
            <a:off x="1311007" y="7788855"/>
            <a:ext cx="18065015" cy="134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out		</a:t>
            </a:r>
            <a:r>
              <a:rPr lang="en-US" sz="4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watch TV with my dad 	</a:t>
            </a:r>
            <a:r>
              <a:rPr lang="en-US" sz="4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go to bed</a:t>
            </a:r>
            <a:endParaRPr lang="en-US" sz="4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924EDCB1-23C6-6C86-F6E5-1966F7A7F608}"/>
              </a:ext>
            </a:extLst>
          </p:cNvPr>
          <p:cNvSpPr txBox="1">
            <a:spLocks/>
          </p:cNvSpPr>
          <p:nvPr/>
        </p:nvSpPr>
        <p:spPr>
          <a:xfrm>
            <a:off x="12077338" y="3846845"/>
            <a:ext cx="1071477" cy="10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8C16E49B-20BA-0E5B-9686-412931D6F57F}"/>
              </a:ext>
            </a:extLst>
          </p:cNvPr>
          <p:cNvSpPr txBox="1">
            <a:spLocks/>
          </p:cNvSpPr>
          <p:nvPr/>
        </p:nvSpPr>
        <p:spPr>
          <a:xfrm>
            <a:off x="1082039" y="7958223"/>
            <a:ext cx="1071477" cy="10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40CE8976-29FE-B11B-7C83-C3E4F4C4B0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1972787"/>
            <a:ext cx="960120" cy="960120"/>
          </a:xfrm>
          <a:prstGeom prst="rect">
            <a:avLst/>
          </a:prstGeom>
        </p:spPr>
      </p:pic>
      <p:pic>
        <p:nvPicPr>
          <p:cNvPr id="20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3FC4B057-3764-A5E8-144D-5206BAF292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0" y="6094911"/>
            <a:ext cx="960120" cy="96012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981C444-BF22-BF0C-FC81-6730E430636F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circle.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8101839B-F9F6-7408-A03E-FDC5A427DF1E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6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EB0DA0FF-2B88-170F-5233-DEC32135D7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86412"/>
            <a:ext cx="96012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8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4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4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1C263CA-1B97-F035-E69A-A56DE9B852A4}"/>
              </a:ext>
            </a:extLst>
          </p:cNvPr>
          <p:cNvGrpSpPr/>
          <p:nvPr/>
        </p:nvGrpSpPr>
        <p:grpSpPr>
          <a:xfrm>
            <a:off x="9372600" y="927885"/>
            <a:ext cx="9984170" cy="11990628"/>
            <a:chOff x="8458200" y="-144780"/>
            <a:chExt cx="11116050" cy="1334997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BB2614A-679A-ABFF-F331-E13693EAF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58200" y="561136"/>
              <a:ext cx="11116050" cy="7384013"/>
            </a:xfrm>
            <a:prstGeom prst="rect">
              <a:avLst/>
            </a:prstGeom>
            <a:effectLst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7948588-11A1-AA75-C511-F031687A8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r="4227" b="4940"/>
            <a:stretch/>
          </p:blipFill>
          <p:spPr>
            <a:xfrm>
              <a:off x="9639244" y="-144780"/>
              <a:ext cx="6742559" cy="6692251"/>
            </a:xfrm>
            <a:prstGeom prst="rect">
              <a:avLst/>
            </a:prstGeom>
            <a:effectLst/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8C2A640-67D5-1818-F97E-93329DB53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872725" y="2918195"/>
              <a:ext cx="10287000" cy="10287000"/>
            </a:xfrm>
            <a:prstGeom prst="rect">
              <a:avLst/>
            </a:prstGeom>
          </p:spPr>
        </p:pic>
      </p:grpSp>
      <p:sp>
        <p:nvSpPr>
          <p:cNvPr id="13" name="1Mspham-0936082789">
            <a:extLst>
              <a:ext uri="{FF2B5EF4-FFF2-40B4-BE49-F238E27FC236}">
                <a16:creationId xmlns:a16="http://schemas.microsoft.com/office/drawing/2014/main" id="{EA6616A3-1160-1459-7098-C721EBCCC8FC}"/>
              </a:ext>
            </a:extLst>
          </p:cNvPr>
          <p:cNvSpPr txBox="1">
            <a:spLocks/>
          </p:cNvSpPr>
          <p:nvPr/>
        </p:nvSpPr>
        <p:spPr>
          <a:xfrm>
            <a:off x="2070204" y="2019300"/>
            <a:ext cx="794723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up, get up</a:t>
            </a:r>
          </a:p>
        </p:txBody>
      </p:sp>
      <p:sp>
        <p:nvSpPr>
          <p:cNvPr id="18" name="2Mspham-0936082789">
            <a:extLst>
              <a:ext uri="{FF2B5EF4-FFF2-40B4-BE49-F238E27FC236}">
                <a16:creationId xmlns:a16="http://schemas.microsoft.com/office/drawing/2014/main" id="{808BA7ED-FB0A-93B6-6519-DB4A66C44C2E}"/>
              </a:ext>
            </a:extLst>
          </p:cNvPr>
          <p:cNvSpPr txBox="1">
            <a:spLocks/>
          </p:cNvSpPr>
          <p:nvPr/>
        </p:nvSpPr>
        <p:spPr>
          <a:xfrm>
            <a:off x="2070204" y="3087547"/>
            <a:ext cx="794723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get up at six o’clock.</a:t>
            </a:r>
          </a:p>
        </p:txBody>
      </p:sp>
      <p:sp>
        <p:nvSpPr>
          <p:cNvPr id="34" name="3Mspham-0936082789">
            <a:extLst>
              <a:ext uri="{FF2B5EF4-FFF2-40B4-BE49-F238E27FC236}">
                <a16:creationId xmlns:a16="http://schemas.microsoft.com/office/drawing/2014/main" id="{C88D0B4B-F4E3-32B6-3B56-35D5235B8BDD}"/>
              </a:ext>
            </a:extLst>
          </p:cNvPr>
          <p:cNvSpPr txBox="1">
            <a:spLocks/>
          </p:cNvSpPr>
          <p:nvPr/>
        </p:nvSpPr>
        <p:spPr>
          <a:xfrm>
            <a:off x="2070204" y="4155793"/>
            <a:ext cx="794723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get up at six o’clock.</a:t>
            </a:r>
          </a:p>
        </p:txBody>
      </p:sp>
      <p:sp>
        <p:nvSpPr>
          <p:cNvPr id="35" name="4Mspham-0936082789">
            <a:extLst>
              <a:ext uri="{FF2B5EF4-FFF2-40B4-BE49-F238E27FC236}">
                <a16:creationId xmlns:a16="http://schemas.microsoft.com/office/drawing/2014/main" id="{D88756AA-14EA-093C-58CA-53DB2424A03B}"/>
              </a:ext>
            </a:extLst>
          </p:cNvPr>
          <p:cNvSpPr txBox="1">
            <a:spLocks/>
          </p:cNvSpPr>
          <p:nvPr/>
        </p:nvSpPr>
        <p:spPr>
          <a:xfrm>
            <a:off x="2077132" y="5905500"/>
            <a:ext cx="794723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bed,   go to bed</a:t>
            </a:r>
          </a:p>
        </p:txBody>
      </p:sp>
      <p:sp>
        <p:nvSpPr>
          <p:cNvPr id="36" name="5Mspham-0936082789">
            <a:extLst>
              <a:ext uri="{FF2B5EF4-FFF2-40B4-BE49-F238E27FC236}">
                <a16:creationId xmlns:a16="http://schemas.microsoft.com/office/drawing/2014/main" id="{8EB272E1-1AB2-A0D5-441C-1D692D320E9A}"/>
              </a:ext>
            </a:extLst>
          </p:cNvPr>
          <p:cNvSpPr txBox="1">
            <a:spLocks/>
          </p:cNvSpPr>
          <p:nvPr/>
        </p:nvSpPr>
        <p:spPr>
          <a:xfrm>
            <a:off x="2077132" y="6923199"/>
            <a:ext cx="794723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go to bed at nine fifteen.</a:t>
            </a:r>
          </a:p>
        </p:txBody>
      </p:sp>
      <p:sp>
        <p:nvSpPr>
          <p:cNvPr id="37" name="6Mspham-0936082789">
            <a:extLst>
              <a:ext uri="{FF2B5EF4-FFF2-40B4-BE49-F238E27FC236}">
                <a16:creationId xmlns:a16="http://schemas.microsoft.com/office/drawing/2014/main" id="{BA83AC16-7A69-1D49-7A83-1452D8A67E10}"/>
              </a:ext>
            </a:extLst>
          </p:cNvPr>
          <p:cNvSpPr txBox="1">
            <a:spLocks/>
          </p:cNvSpPr>
          <p:nvPr/>
        </p:nvSpPr>
        <p:spPr>
          <a:xfrm>
            <a:off x="2077132" y="7965793"/>
            <a:ext cx="73152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go to bed at nine fifteen.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DF472A24-CD29-023E-C6DB-92CA06EC4E7A}"/>
              </a:ext>
            </a:extLst>
          </p:cNvPr>
          <p:cNvSpPr txBox="1">
            <a:spLocks/>
          </p:cNvSpPr>
          <p:nvPr/>
        </p:nvSpPr>
        <p:spPr>
          <a:xfrm>
            <a:off x="1979980" y="67023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E229FBD4-25A1-6998-9C7D-AC71AC264BED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516A470-F35D-8538-8B27-B8C563748F81}"/>
              </a:ext>
            </a:extLst>
          </p:cNvPr>
          <p:cNvSpPr txBox="1">
            <a:spLocks/>
          </p:cNvSpPr>
          <p:nvPr/>
        </p:nvSpPr>
        <p:spPr>
          <a:xfrm>
            <a:off x="2070204" y="2019300"/>
            <a:ext cx="7683395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Get up, get up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4CAE86BD-0D51-1B40-02BE-9EF9FB09A7F9}"/>
              </a:ext>
            </a:extLst>
          </p:cNvPr>
          <p:cNvSpPr txBox="1">
            <a:spLocks/>
          </p:cNvSpPr>
          <p:nvPr/>
        </p:nvSpPr>
        <p:spPr>
          <a:xfrm>
            <a:off x="2070204" y="3087547"/>
            <a:ext cx="7683395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get up at six o’clock.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D3C6016E-BBE2-691C-4411-B7D8895DA486}"/>
              </a:ext>
            </a:extLst>
          </p:cNvPr>
          <p:cNvSpPr txBox="1">
            <a:spLocks/>
          </p:cNvSpPr>
          <p:nvPr/>
        </p:nvSpPr>
        <p:spPr>
          <a:xfrm>
            <a:off x="2070204" y="4155793"/>
            <a:ext cx="7683395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get up at six o’clock.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5AA7674E-6093-281A-E457-CA6FB1CD0228}"/>
              </a:ext>
            </a:extLst>
          </p:cNvPr>
          <p:cNvSpPr txBox="1">
            <a:spLocks/>
          </p:cNvSpPr>
          <p:nvPr/>
        </p:nvSpPr>
        <p:spPr>
          <a:xfrm>
            <a:off x="2070204" y="5905500"/>
            <a:ext cx="7683395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 to bed,   go to bed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58C2482-6E92-5E80-AD2B-C4FC032EC812}"/>
              </a:ext>
            </a:extLst>
          </p:cNvPr>
          <p:cNvSpPr txBox="1">
            <a:spLocks/>
          </p:cNvSpPr>
          <p:nvPr/>
        </p:nvSpPr>
        <p:spPr>
          <a:xfrm>
            <a:off x="2070204" y="6923199"/>
            <a:ext cx="7683395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go to bed at nine fifteen.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9EF6FA5-4BA7-367D-C185-0E1C39851C78}"/>
              </a:ext>
            </a:extLst>
          </p:cNvPr>
          <p:cNvSpPr txBox="1">
            <a:spLocks/>
          </p:cNvSpPr>
          <p:nvPr/>
        </p:nvSpPr>
        <p:spPr>
          <a:xfrm>
            <a:off x="2070204" y="7965793"/>
            <a:ext cx="7683395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go to bed at nine fifteen.</a:t>
            </a:r>
          </a:p>
        </p:txBody>
      </p:sp>
      <p:pic>
        <p:nvPicPr>
          <p:cNvPr id="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B8920BA4-B0F1-EF60-A15A-292B48FE5D5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317" y="349073"/>
            <a:ext cx="1112562" cy="1112562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B7D66130-FFC6-3A84-89BF-3CA31E859EBC}"/>
              </a:ext>
            </a:extLst>
          </p:cNvPr>
          <p:cNvSpPr txBox="1">
            <a:spLocks/>
          </p:cNvSpPr>
          <p:nvPr/>
        </p:nvSpPr>
        <p:spPr>
          <a:xfrm>
            <a:off x="2070204" y="2019300"/>
            <a:ext cx="73152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Get up, get up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ED01689C-55DA-7523-882C-23200AD1379A}"/>
              </a:ext>
            </a:extLst>
          </p:cNvPr>
          <p:cNvSpPr txBox="1">
            <a:spLocks/>
          </p:cNvSpPr>
          <p:nvPr/>
        </p:nvSpPr>
        <p:spPr>
          <a:xfrm>
            <a:off x="2070204" y="3087547"/>
            <a:ext cx="73152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get up at six o’clock.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DDBB7118-BA18-9E43-1C28-37068DD66455}"/>
              </a:ext>
            </a:extLst>
          </p:cNvPr>
          <p:cNvSpPr txBox="1">
            <a:spLocks/>
          </p:cNvSpPr>
          <p:nvPr/>
        </p:nvSpPr>
        <p:spPr>
          <a:xfrm>
            <a:off x="2070204" y="4155793"/>
            <a:ext cx="73152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get up at six o’clock.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E9EB72EB-26A4-B264-7333-63883E07227E}"/>
              </a:ext>
            </a:extLst>
          </p:cNvPr>
          <p:cNvSpPr txBox="1">
            <a:spLocks/>
          </p:cNvSpPr>
          <p:nvPr/>
        </p:nvSpPr>
        <p:spPr>
          <a:xfrm>
            <a:off x="2082048" y="5905500"/>
            <a:ext cx="73152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 to bed,   go to bed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81080555-214C-40B9-E806-1048BABE9899}"/>
              </a:ext>
            </a:extLst>
          </p:cNvPr>
          <p:cNvSpPr txBox="1">
            <a:spLocks/>
          </p:cNvSpPr>
          <p:nvPr/>
        </p:nvSpPr>
        <p:spPr>
          <a:xfrm>
            <a:off x="2082047" y="6923199"/>
            <a:ext cx="73152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go to bed at nine fifteen.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FEF79890-6DDC-AFBE-9B37-854DB2C340C1}"/>
              </a:ext>
            </a:extLst>
          </p:cNvPr>
          <p:cNvSpPr txBox="1">
            <a:spLocks/>
          </p:cNvSpPr>
          <p:nvPr/>
        </p:nvSpPr>
        <p:spPr>
          <a:xfrm>
            <a:off x="2082048" y="7965793"/>
            <a:ext cx="7442952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go to bed at nine fifteen.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0BC0BB37-E9C3-94E5-9729-8F7F1D4F0FFA}"/>
              </a:ext>
            </a:extLst>
          </p:cNvPr>
          <p:cNvSpPr txBox="1">
            <a:spLocks/>
          </p:cNvSpPr>
          <p:nvPr/>
        </p:nvSpPr>
        <p:spPr>
          <a:xfrm>
            <a:off x="15392400" y="8942235"/>
            <a:ext cx="1981200" cy="996852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Hide</a:t>
            </a:r>
          </a:p>
        </p:txBody>
      </p:sp>
      <p:pic>
        <p:nvPicPr>
          <p:cNvPr id="22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6AACE7C2-0D6C-7323-62DD-6315A3CC4E6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31" y="1945951"/>
            <a:ext cx="1112562" cy="1112562"/>
          </a:xfrm>
          <a:prstGeom prst="rect">
            <a:avLst/>
          </a:prstGeom>
        </p:spPr>
      </p:pic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AB75E253-D570-9CA8-4429-375D10DB9E0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94" y="5704445"/>
            <a:ext cx="1112562" cy="1112562"/>
          </a:xfrm>
          <a:prstGeom prst="rect">
            <a:avLst/>
          </a:prstGeom>
        </p:spPr>
      </p:pic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854FDF61-A2FE-32C0-92EC-F90F5E82E2BA}"/>
              </a:ext>
            </a:extLst>
          </p:cNvPr>
          <p:cNvSpPr txBox="1">
            <a:spLocks/>
          </p:cNvSpPr>
          <p:nvPr/>
        </p:nvSpPr>
        <p:spPr>
          <a:xfrm>
            <a:off x="2070204" y="2019300"/>
            <a:ext cx="73152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Get up, get up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DA9EF851-EA82-FA8B-CCCC-2D9D3E46A6E6}"/>
              </a:ext>
            </a:extLst>
          </p:cNvPr>
          <p:cNvSpPr txBox="1">
            <a:spLocks/>
          </p:cNvSpPr>
          <p:nvPr/>
        </p:nvSpPr>
        <p:spPr>
          <a:xfrm>
            <a:off x="2070204" y="3087547"/>
            <a:ext cx="73152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get up at six o’clock.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4A8A8AE9-6672-55EA-53BA-B85A058684DA}"/>
              </a:ext>
            </a:extLst>
          </p:cNvPr>
          <p:cNvSpPr txBox="1">
            <a:spLocks/>
          </p:cNvSpPr>
          <p:nvPr/>
        </p:nvSpPr>
        <p:spPr>
          <a:xfrm>
            <a:off x="2070204" y="4155793"/>
            <a:ext cx="73152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get up at six o’clock.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1E203D2C-60DF-2D26-10A2-35C1008F2A46}"/>
              </a:ext>
            </a:extLst>
          </p:cNvPr>
          <p:cNvSpPr txBox="1">
            <a:spLocks/>
          </p:cNvSpPr>
          <p:nvPr/>
        </p:nvSpPr>
        <p:spPr>
          <a:xfrm>
            <a:off x="2083363" y="5905500"/>
            <a:ext cx="73152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 to bed,   go to bed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08D0DE5E-F26F-6D6E-08C8-7DBB573D7251}"/>
              </a:ext>
            </a:extLst>
          </p:cNvPr>
          <p:cNvSpPr txBox="1">
            <a:spLocks/>
          </p:cNvSpPr>
          <p:nvPr/>
        </p:nvSpPr>
        <p:spPr>
          <a:xfrm>
            <a:off x="2083362" y="6923199"/>
            <a:ext cx="73152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go to bed at nine fifteen.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431E8F78-52FA-DB0E-CA95-7C36396891EF}"/>
              </a:ext>
            </a:extLst>
          </p:cNvPr>
          <p:cNvSpPr txBox="1">
            <a:spLocks/>
          </p:cNvSpPr>
          <p:nvPr/>
        </p:nvSpPr>
        <p:spPr>
          <a:xfrm>
            <a:off x="2083363" y="7965793"/>
            <a:ext cx="7442952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go to bed at nine fifteen.</a:t>
            </a:r>
          </a:p>
        </p:txBody>
      </p:sp>
    </p:spTree>
    <p:extLst>
      <p:ext uri="{BB962C8B-B14F-4D97-AF65-F5344CB8AC3E}">
        <p14:creationId xmlns:p14="http://schemas.microsoft.com/office/powerpoint/2010/main" val="399173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8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41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3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7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4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31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3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5 (mp3cu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38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5 (mp3cu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41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5 (mp3cu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4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25 (mp3cu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4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25 (mp3cu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25 (mp3cu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25 (mp3cu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5 (mp3cu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22" presetClass="entr" presetSubtype="8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38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5 (mp3cu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22" presetClass="entr" presetSubtype="8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41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5 (mp3cu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25 (mp3cu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4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25 (mp3cu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22" presetClass="entr" presetSubtype="8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4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25 (mp3cu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22" presetClass="entr" presetSubtype="8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25 (mp3cu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10" grpId="0"/>
      <p:bldP spid="10" grpId="1"/>
      <p:bldP spid="10" grpId="2"/>
      <p:bldP spid="11" grpId="0"/>
      <p:bldP spid="11" grpId="1"/>
      <p:bldP spid="11" grpId="2"/>
      <p:bldP spid="12" grpId="0"/>
      <p:bldP spid="12" grpId="1"/>
      <p:bldP spid="12" grpId="2"/>
      <p:bldP spid="15" grpId="0"/>
      <p:bldP spid="15" grpId="1"/>
      <p:bldP spid="15" grpId="2"/>
      <p:bldP spid="19" grpId="0"/>
      <p:bldP spid="19" grpId="1"/>
      <p:bldP spid="19" grpId="2"/>
      <p:bldP spid="20" grpId="0"/>
      <p:bldP spid="20" grpId="1"/>
      <p:bldP spid="20" grpId="2"/>
      <p:bldP spid="24" grpId="0"/>
      <p:bldP spid="24" grpId="1"/>
      <p:bldP spid="24" grpId="2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28" grpId="0"/>
      <p:bldP spid="28" grpId="1"/>
      <p:bldP spid="28" grpId="2"/>
      <p:bldP spid="29" grpId="0"/>
      <p:bldP spid="29" grpId="1"/>
      <p:bldP spid="29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1C263CA-1B97-F035-E69A-A56DE9B852A4}"/>
              </a:ext>
            </a:extLst>
          </p:cNvPr>
          <p:cNvGrpSpPr/>
          <p:nvPr/>
        </p:nvGrpSpPr>
        <p:grpSpPr>
          <a:xfrm>
            <a:off x="9372600" y="927885"/>
            <a:ext cx="9984170" cy="11990628"/>
            <a:chOff x="8458200" y="-144780"/>
            <a:chExt cx="11116050" cy="1334997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BB2614A-679A-ABFF-F331-E13693EAF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8200" y="561136"/>
              <a:ext cx="11116050" cy="7384013"/>
            </a:xfrm>
            <a:prstGeom prst="rect">
              <a:avLst/>
            </a:prstGeom>
            <a:effectLst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7948588-11A1-AA75-C511-F031687A8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227" b="4940"/>
            <a:stretch/>
          </p:blipFill>
          <p:spPr>
            <a:xfrm>
              <a:off x="9639244" y="-144780"/>
              <a:ext cx="6742559" cy="6692251"/>
            </a:xfrm>
            <a:prstGeom prst="rect">
              <a:avLst/>
            </a:prstGeom>
            <a:effectLst/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8C2A640-67D5-1818-F97E-93329DB53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72725" y="2918195"/>
              <a:ext cx="10287000" cy="10287000"/>
            </a:xfrm>
            <a:prstGeom prst="rect">
              <a:avLst/>
            </a:prstGeom>
          </p:spPr>
        </p:pic>
      </p:grpSp>
      <p:sp>
        <p:nvSpPr>
          <p:cNvPr id="13" name="1Mspham-0936082789">
            <a:extLst>
              <a:ext uri="{FF2B5EF4-FFF2-40B4-BE49-F238E27FC236}">
                <a16:creationId xmlns:a16="http://schemas.microsoft.com/office/drawing/2014/main" id="{EA6616A3-1160-1459-7098-C721EBCCC8FC}"/>
              </a:ext>
            </a:extLst>
          </p:cNvPr>
          <p:cNvSpPr txBox="1">
            <a:spLocks/>
          </p:cNvSpPr>
          <p:nvPr/>
        </p:nvSpPr>
        <p:spPr>
          <a:xfrm>
            <a:off x="2077132" y="2019300"/>
            <a:ext cx="794723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up, get up</a:t>
            </a:r>
          </a:p>
        </p:txBody>
      </p:sp>
      <p:sp>
        <p:nvSpPr>
          <p:cNvPr id="18" name="2Mspham-0936082789">
            <a:extLst>
              <a:ext uri="{FF2B5EF4-FFF2-40B4-BE49-F238E27FC236}">
                <a16:creationId xmlns:a16="http://schemas.microsoft.com/office/drawing/2014/main" id="{808BA7ED-FB0A-93B6-6519-DB4A66C44C2E}"/>
              </a:ext>
            </a:extLst>
          </p:cNvPr>
          <p:cNvSpPr txBox="1">
            <a:spLocks/>
          </p:cNvSpPr>
          <p:nvPr/>
        </p:nvSpPr>
        <p:spPr>
          <a:xfrm>
            <a:off x="2077132" y="3087547"/>
            <a:ext cx="794723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get up at six o’clock.</a:t>
            </a:r>
          </a:p>
        </p:txBody>
      </p:sp>
      <p:sp>
        <p:nvSpPr>
          <p:cNvPr id="34" name="3Mspham-0936082789">
            <a:extLst>
              <a:ext uri="{FF2B5EF4-FFF2-40B4-BE49-F238E27FC236}">
                <a16:creationId xmlns:a16="http://schemas.microsoft.com/office/drawing/2014/main" id="{C88D0B4B-F4E3-32B6-3B56-35D5235B8BDD}"/>
              </a:ext>
            </a:extLst>
          </p:cNvPr>
          <p:cNvSpPr txBox="1">
            <a:spLocks/>
          </p:cNvSpPr>
          <p:nvPr/>
        </p:nvSpPr>
        <p:spPr>
          <a:xfrm>
            <a:off x="2070204" y="4155793"/>
            <a:ext cx="794723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get up at six o’clock.</a:t>
            </a:r>
          </a:p>
        </p:txBody>
      </p:sp>
      <p:sp>
        <p:nvSpPr>
          <p:cNvPr id="35" name="4Mspham-0936082789">
            <a:extLst>
              <a:ext uri="{FF2B5EF4-FFF2-40B4-BE49-F238E27FC236}">
                <a16:creationId xmlns:a16="http://schemas.microsoft.com/office/drawing/2014/main" id="{D88756AA-14EA-093C-58CA-53DB2424A03B}"/>
              </a:ext>
            </a:extLst>
          </p:cNvPr>
          <p:cNvSpPr txBox="1">
            <a:spLocks/>
          </p:cNvSpPr>
          <p:nvPr/>
        </p:nvSpPr>
        <p:spPr>
          <a:xfrm>
            <a:off x="2077132" y="5905500"/>
            <a:ext cx="794723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bed,   go to bed</a:t>
            </a:r>
          </a:p>
        </p:txBody>
      </p:sp>
      <p:sp>
        <p:nvSpPr>
          <p:cNvPr id="36" name="5Mspham-0936082789">
            <a:extLst>
              <a:ext uri="{FF2B5EF4-FFF2-40B4-BE49-F238E27FC236}">
                <a16:creationId xmlns:a16="http://schemas.microsoft.com/office/drawing/2014/main" id="{8EB272E1-1AB2-A0D5-441C-1D692D320E9A}"/>
              </a:ext>
            </a:extLst>
          </p:cNvPr>
          <p:cNvSpPr txBox="1">
            <a:spLocks/>
          </p:cNvSpPr>
          <p:nvPr/>
        </p:nvSpPr>
        <p:spPr>
          <a:xfrm>
            <a:off x="2077132" y="6923199"/>
            <a:ext cx="794723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go to bed at nine fifteen.</a:t>
            </a:r>
          </a:p>
        </p:txBody>
      </p:sp>
      <p:sp>
        <p:nvSpPr>
          <p:cNvPr id="37" name="6Mspham-0936082789">
            <a:extLst>
              <a:ext uri="{FF2B5EF4-FFF2-40B4-BE49-F238E27FC236}">
                <a16:creationId xmlns:a16="http://schemas.microsoft.com/office/drawing/2014/main" id="{BA83AC16-7A69-1D49-7A83-1452D8A67E10}"/>
              </a:ext>
            </a:extLst>
          </p:cNvPr>
          <p:cNvSpPr txBox="1">
            <a:spLocks/>
          </p:cNvSpPr>
          <p:nvPr/>
        </p:nvSpPr>
        <p:spPr>
          <a:xfrm>
            <a:off x="2077132" y="7965793"/>
            <a:ext cx="73152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go to bed at nine fifteen.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DF472A24-CD29-023E-C6DB-92CA06EC4E7A}"/>
              </a:ext>
            </a:extLst>
          </p:cNvPr>
          <p:cNvSpPr txBox="1">
            <a:spLocks/>
          </p:cNvSpPr>
          <p:nvPr/>
        </p:nvSpPr>
        <p:spPr>
          <a:xfrm>
            <a:off x="1979980" y="67023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E229FBD4-25A1-6998-9C7D-AC71AC264BED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516A470-F35D-8538-8B27-B8C563748F81}"/>
              </a:ext>
            </a:extLst>
          </p:cNvPr>
          <p:cNvSpPr txBox="1">
            <a:spLocks/>
          </p:cNvSpPr>
          <p:nvPr/>
        </p:nvSpPr>
        <p:spPr>
          <a:xfrm>
            <a:off x="2070204" y="2019300"/>
            <a:ext cx="7683395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Get up, get up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4CAE86BD-0D51-1B40-02BE-9EF9FB09A7F9}"/>
              </a:ext>
            </a:extLst>
          </p:cNvPr>
          <p:cNvSpPr txBox="1">
            <a:spLocks/>
          </p:cNvSpPr>
          <p:nvPr/>
        </p:nvSpPr>
        <p:spPr>
          <a:xfrm>
            <a:off x="2070204" y="3087547"/>
            <a:ext cx="7683395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get up at six o’clock.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D3C6016E-BBE2-691C-4411-B7D8895DA486}"/>
              </a:ext>
            </a:extLst>
          </p:cNvPr>
          <p:cNvSpPr txBox="1">
            <a:spLocks/>
          </p:cNvSpPr>
          <p:nvPr/>
        </p:nvSpPr>
        <p:spPr>
          <a:xfrm>
            <a:off x="2070204" y="4155793"/>
            <a:ext cx="7683395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get up at six o’clock.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5AA7674E-6093-281A-E457-CA6FB1CD0228}"/>
              </a:ext>
            </a:extLst>
          </p:cNvPr>
          <p:cNvSpPr txBox="1">
            <a:spLocks/>
          </p:cNvSpPr>
          <p:nvPr/>
        </p:nvSpPr>
        <p:spPr>
          <a:xfrm>
            <a:off x="2070204" y="5905500"/>
            <a:ext cx="7683395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 to bed,   go to bed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58C2482-6E92-5E80-AD2B-C4FC032EC812}"/>
              </a:ext>
            </a:extLst>
          </p:cNvPr>
          <p:cNvSpPr txBox="1">
            <a:spLocks/>
          </p:cNvSpPr>
          <p:nvPr/>
        </p:nvSpPr>
        <p:spPr>
          <a:xfrm>
            <a:off x="2070204" y="6923199"/>
            <a:ext cx="7683395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go to bed at nine fifteen.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9EF6FA5-4BA7-367D-C185-0E1C39851C78}"/>
              </a:ext>
            </a:extLst>
          </p:cNvPr>
          <p:cNvSpPr txBox="1">
            <a:spLocks/>
          </p:cNvSpPr>
          <p:nvPr/>
        </p:nvSpPr>
        <p:spPr>
          <a:xfrm>
            <a:off x="2070204" y="7965793"/>
            <a:ext cx="7683395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go to bed at nine fifteen.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B8920BA4-B0F1-EF60-A15A-292B48FE5D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7538" y="493874"/>
            <a:ext cx="1112562" cy="111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5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5 (mp3cut.net) [music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8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41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3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7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31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05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5F411947-2A96-0E1D-B5DB-4B153CF55280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33" name="Mspham-0936082789">
              <a:extLst>
                <a:ext uri="{FF2B5EF4-FFF2-40B4-BE49-F238E27FC236}">
                  <a16:creationId xmlns:a16="http://schemas.microsoft.com/office/drawing/2014/main" id="{70B85460-8A77-2940-C1B2-EB12D654BD45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4" name="MsPham-0936082789">
              <a:extLst>
                <a:ext uri="{FF2B5EF4-FFF2-40B4-BE49-F238E27FC236}">
                  <a16:creationId xmlns:a16="http://schemas.microsoft.com/office/drawing/2014/main" id="{28EE37B4-83FA-BBD3-436D-1D28B4368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/>
          <p:cNvPicPr>
            <a:picLocks noChangeAspect="1"/>
          </p:cNvPicPr>
          <p:nvPr/>
        </p:nvPicPr>
        <p:blipFill rotWithShape="1">
          <a:blip r:embed="rId3"/>
          <a:srcRect b="89195"/>
          <a:stretch/>
        </p:blipFill>
        <p:spPr>
          <a:xfrm>
            <a:off x="-98945" y="9258301"/>
            <a:ext cx="18485889" cy="1028700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3D8E5AD3-D085-B002-97E0-D7737A708115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E25E42DB-0406-F09E-ACE1-C38E920955F7}"/>
                </a:ext>
              </a:extLst>
            </p:cNvPr>
            <p:cNvSpPr/>
            <p:nvPr/>
          </p:nvSpPr>
          <p:spPr>
            <a:xfrm>
              <a:off x="0" y="8792"/>
              <a:ext cx="18288000" cy="10278208"/>
            </a:xfrm>
            <a:prstGeom prst="rect">
              <a:avLst/>
            </a:prstGeom>
            <a:solidFill>
              <a:srgbClr val="8ABC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3"/>
            <p:cNvGrpSpPr/>
            <p:nvPr/>
          </p:nvGrpSpPr>
          <p:grpSpPr>
            <a:xfrm>
              <a:off x="859834" y="0"/>
              <a:ext cx="14619314" cy="9144875"/>
              <a:chOff x="0" y="0"/>
              <a:chExt cx="812800" cy="533400"/>
            </a:xfrm>
          </p:grpSpPr>
          <p:sp>
            <p:nvSpPr>
              <p:cNvPr id="4" name="Mspham-0936082789"/>
              <p:cNvSpPr/>
              <p:nvPr/>
            </p:nvSpPr>
            <p:spPr>
              <a:xfrm>
                <a:off x="0" y="0"/>
                <a:ext cx="827989" cy="53763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537638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Mspham-0936082789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826DDD66-2BAC-047F-0A2D-F70108BA3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b="9926"/>
          <a:stretch/>
        </p:blipFill>
        <p:spPr>
          <a:xfrm rot="21392103">
            <a:off x="13945048" y="941634"/>
            <a:ext cx="5649246" cy="8701180"/>
          </a:xfrm>
          <a:prstGeom prst="rect">
            <a:avLst/>
          </a:prstGeom>
        </p:spPr>
      </p:pic>
      <p:pic>
        <p:nvPicPr>
          <p:cNvPr id="15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A92A97-2653-AA79-595F-14A29CF7F3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11244017" y="6823281"/>
            <a:ext cx="2693950" cy="2999341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0FEAD23-42F2-4F9E-0D05-5306AED1ADCD}"/>
              </a:ext>
            </a:extLst>
          </p:cNvPr>
          <p:cNvSpPr txBox="1"/>
          <p:nvPr/>
        </p:nvSpPr>
        <p:spPr>
          <a:xfrm>
            <a:off x="2684225" y="4222445"/>
            <a:ext cx="12355584" cy="1154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96"/>
              </a:lnSpc>
              <a:spcAft>
                <a:spcPts val="2400"/>
              </a:spcAft>
            </a:pPr>
            <a:r>
              <a:rPr lang="en-GB" sz="13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28700" b="1">
              <a:ln w="9525">
                <a:solidFill>
                  <a:schemeClr val="bg1"/>
                </a:solidFill>
                <a:prstDash val="solid"/>
              </a:ln>
              <a:solidFill>
                <a:srgbClr val="1E7BD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A587370F-E208-30F6-28DC-2672F844D8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148" y="467748"/>
            <a:ext cx="1183664" cy="765615"/>
          </a:xfrm>
          <a:prstGeom prst="rect">
            <a:avLst/>
          </a:prstGeom>
        </p:spPr>
      </p:pic>
      <p:pic>
        <p:nvPicPr>
          <p:cNvPr id="19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D91F1F7-0431-6582-267A-F5B8F7AE7A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8848" y="26585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D2325519-ADD2-E1F0-F0FD-518911D7E5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86706" y="265851"/>
            <a:ext cx="1865813" cy="1872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3239DBDE-8921-A9D6-3289-011C3B4CD9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67217" y="7539500"/>
            <a:ext cx="1719210" cy="177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5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340408A6-5D98-E17D-4CB1-B23CC6C50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364907" cy="10553700"/>
          </a:xfrm>
          <a:prstGeom prst="rect">
            <a:avLst/>
          </a:prstGeom>
        </p:spPr>
      </p:pic>
      <p:sp>
        <p:nvSpPr>
          <p:cNvPr id="9" name="Mspham-0936082789"/>
          <p:cNvSpPr txBox="1"/>
          <p:nvPr/>
        </p:nvSpPr>
        <p:spPr>
          <a:xfrm>
            <a:off x="2265430" y="4076700"/>
            <a:ext cx="13834044" cy="5154039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0541"/>
              </a:lnSpc>
            </a:pPr>
            <a:r>
              <a:rPr lang="en-US" sz="199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Warm up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FB7335-6A51-15C8-E542-D60B19FB638D}"/>
              </a:ext>
            </a:extLst>
          </p:cNvPr>
          <p:cNvSpPr/>
          <p:nvPr/>
        </p:nvSpPr>
        <p:spPr>
          <a:xfrm>
            <a:off x="0" y="8792"/>
            <a:ext cx="18288000" cy="10278208"/>
          </a:xfrm>
          <a:prstGeom prst="rect">
            <a:avLst/>
          </a:prstGeom>
          <a:solidFill>
            <a:srgbClr val="8AB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3"/>
          <a:srcRect t="81788"/>
          <a:stretch/>
        </p:blipFill>
        <p:spPr>
          <a:xfrm>
            <a:off x="-98945" y="0"/>
            <a:ext cx="18485889" cy="1733830"/>
          </a:xfrm>
          <a:prstGeom prst="rect">
            <a:avLst/>
          </a:prstGeom>
        </p:spPr>
      </p:pic>
      <p:sp>
        <p:nvSpPr>
          <p:cNvPr id="5" name="Mspham-0936082789"/>
          <p:cNvSpPr txBox="1"/>
          <p:nvPr/>
        </p:nvSpPr>
        <p:spPr>
          <a:xfrm rot="21372935">
            <a:off x="955301" y="4586365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Review </a:t>
            </a:r>
          </a:p>
        </p:txBody>
      </p:sp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3"/>
          <a:srcRect b="81788"/>
          <a:stretch/>
        </p:blipFill>
        <p:spPr>
          <a:xfrm>
            <a:off x="-81360" y="8574711"/>
            <a:ext cx="18485889" cy="1733830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D8727441-2519-E0D4-746B-7195475D94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63382" y="6161690"/>
            <a:ext cx="2319678" cy="2388344"/>
          </a:xfrm>
          <a:prstGeom prst="rect">
            <a:avLst/>
          </a:prstGeom>
        </p:spPr>
      </p:pic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C292164A-8671-7F79-AFE7-933FD1C1A84D}"/>
              </a:ext>
            </a:extLst>
          </p:cNvPr>
          <p:cNvGrpSpPr/>
          <p:nvPr/>
        </p:nvGrpSpPr>
        <p:grpSpPr>
          <a:xfrm>
            <a:off x="14613494" y="699610"/>
            <a:ext cx="1899879" cy="1952061"/>
            <a:chOff x="4088112" y="3128638"/>
            <a:chExt cx="830024" cy="852821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43D387D2-9115-DACD-7E2D-61F2AEEE33AE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5C8AEAFF-5D12-A4F7-6389-492ED24E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A84F4B2-BFC5-E262-D723-290E89C9E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173200" y="181851"/>
            <a:ext cx="2840676" cy="2851367"/>
          </a:xfrm>
          <a:prstGeom prst="rect">
            <a:avLst/>
          </a:prstGeom>
        </p:spPr>
      </p:pic>
      <p:pic>
        <p:nvPicPr>
          <p:cNvPr id="18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1CDDF-D6AA-C8C3-32DF-385C5ADD6C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13984979" y="6626933"/>
            <a:ext cx="2573843" cy="2865619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97AC478F-C3F5-135D-8744-F0800D6FCB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63971" y="1032255"/>
            <a:ext cx="1838178" cy="17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8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678530" y="6134890"/>
            <a:ext cx="6474870" cy="3037007"/>
            <a:chOff x="4142213" y="3183324"/>
            <a:chExt cx="4596762" cy="2478644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188395" y="4983752"/>
              <a:ext cx="1550580" cy="6782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079969" y="838649"/>
            <a:ext cx="670244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153" y="796938"/>
            <a:ext cx="1060614" cy="1060614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5514812" y="796938"/>
            <a:ext cx="6175546" cy="817245"/>
          </a:xfrm>
          <a:prstGeom prst="wedgeRoundRectCallout">
            <a:avLst>
              <a:gd name="adj1" fmla="val -55297"/>
              <a:gd name="adj2" fmla="val -10434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What time is it?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3810000" y="2629879"/>
            <a:ext cx="4792585" cy="32608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7092107" y="2629879"/>
            <a:ext cx="1510478" cy="418533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8602585" y="2629879"/>
            <a:ext cx="2427904" cy="400149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8602585" y="2629879"/>
            <a:ext cx="5389063" cy="350501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2">
            <a:extLst>
              <a:ext uri="{FF2B5EF4-FFF2-40B4-BE49-F238E27FC236}">
                <a16:creationId xmlns:a16="http://schemas.microsoft.com/office/drawing/2014/main" id="{2D83D3ED-3B12-F6CC-9728-88BBA05CFD7E}"/>
              </a:ext>
            </a:extLst>
          </p:cNvPr>
          <p:cNvSpPr txBox="1"/>
          <p:nvPr/>
        </p:nvSpPr>
        <p:spPr>
          <a:xfrm>
            <a:off x="5514811" y="1812634"/>
            <a:ext cx="6175547" cy="817245"/>
          </a:xfrm>
          <a:prstGeom prst="wedgeRoundRectCallout">
            <a:avLst>
              <a:gd name="adj1" fmla="val 53941"/>
              <a:gd name="adj2" fmla="val -41929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It’s </a:t>
            </a:r>
            <a:r>
              <a:rPr lang="en-US">
                <a:ln>
                  <a:noFill/>
                </a:ln>
                <a:solidFill>
                  <a:srgbClr val="C00000"/>
                </a:solidFill>
                <a:effectLst/>
                <a:latin typeface=".VnAvant" panose="020B7200000000000000" pitchFamily="34" charset="0"/>
              </a:rPr>
              <a:t>_________</a:t>
            </a:r>
            <a:r>
              <a:rPr lang="en-US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12976260" y="679313"/>
            <a:ext cx="486289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(Mấy giờ rồi?)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13258800" y="1914343"/>
            <a:ext cx="3960655" cy="89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(____)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EF842F6B-AFB7-BE02-110A-7E78B2519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84200" y="1094393"/>
            <a:ext cx="898217" cy="89821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1060">
            <a:extLst>
              <a:ext uri="{FF2B5EF4-FFF2-40B4-BE49-F238E27FC236}">
                <a16:creationId xmlns:a16="http://schemas.microsoft.com/office/drawing/2014/main" id="{F1C44F57-55B9-D7DD-D8EE-587E32E94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9556" y="5890726"/>
            <a:ext cx="3504380" cy="2706716"/>
          </a:xfrm>
          <a:prstGeom prst="rect">
            <a:avLst/>
          </a:prstGeom>
        </p:spPr>
      </p:pic>
      <p:pic>
        <p:nvPicPr>
          <p:cNvPr id="1062" name="Picture 1061">
            <a:extLst>
              <a:ext uri="{FF2B5EF4-FFF2-40B4-BE49-F238E27FC236}">
                <a16:creationId xmlns:a16="http://schemas.microsoft.com/office/drawing/2014/main" id="{EEBE336A-2FFF-4B91-693F-723C463D2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4926" y="6838124"/>
            <a:ext cx="3504380" cy="2706716"/>
          </a:xfrm>
          <a:prstGeom prst="rect">
            <a:avLst/>
          </a:prstGeom>
        </p:spPr>
      </p:pic>
      <p:pic>
        <p:nvPicPr>
          <p:cNvPr id="1064" name="Picture 1063">
            <a:extLst>
              <a:ext uri="{FF2B5EF4-FFF2-40B4-BE49-F238E27FC236}">
                <a16:creationId xmlns:a16="http://schemas.microsoft.com/office/drawing/2014/main" id="{79142260-B823-A6F8-298C-414E8D580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2244" y="6912670"/>
            <a:ext cx="3501043" cy="2706717"/>
          </a:xfrm>
          <a:prstGeom prst="rect">
            <a:avLst/>
          </a:prstGeom>
        </p:spPr>
      </p:pic>
      <p:pic>
        <p:nvPicPr>
          <p:cNvPr id="1065" name="Picture 1064">
            <a:extLst>
              <a:ext uri="{FF2B5EF4-FFF2-40B4-BE49-F238E27FC236}">
                <a16:creationId xmlns:a16="http://schemas.microsoft.com/office/drawing/2014/main" id="{93EA4A6B-9EA8-AC2A-5B84-1A43DFB288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395" y="5638797"/>
            <a:ext cx="3501043" cy="270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 animBg="1"/>
      <p:bldP spid="8" grpId="0" animBg="1"/>
      <p:bldP spid="10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763180" y="5905500"/>
            <a:ext cx="1899879" cy="1720919"/>
            <a:chOff x="3856115" y="3183324"/>
            <a:chExt cx="1550580" cy="1404523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3856115" y="3909631"/>
              <a:ext cx="1550580" cy="6782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04FEAAE-3972-F030-195F-327EF4B0AEA1}"/>
              </a:ext>
            </a:extLst>
          </p:cNvPr>
          <p:cNvGrpSpPr/>
          <p:nvPr/>
        </p:nvGrpSpPr>
        <p:grpSpPr>
          <a:xfrm>
            <a:off x="9584706" y="6578085"/>
            <a:ext cx="3011906" cy="2269322"/>
            <a:chOff x="10444680" y="6426322"/>
            <a:chExt cx="3011906" cy="226932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7865F0E-542B-CCEA-D8BD-A12D36661464}"/>
                </a:ext>
              </a:extLst>
            </p:cNvPr>
            <p:cNvGrpSpPr/>
            <p:nvPr/>
          </p:nvGrpSpPr>
          <p:grpSpPr>
            <a:xfrm>
              <a:off x="10444680" y="6426322"/>
              <a:ext cx="3011906" cy="2269322"/>
              <a:chOff x="10444680" y="6426322"/>
              <a:chExt cx="3011906" cy="2269322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25821ED-AEFE-8DD3-EEDC-BB5DEF338E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44680" y="6590324"/>
                <a:ext cx="2968310" cy="2105320"/>
              </a:xfrm>
              <a:prstGeom prst="roundRect">
                <a:avLst>
                  <a:gd name="adj" fmla="val 4546"/>
                </a:avLst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D5D347B-578C-9156-50FC-6624197E4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146109" y="6426322"/>
                <a:ext cx="1310477" cy="906057"/>
              </a:xfrm>
              <a:prstGeom prst="rect">
                <a:avLst/>
              </a:prstGeom>
            </p:spPr>
          </p:pic>
        </p:grpSp>
        <p:sp>
          <p:nvSpPr>
            <p:cNvPr id="23" name="Arrow: Down 22">
              <a:extLst>
                <a:ext uri="{FF2B5EF4-FFF2-40B4-BE49-F238E27FC236}">
                  <a16:creationId xmlns:a16="http://schemas.microsoft.com/office/drawing/2014/main" id="{B880856D-5349-7917-EB43-8BAA29634E43}"/>
                </a:ext>
              </a:extLst>
            </p:cNvPr>
            <p:cNvSpPr/>
            <p:nvPr/>
          </p:nvSpPr>
          <p:spPr>
            <a:xfrm rot="14107789">
              <a:off x="11769981" y="8194409"/>
              <a:ext cx="240198" cy="514325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34" y="590226"/>
            <a:ext cx="932765" cy="932765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926231" y="7810136"/>
            <a:ext cx="365760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rgbClr val="0070C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get up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9287562" y="8829753"/>
            <a:ext cx="365760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rgbClr val="0070C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to school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4751774" y="8829753"/>
            <a:ext cx="4015038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rgbClr val="0070C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have breakfast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13704170" y="7810136"/>
            <a:ext cx="365760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rgbClr val="0070C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to bed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4228261" y="2632060"/>
            <a:ext cx="4953167" cy="274695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7083066" y="2632060"/>
            <a:ext cx="2098362" cy="336810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9181428" y="2632060"/>
            <a:ext cx="4801282" cy="275356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4">
            <a:extLst>
              <a:ext uri="{FF2B5EF4-FFF2-40B4-BE49-F238E27FC236}">
                <a16:creationId xmlns:a16="http://schemas.microsoft.com/office/drawing/2014/main" id="{C67DAE8F-FDB8-F167-52ED-17DA6F145D53}"/>
              </a:ext>
            </a:extLst>
          </p:cNvPr>
          <p:cNvSpPr/>
          <p:nvPr/>
        </p:nvSpPr>
        <p:spPr>
          <a:xfrm>
            <a:off x="4828106" y="657978"/>
            <a:ext cx="8655557" cy="919401"/>
          </a:xfrm>
          <a:prstGeom prst="wedgeRoundRectCallout">
            <a:avLst>
              <a:gd name="adj1" fmla="val -53927"/>
              <a:gd name="adj2" fmla="val -15108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What time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do </a:t>
            </a:r>
            <a:r>
              <a:rPr lang="en-US" sz="4800" b="1">
                <a:solidFill>
                  <a:srgbClr val="C00000"/>
                </a:solidFill>
                <a:latin typeface="Century Gothic" panose="020B0502020202020204" pitchFamily="34" charset="0"/>
              </a:rPr>
              <a:t>you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_______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" name="Rounded Rectangle 25">
            <a:extLst>
              <a:ext uri="{FF2B5EF4-FFF2-40B4-BE49-F238E27FC236}">
                <a16:creationId xmlns:a16="http://schemas.microsoft.com/office/drawing/2014/main" id="{EC199A14-49D0-AD61-8E0A-2C60034B0FE5}"/>
              </a:ext>
            </a:extLst>
          </p:cNvPr>
          <p:cNvSpPr/>
          <p:nvPr/>
        </p:nvSpPr>
        <p:spPr>
          <a:xfrm>
            <a:off x="4879193" y="1712659"/>
            <a:ext cx="8604469" cy="919401"/>
          </a:xfrm>
          <a:prstGeom prst="wedgeRoundRectCallout">
            <a:avLst>
              <a:gd name="adj1" fmla="val 55838"/>
              <a:gd name="adj2" fmla="val 31332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Century Gothic" panose="020B0502020202020204" pitchFamily="34" charset="0"/>
              </a:rPr>
              <a:t>I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________</a:t>
            </a:r>
            <a:r>
              <a:rPr lang="en-US" sz="4800" b="1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at </a:t>
            </a:r>
            <a:r>
              <a:rPr lang="en-US" sz="4800" b="1">
                <a:solidFill>
                  <a:srgbClr val="CC0099"/>
                </a:solidFill>
                <a:latin typeface="Century Gothic" panose="020B0502020202020204" pitchFamily="34" charset="0"/>
              </a:rPr>
              <a:t>________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6" name="Mspham-0936082789">
            <a:extLst>
              <a:ext uri="{FF2B5EF4-FFF2-40B4-BE49-F238E27FC236}">
                <a16:creationId xmlns:a16="http://schemas.microsoft.com/office/drawing/2014/main" id="{6502769E-D5CD-2C0F-B11A-B41004EEA02C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9181428" y="2632060"/>
            <a:ext cx="1848678" cy="388488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E3319A2-9EE0-0D7F-E99B-029E5D2F01E2}"/>
              </a:ext>
            </a:extLst>
          </p:cNvPr>
          <p:cNvGrpSpPr/>
          <p:nvPr/>
        </p:nvGrpSpPr>
        <p:grpSpPr>
          <a:xfrm>
            <a:off x="13982710" y="5304345"/>
            <a:ext cx="3100520" cy="2393394"/>
            <a:chOff x="14048608" y="5380457"/>
            <a:chExt cx="3100520" cy="2393394"/>
          </a:xfrm>
        </p:grpSpPr>
        <p:pic>
          <p:nvPicPr>
            <p:cNvPr id="32" name="Picture 31" descr="A child sleeping in bed&#10;&#10;Description automatically generated with low confidence">
              <a:extLst>
                <a:ext uri="{FF2B5EF4-FFF2-40B4-BE49-F238E27FC236}">
                  <a16:creationId xmlns:a16="http://schemas.microsoft.com/office/drawing/2014/main" id="{7BC3C060-F424-E8D9-D39B-5F3182EBA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67"/>
            <a:stretch/>
          </p:blipFill>
          <p:spPr>
            <a:xfrm>
              <a:off x="14048608" y="5380457"/>
              <a:ext cx="3100520" cy="2294797"/>
            </a:xfrm>
            <a:prstGeom prst="rect">
              <a:avLst/>
            </a:prstGeom>
            <a:ln>
              <a:solidFill>
                <a:srgbClr val="04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E4F9485-BFE2-53EB-0829-66AB42C03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692023" y="6869738"/>
              <a:ext cx="1310477" cy="904113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58E95A2-7307-AC31-7610-20373E0AB66F}"/>
              </a:ext>
            </a:extLst>
          </p:cNvPr>
          <p:cNvGrpSpPr/>
          <p:nvPr/>
        </p:nvGrpSpPr>
        <p:grpSpPr>
          <a:xfrm>
            <a:off x="5689336" y="6104207"/>
            <a:ext cx="2231168" cy="2756048"/>
            <a:chOff x="6725095" y="6286602"/>
            <a:chExt cx="2231168" cy="275604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D6137E5-32D4-0C9E-A3C5-6907E7B59A70}"/>
                </a:ext>
              </a:extLst>
            </p:cNvPr>
            <p:cNvGrpSpPr/>
            <p:nvPr/>
          </p:nvGrpSpPr>
          <p:grpSpPr>
            <a:xfrm>
              <a:off x="6725095" y="6286602"/>
              <a:ext cx="2150365" cy="2614076"/>
              <a:chOff x="5638800" y="4381500"/>
              <a:chExt cx="4114005" cy="5001162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DA4D665-77C4-62E7-F212-F7E696D4A2AB}"/>
                  </a:ext>
                </a:extLst>
              </p:cNvPr>
              <p:cNvGrpSpPr/>
              <p:nvPr/>
            </p:nvGrpSpPr>
            <p:grpSpPr>
              <a:xfrm>
                <a:off x="5638800" y="4381500"/>
                <a:ext cx="4114005" cy="5001162"/>
                <a:chOff x="1066800" y="934743"/>
                <a:chExt cx="5143132" cy="6252213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E42D7915-FD54-88D4-8155-6C12F6DAC51F}"/>
                    </a:ext>
                  </a:extLst>
                </p:cNvPr>
                <p:cNvSpPr/>
                <p:nvPr/>
              </p:nvSpPr>
              <p:spPr>
                <a:xfrm>
                  <a:off x="1066800" y="952500"/>
                  <a:ext cx="5118135" cy="62344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4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D82FF5D6-B024-1EF8-338A-2E15E8C4AC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866576" y="934743"/>
                  <a:ext cx="1343356" cy="987164"/>
                </a:xfrm>
                <a:prstGeom prst="rect">
                  <a:avLst/>
                </a:prstGeom>
              </p:spPr>
            </p:pic>
          </p:grp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F2B912B7-578D-7898-A7E1-E9ABEC640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69541" y="4855902"/>
                <a:ext cx="3538039" cy="4066561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177CE76-CAB1-065F-99B6-F4A636D54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43842" y="8138538"/>
              <a:ext cx="1312421" cy="904112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5F82CB-F1F2-AE3C-88DA-917950EA7637}"/>
              </a:ext>
            </a:extLst>
          </p:cNvPr>
          <p:cNvGrpSpPr/>
          <p:nvPr/>
        </p:nvGrpSpPr>
        <p:grpSpPr>
          <a:xfrm>
            <a:off x="1281801" y="5220433"/>
            <a:ext cx="2946460" cy="2561218"/>
            <a:chOff x="1418438" y="5455025"/>
            <a:chExt cx="2946460" cy="2561218"/>
          </a:xfrm>
        </p:grpSpPr>
        <p:pic>
          <p:nvPicPr>
            <p:cNvPr id="40" name="Picture 39" descr="A cartoon of a child in bed&#10;&#10;Description automatically generated with low confidence">
              <a:extLst>
                <a:ext uri="{FF2B5EF4-FFF2-40B4-BE49-F238E27FC236}">
                  <a16:creationId xmlns:a16="http://schemas.microsoft.com/office/drawing/2014/main" id="{363D1A58-9934-1643-7939-34A62C4D0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7"/>
            <a:stretch/>
          </p:blipFill>
          <p:spPr>
            <a:xfrm>
              <a:off x="1418438" y="5455025"/>
              <a:ext cx="2946460" cy="2469114"/>
            </a:xfrm>
            <a:prstGeom prst="rect">
              <a:avLst/>
            </a:prstGeom>
            <a:ln>
              <a:solidFill>
                <a:srgbClr val="04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98EDC9B-6734-AEC7-6D4A-D4867D1CC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49092" y="7110186"/>
              <a:ext cx="1310477" cy="906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555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2" grpId="0"/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FB7335-6A51-15C8-E542-D60B19FB638D}"/>
              </a:ext>
            </a:extLst>
          </p:cNvPr>
          <p:cNvSpPr/>
          <p:nvPr/>
        </p:nvSpPr>
        <p:spPr>
          <a:xfrm>
            <a:off x="0" y="8792"/>
            <a:ext cx="18288000" cy="10278208"/>
          </a:xfrm>
          <a:prstGeom prst="rect">
            <a:avLst/>
          </a:prstGeom>
          <a:solidFill>
            <a:srgbClr val="8AB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3"/>
          <a:srcRect t="81788"/>
          <a:stretch/>
        </p:blipFill>
        <p:spPr>
          <a:xfrm>
            <a:off x="-98945" y="0"/>
            <a:ext cx="18485889" cy="1733830"/>
          </a:xfrm>
          <a:prstGeom prst="rect">
            <a:avLst/>
          </a:prstGeom>
        </p:spPr>
      </p:pic>
      <p:sp>
        <p:nvSpPr>
          <p:cNvPr id="5" name="Mspham-0936082789"/>
          <p:cNvSpPr txBox="1"/>
          <p:nvPr/>
        </p:nvSpPr>
        <p:spPr>
          <a:xfrm rot="21372935">
            <a:off x="1102902" y="4009306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Phonics</a:t>
            </a:r>
          </a:p>
        </p:txBody>
      </p:sp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3"/>
          <a:srcRect b="81788"/>
          <a:stretch/>
        </p:blipFill>
        <p:spPr>
          <a:xfrm>
            <a:off x="-81360" y="8574711"/>
            <a:ext cx="18485889" cy="1733830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D8727441-2519-E0D4-746B-7195475D94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63382" y="6161690"/>
            <a:ext cx="2319678" cy="2388344"/>
          </a:xfrm>
          <a:prstGeom prst="rect">
            <a:avLst/>
          </a:prstGeom>
        </p:spPr>
      </p:pic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C292164A-8671-7F79-AFE7-933FD1C1A84D}"/>
              </a:ext>
            </a:extLst>
          </p:cNvPr>
          <p:cNvGrpSpPr/>
          <p:nvPr/>
        </p:nvGrpSpPr>
        <p:grpSpPr>
          <a:xfrm>
            <a:off x="14613494" y="699610"/>
            <a:ext cx="1899879" cy="1952061"/>
            <a:chOff x="4088112" y="3128638"/>
            <a:chExt cx="830024" cy="852821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43D387D2-9115-DACD-7E2D-61F2AEEE33AE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5C8AEAFF-5D12-A4F7-6389-492ED24E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A84F4B2-BFC5-E262-D723-290E89C9E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173200" y="181851"/>
            <a:ext cx="2840676" cy="2851367"/>
          </a:xfrm>
          <a:prstGeom prst="rect">
            <a:avLst/>
          </a:prstGeom>
        </p:spPr>
      </p:pic>
      <p:pic>
        <p:nvPicPr>
          <p:cNvPr id="18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1CDDF-D6AA-C8C3-32DF-385C5ADD6C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13984979" y="6626933"/>
            <a:ext cx="2573843" cy="2865619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97AC478F-C3F5-135D-8744-F0800D6FCB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63971" y="1032255"/>
            <a:ext cx="1838178" cy="17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7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PHÁT ÂM LỚP 4 - Unit 2- Time and daily routines - -t- and -d-">
            <a:hlinkClick r:id="" action="ppaction://media"/>
            <a:extLst>
              <a:ext uri="{FF2B5EF4-FFF2-40B4-BE49-F238E27FC236}">
                <a16:creationId xmlns:a16="http://schemas.microsoft.com/office/drawing/2014/main" id="{CE382149-DAA5-CA1C-3BAD-9ECE2B5D71F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7360" end="856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19431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87960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1097271" y="2582750"/>
            <a:ext cx="1833588" cy="134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990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2930858" y="2582750"/>
            <a:ext cx="2771192" cy="134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9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/t/</a:t>
            </a:r>
            <a:endParaRPr lang="en-US" sz="9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1295400" y="261282"/>
            <a:ext cx="13820172" cy="947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6000"/>
              <a:t>Phonics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6603120" y="2843577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</a:t>
            </a:r>
            <a:r>
              <a:rPr lang="en-US">
                <a:solidFill>
                  <a:srgbClr val="FF0000"/>
                </a:solidFill>
              </a:rPr>
              <a:t>t</a:t>
            </a:r>
            <a:r>
              <a:rPr lang="en-US"/>
              <a:t>aɪm/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6603120" y="1610253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720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r>
              <a:rPr lang="en-US" sz="7200">
                <a:latin typeface=".VnAvant" panose="020B7200000000000000" pitchFamily="34" charset="0"/>
              </a:rPr>
              <a:t>ime</a:t>
            </a:r>
            <a:endParaRPr lang="en-US" sz="72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0C3E66A-E128-560E-4D5A-166423FA7A25}"/>
              </a:ext>
            </a:extLst>
          </p:cNvPr>
          <p:cNvSpPr txBox="1"/>
          <p:nvPr/>
        </p:nvSpPr>
        <p:spPr>
          <a:xfrm>
            <a:off x="6558875" y="576127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/>
              <a:t>/ɡe</a:t>
            </a:r>
            <a:r>
              <a:rPr lang="en-US" sz="4400">
                <a:solidFill>
                  <a:srgbClr val="FF0000"/>
                </a:solidFill>
              </a:rPr>
              <a:t>t</a:t>
            </a:r>
            <a:r>
              <a:rPr lang="en-US" sz="4400"/>
              <a:t> ʌp/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7B5BB5-B914-E004-2432-063BC136EF5A}"/>
              </a:ext>
            </a:extLst>
          </p:cNvPr>
          <p:cNvSpPr txBox="1"/>
          <p:nvPr/>
        </p:nvSpPr>
        <p:spPr>
          <a:xfrm>
            <a:off x="6558875" y="4543335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7200">
                <a:latin typeface=".VnAvant" panose="020B7200000000000000" pitchFamily="34" charset="0"/>
              </a:rPr>
              <a:t>ge</a:t>
            </a:r>
            <a:r>
              <a:rPr lang="en-US" sz="720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r>
              <a:rPr lang="en-US" sz="7200">
                <a:latin typeface=".VnAvant" panose="020B7200000000000000" pitchFamily="34" charset="0"/>
              </a:rPr>
              <a:t> up</a:t>
            </a:r>
            <a:endParaRPr lang="en-US" sz="72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D9CA4F3-35DC-E11F-EAAB-772C2FB2FDD0}"/>
              </a:ext>
            </a:extLst>
          </p:cNvPr>
          <p:cNvSpPr txBox="1"/>
          <p:nvPr/>
        </p:nvSpPr>
        <p:spPr>
          <a:xfrm>
            <a:off x="6603120" y="8747416"/>
            <a:ext cx="397374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/ˌfɪfˈ</a:t>
            </a:r>
            <a:r>
              <a:rPr lang="en-US">
                <a:solidFill>
                  <a:srgbClr val="FF0000"/>
                </a:solidFill>
              </a:rPr>
              <a:t>t</a:t>
            </a:r>
            <a:r>
              <a:rPr lang="en-US"/>
              <a:t>iːn/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800394-9B99-375B-DF09-33E3E2649301}"/>
              </a:ext>
            </a:extLst>
          </p:cNvPr>
          <p:cNvSpPr txBox="1"/>
          <p:nvPr/>
        </p:nvSpPr>
        <p:spPr>
          <a:xfrm>
            <a:off x="6603120" y="7406370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7200">
                <a:latin typeface=".VnAvant" panose="020B7200000000000000" pitchFamily="34" charset="0"/>
              </a:rPr>
              <a:t>fif</a:t>
            </a:r>
            <a:r>
              <a:rPr lang="en-US" sz="720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r>
              <a:rPr lang="en-US" sz="7200">
                <a:latin typeface=".VnAvant" panose="020B7200000000000000" pitchFamily="34" charset="0"/>
              </a:rPr>
              <a:t>een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E3516ED-E431-C4DA-389B-12F23AE22C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600" y="975383"/>
            <a:ext cx="3718882" cy="2706859"/>
          </a:xfrm>
          <a:prstGeom prst="rect">
            <a:avLst/>
          </a:prstGeom>
        </p:spPr>
      </p:pic>
      <p:pic>
        <p:nvPicPr>
          <p:cNvPr id="25" name="Picture 24" descr="A cartoon of a child in bed&#10;&#10;Description automatically generated with low confidence">
            <a:extLst>
              <a:ext uri="{FF2B5EF4-FFF2-40B4-BE49-F238E27FC236}">
                <a16:creationId xmlns:a16="http://schemas.microsoft.com/office/drawing/2014/main" id="{013B05DD-3FAF-04F7-4E16-674C298D893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27"/>
          <a:stretch/>
        </p:blipFill>
        <p:spPr>
          <a:xfrm>
            <a:off x="10212788" y="4275507"/>
            <a:ext cx="2946460" cy="2469114"/>
          </a:xfrm>
          <a:prstGeom prst="rect">
            <a:avLst/>
          </a:prstGeom>
          <a:ln>
            <a:solidFill>
              <a:srgbClr val="04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14B4205-1400-B48A-8F89-91F3D74415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88013" y="7628975"/>
            <a:ext cx="3737172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1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ƯỚNG DẪN PHÁT ÂM LỚP 4 - Unit 2- Time and daily routines - -t- and -d-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2- Time and daily routines - -t- and -d-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2- Time and daily routines - -t- and -d-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2- Time and daily routines - -t- and -d-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ƯỚNG DẪN PHÁT ÂM LỚP 4 - Unit 2- Time and daily routines - -t- and -d-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2- Time and daily routines - -t- and -d-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2- Time and daily routines - -t- and -d-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2- Time and daily routines - -t- and -d-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ƯỚNG DẪN PHÁT ÂM LỚP 4 - Unit 2- Time and daily routines - -t- and -d-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7" grpId="0"/>
      <p:bldP spid="7" grpId="1"/>
      <p:bldP spid="9" grpId="0"/>
      <p:bldP spid="10" grpId="0"/>
      <p:bldP spid="10" grpId="1"/>
      <p:bldP spid="15" grpId="0"/>
      <p:bldP spid="16" grpId="0"/>
      <p:bldP spid="1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PHÁT ÂM LỚP 4 - Unit 2- Time and daily routines - -t- and -d-">
            <a:hlinkClick r:id="" action="ppaction://media"/>
            <a:extLst>
              <a:ext uri="{FF2B5EF4-FFF2-40B4-BE49-F238E27FC236}">
                <a16:creationId xmlns:a16="http://schemas.microsoft.com/office/drawing/2014/main" id="{CE382149-DAA5-CA1C-3BAD-9ECE2B5D71F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7240" end="286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19431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33991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1503</TotalTime>
  <Words>434</Words>
  <Application>Microsoft Office PowerPoint</Application>
  <PresentationFormat>Custom</PresentationFormat>
  <Paragraphs>122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Kirang Haerang</vt:lpstr>
      <vt:lpstr>Calibri</vt:lpstr>
      <vt:lpstr>.VnCooper</vt:lpstr>
      <vt:lpstr>Comic Sans MS</vt:lpstr>
      <vt:lpstr>Cooper Black</vt:lpstr>
      <vt:lpstr>Arial</vt:lpstr>
      <vt:lpstr>Century Gothic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Fun Illustrated Scavenger Hunt Team Building Educational Game Presentation</dc:title>
  <dc:creator>MsPham</dc:creator>
  <cp:lastModifiedBy>Oanh</cp:lastModifiedBy>
  <cp:revision>237</cp:revision>
  <dcterms:created xsi:type="dcterms:W3CDTF">2006-08-16T00:00:00Z</dcterms:created>
  <dcterms:modified xsi:type="dcterms:W3CDTF">2024-09-28T01:22:37Z</dcterms:modified>
  <dc:identifier>DAFhFAq5cvQ</dc:identifier>
</cp:coreProperties>
</file>