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9" r:id="rId3"/>
    <p:sldMasterId id="2147483705" r:id="rId4"/>
  </p:sldMasterIdLst>
  <p:notesMasterIdLst>
    <p:notesMasterId r:id="rId21"/>
  </p:notesMasterIdLst>
  <p:sldIdLst>
    <p:sldId id="257" r:id="rId5"/>
    <p:sldId id="286" r:id="rId6"/>
    <p:sldId id="256" r:id="rId7"/>
    <p:sldId id="259" r:id="rId8"/>
    <p:sldId id="260" r:id="rId9"/>
    <p:sldId id="288" r:id="rId10"/>
    <p:sldId id="263" r:id="rId11"/>
    <p:sldId id="523" r:id="rId12"/>
    <p:sldId id="538" r:id="rId13"/>
    <p:sldId id="532" r:id="rId14"/>
    <p:sldId id="264" r:id="rId15"/>
    <p:sldId id="265" r:id="rId16"/>
    <p:sldId id="266" r:id="rId17"/>
    <p:sldId id="267" r:id="rId18"/>
    <p:sldId id="268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EDD4"/>
    <a:srgbClr val="A47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20B06-D44C-4B47-82DB-3BB1D76E6F8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291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0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848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737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18" Type="http://schemas.openxmlformats.org/officeDocument/2006/relationships/image" Target="../media/image34.GIF"/><Relationship Id="rId26" Type="http://schemas.microsoft.com/office/2007/relationships/hdphoto" Target="../media/hdphoto11.wdp"/><Relationship Id="rId3" Type="http://schemas.openxmlformats.org/officeDocument/2006/relationships/image" Target="../media/image25.png"/><Relationship Id="rId21" Type="http://schemas.openxmlformats.org/officeDocument/2006/relationships/image" Target="../media/image36.png"/><Relationship Id="rId7" Type="http://schemas.openxmlformats.org/officeDocument/2006/relationships/image" Target="../media/image27.png"/><Relationship Id="rId12" Type="http://schemas.openxmlformats.org/officeDocument/2006/relationships/image" Target="../media/image30.GIF"/><Relationship Id="rId17" Type="http://schemas.openxmlformats.org/officeDocument/2006/relationships/image" Target="../media/image33.png"/><Relationship Id="rId25" Type="http://schemas.openxmlformats.org/officeDocument/2006/relationships/image" Target="../media/image38.png"/><Relationship Id="rId2" Type="http://schemas.openxmlformats.org/officeDocument/2006/relationships/image" Target="../media/image24.GIF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40.GIF"/><Relationship Id="rId1" Type="http://schemas.openxmlformats.org/officeDocument/2006/relationships/slideLayout" Target="../slideLayouts/slideLayout38.xml"/><Relationship Id="rId6" Type="http://schemas.microsoft.com/office/2007/relationships/hdphoto" Target="../media/hdphoto3.wdp"/><Relationship Id="rId11" Type="http://schemas.openxmlformats.org/officeDocument/2006/relationships/image" Target="../media/image29.GIF"/><Relationship Id="rId24" Type="http://schemas.microsoft.com/office/2007/relationships/hdphoto" Target="../media/hdphoto10.wdp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23" Type="http://schemas.openxmlformats.org/officeDocument/2006/relationships/image" Target="../media/image37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35.png"/><Relationship Id="rId31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28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39.png"/><Relationship Id="rId30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GIF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41805" y="90805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Bản quyền thuộc về: FB Hương Thảo - https://www.facebook.com/huongthaoGADT/</a:t>
            </a:r>
          </a:p>
        </p:txBody>
      </p:sp>
      <p:pic>
        <p:nvPicPr>
          <p:cNvPr id="6" name="Picture 3" descr="C:\Users\Administrator\Downloads\ẢNG HÌNH NÊN MỚI\2eb65abb3b2bf7969df42d6a12ae3543.jpg">
            <a:extLst>
              <a:ext uri="{FF2B5EF4-FFF2-40B4-BE49-F238E27FC236}">
                <a16:creationId xmlns:a16="http://schemas.microsoft.com/office/drawing/2014/main" id="{1D0C7515-3273-4722-BCB1-405561B5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" y="-688087"/>
            <a:ext cx="12143107" cy="77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BC6272-439F-4C6F-82F3-5C26CF697A1B}"/>
              </a:ext>
            </a:extLst>
          </p:cNvPr>
          <p:cNvSpPr txBox="1"/>
          <p:nvPr/>
        </p:nvSpPr>
        <p:spPr>
          <a:xfrm>
            <a:off x="1741805" y="1407651"/>
            <a:ext cx="8490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algn="ctr"/>
            <a:r>
              <a:rPr lang="en-US" sz="4800" b="1" dirty="0" err="1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 smtClean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2C</a:t>
            </a:r>
            <a:endParaRPr lang="en-US" sz="48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C1172B-12B6-48C0-A9AD-69319B9D6EA0}"/>
              </a:ext>
            </a:extLst>
          </p:cNvPr>
          <p:cNvSpPr/>
          <p:nvPr/>
        </p:nvSpPr>
        <p:spPr>
          <a:xfrm>
            <a:off x="1780674" y="401053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1A57F-6C3D-4EFB-84BF-17B0CFBB9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640" y="894080"/>
            <a:ext cx="5588000" cy="5699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F45158-8073-42E6-B61F-997BDEA779AD}"/>
              </a:ext>
            </a:extLst>
          </p:cNvPr>
          <p:cNvSpPr txBox="1"/>
          <p:nvPr/>
        </p:nvSpPr>
        <p:spPr>
          <a:xfrm>
            <a:off x="447040" y="2479584"/>
            <a:ext cx="5513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1E5F4-AC3B-4204-A748-58DC770AA158}"/>
              </a:ext>
            </a:extLst>
          </p:cNvPr>
          <p:cNvSpPr txBox="1"/>
          <p:nvPr/>
        </p:nvSpPr>
        <p:spPr>
          <a:xfrm>
            <a:off x="497840" y="1535186"/>
            <a:ext cx="362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097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698240" y="239395"/>
            <a:ext cx="4725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51085" y="4907280"/>
            <a:ext cx="2078990" cy="11226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Thi đọc theo nhóm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>
            <a:fillRect/>
          </a:stretch>
        </p:blipFill>
        <p:spPr>
          <a:xfrm>
            <a:off x="760997" y="107059"/>
            <a:ext cx="2514600" cy="9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32" y="795656"/>
            <a:ext cx="11773535" cy="90106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khổ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ứng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dưới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đây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755" y="1442720"/>
            <a:ext cx="8778240" cy="5190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75" y="2179955"/>
            <a:ext cx="2879090" cy="3555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906" y="1442720"/>
            <a:ext cx="2312534" cy="290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705" y="4599803"/>
            <a:ext cx="2701290" cy="17824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ACCCC5-4BF2-4E10-9748-CEDD1D14E043}"/>
              </a:ext>
            </a:extLst>
          </p:cNvPr>
          <p:cNvSpPr/>
          <p:nvPr/>
        </p:nvSpPr>
        <p:spPr>
          <a:xfrm>
            <a:off x="3775075" y="224428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645" y="293042"/>
            <a:ext cx="10515600" cy="914123"/>
          </a:xfrm>
        </p:spPr>
        <p:txBody>
          <a:bodyPr>
            <a:normAutofit/>
          </a:bodyPr>
          <a:lstStyle/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tả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sinh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giờ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ra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chơi</a:t>
            </a:r>
            <a:endParaRPr lang="en-US" sz="311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1386840" y="28039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3.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Cloud 5"/>
          <p:cNvSpPr/>
          <p:nvPr/>
        </p:nvSpPr>
        <p:spPr>
          <a:xfrm>
            <a:off x="3702048" y="3684567"/>
            <a:ext cx="5212715" cy="143002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1457960" y="46271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8" name="Cloud 7"/>
          <p:cNvSpPr/>
          <p:nvPr/>
        </p:nvSpPr>
        <p:spPr>
          <a:xfrm>
            <a:off x="3722370" y="5598795"/>
            <a:ext cx="5212715" cy="112649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E8F866-36CF-4BDA-96FA-092D1EA4750A}"/>
              </a:ext>
            </a:extLst>
          </p:cNvPr>
          <p:cNvSpPr txBox="1"/>
          <p:nvPr/>
        </p:nvSpPr>
        <p:spPr>
          <a:xfrm>
            <a:off x="3989702" y="1095741"/>
            <a:ext cx="4637405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47FE5-8140-434F-9BE6-5421D9C099C0}"/>
              </a:ext>
            </a:extLst>
          </p:cNvPr>
          <p:cNvSpPr/>
          <p:nvPr/>
        </p:nvSpPr>
        <p:spPr>
          <a:xfrm>
            <a:off x="365755" y="1019844"/>
            <a:ext cx="909320" cy="5123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pic>
        <p:nvPicPr>
          <p:cNvPr id="8" name="图片 71696" descr="21">
            <a:extLst>
              <a:ext uri="{FF2B5EF4-FFF2-40B4-BE49-F238E27FC236}">
                <a16:creationId xmlns:a16="http://schemas.microsoft.com/office/drawing/2014/main" id="{684FB5E8-EBDA-4713-B753-6B82BCA7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138393"/>
            <a:ext cx="11684000" cy="5413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45B63F2-418D-4CD2-9563-7077C6CF6083}"/>
              </a:ext>
            </a:extLst>
          </p:cNvPr>
          <p:cNvSpPr>
            <a:spLocks noGrp="1"/>
          </p:cNvSpPr>
          <p:nvPr/>
        </p:nvSpPr>
        <p:spPr>
          <a:xfrm>
            <a:off x="3744232" y="2121657"/>
            <a:ext cx="8171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hiện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rõ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nhất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dành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258EB1-0019-41EC-90B4-246F9EE26E71}"/>
              </a:ext>
            </a:extLst>
          </p:cNvPr>
          <p:cNvSpPr/>
          <p:nvPr/>
        </p:nvSpPr>
        <p:spPr>
          <a:xfrm>
            <a:off x="5891211" y="3731495"/>
            <a:ext cx="2404110" cy="1318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endParaRPr lang="en-US" sz="4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AA3477-FE49-4EBB-8836-4F072A7F4B10}"/>
              </a:ext>
            </a:extLst>
          </p:cNvPr>
          <p:cNvSpPr/>
          <p:nvPr/>
        </p:nvSpPr>
        <p:spPr>
          <a:xfrm>
            <a:off x="2847974" y="399335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489857" y="990010"/>
            <a:ext cx="11342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Kết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hợp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A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B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tạo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nêu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đặc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2615473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8009666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06442" y="3116943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Gương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mặt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03539" y="436580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Lời cô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03539" y="5563779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Sân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60185" y="3112861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nhộn nhịp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60185" y="431491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ngọt ngào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20180" y="550236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hồng hào</a:t>
            </a:r>
          </a:p>
        </p:txBody>
      </p:sp>
      <p:cxnSp>
        <p:nvCxnSpPr>
          <p:cNvPr id="13" name="Straight Arrow Connector 12"/>
          <p:cNvCxnSpPr>
            <a:stCxn id="7" idx="3"/>
            <a:endCxn id="12" idx="1"/>
          </p:cNvCxnSpPr>
          <p:nvPr/>
        </p:nvCxnSpPr>
        <p:spPr>
          <a:xfrm>
            <a:off x="5174887" y="3517628"/>
            <a:ext cx="1345293" cy="238542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 flipV="1">
            <a:off x="5171984" y="4715601"/>
            <a:ext cx="1388201" cy="508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5171984" y="3513546"/>
            <a:ext cx="1388201" cy="245091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BA71DD2-3626-4E60-A00B-BC99B3B6DCC3}"/>
              </a:ext>
            </a:extLst>
          </p:cNvPr>
          <p:cNvSpPr/>
          <p:nvPr/>
        </p:nvSpPr>
        <p:spPr>
          <a:xfrm>
            <a:off x="2822846" y="300424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08" y="93638"/>
            <a:ext cx="11952332" cy="6670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4" name="文本框 71693"/>
          <p:cNvSpPr txBox="1"/>
          <p:nvPr/>
        </p:nvSpPr>
        <p:spPr>
          <a:xfrm>
            <a:off x="6432064" y="5409192"/>
            <a:ext cx="2842468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zh-CN" altLang="en-US" sz="2316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在此输入文字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810D7-E334-4BEB-AE61-B0F9233863AA}"/>
              </a:ext>
            </a:extLst>
          </p:cNvPr>
          <p:cNvSpPr txBox="1"/>
          <p:nvPr/>
        </p:nvSpPr>
        <p:spPr>
          <a:xfrm>
            <a:off x="3137647" y="2743200"/>
            <a:ext cx="8767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60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1714" y="3831773"/>
            <a:ext cx="5820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 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902" y="6391629"/>
            <a:ext cx="3841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75C6DF"/>
                </a:solidFill>
              </a:rPr>
              <a:t>汇报人：千库网     汇报时间：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年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月</a:t>
            </a:r>
          </a:p>
        </p:txBody>
      </p:sp>
      <p:grpSp>
        <p:nvGrpSpPr>
          <p:cNvPr id="16" name="组合 23">
            <a:extLst>
              <a:ext uri="{FF2B5EF4-FFF2-40B4-BE49-F238E27FC236}">
                <a16:creationId xmlns:a16="http://schemas.microsoft.com/office/drawing/2014/main" id="{CAE1491C-7F74-4EA4-AB36-6A637874580A}"/>
              </a:ext>
            </a:extLst>
          </p:cNvPr>
          <p:cNvGrpSpPr/>
          <p:nvPr/>
        </p:nvGrpSpPr>
        <p:grpSpPr>
          <a:xfrm>
            <a:off x="3311839" y="1152218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43B6200-112E-4BDB-8230-4CEF9ED9C388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9" name="直接连接符 15">
                <a:extLst>
                  <a:ext uri="{FF2B5EF4-FFF2-40B4-BE49-F238E27FC236}">
                    <a16:creationId xmlns:a16="http://schemas.microsoft.com/office/drawing/2014/main" id="{F0688F24-5716-4750-BFAD-B986CB2F557F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图片 12">
                <a:extLst>
                  <a:ext uri="{FF2B5EF4-FFF2-40B4-BE49-F238E27FC236}">
                    <a16:creationId xmlns:a16="http://schemas.microsoft.com/office/drawing/2014/main" id="{21610F53-3280-4128-A6FD-4DA70A715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7850A3AE-2FD1-44DA-B67B-609DBBB64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1" name="Picture 2" descr="在走动的火车 852x480 | Pics, Animation, Travel">
            <a:extLst>
              <a:ext uri="{FF2B5EF4-FFF2-40B4-BE49-F238E27FC236}">
                <a16:creationId xmlns:a16="http://schemas.microsoft.com/office/drawing/2014/main" id="{9B6F08CE-E307-4650-9DBA-C0F7C99E0F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5453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2BC385-DB4F-4F8C-9BF5-4CB3A5AAD99F}"/>
              </a:ext>
            </a:extLst>
          </p:cNvPr>
          <p:cNvSpPr/>
          <p:nvPr/>
        </p:nvSpPr>
        <p:spPr>
          <a:xfrm>
            <a:off x="2474700" y="440765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815" y="264160"/>
            <a:ext cx="9874250" cy="591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425065" y="2348230"/>
            <a:ext cx="7658100" cy="30226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ngôi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789D0A9D-59F0-43A3-92EE-9DD936DFCCC6}"/>
              </a:ext>
            </a:extLst>
          </p:cNvPr>
          <p:cNvSpPr txBox="1"/>
          <p:nvPr/>
        </p:nvSpPr>
        <p:spPr>
          <a:xfrm>
            <a:off x="3261360" y="239395"/>
            <a:ext cx="516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79379-F0F9-4D58-AD01-D45CF6851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150"/>
            <a:ext cx="12192000" cy="591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180080" y="239395"/>
            <a:ext cx="59639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26320" y="4683760"/>
            <a:ext cx="2123440" cy="1346201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808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8196079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A4D690-C8E0-4E1D-8CAB-DA3ABD40B92C}"/>
              </a:ext>
            </a:extLst>
          </p:cNvPr>
          <p:cNvSpPr txBox="1"/>
          <p:nvPr/>
        </p:nvSpPr>
        <p:spPr>
          <a:xfrm>
            <a:off x="5228422" y="2373323"/>
            <a:ext cx="3577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7750896" y="290171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056045" y="250993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8100646" y="328126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8454332" y="375308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8379176" y="375765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834063" y="2359604"/>
            <a:ext cx="7396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834063" y="1713273"/>
            <a:ext cx="261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361</Words>
  <Application>Microsoft Office PowerPoint</Application>
  <PresentationFormat>Widescreen</PresentationFormat>
  <Paragraphs>68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Microsoft YaHei</vt:lpstr>
      <vt:lpstr>宋体</vt:lpstr>
      <vt:lpstr>Arial</vt:lpstr>
      <vt:lpstr>Arial-Rounded</vt:lpstr>
      <vt:lpstr>Calibri</vt:lpstr>
      <vt:lpstr>Calibri Light</vt:lpstr>
      <vt:lpstr>等线</vt:lpstr>
      <vt:lpstr>SimHei</vt:lpstr>
      <vt:lpstr>SimHei</vt:lpstr>
      <vt:lpstr>Times New Roman</vt:lpstr>
      <vt:lpstr>1_Office Theme</vt:lpstr>
      <vt:lpstr>2_Office Theme</vt:lpstr>
      <vt:lpstr>2_Office 主题​​</vt:lpstr>
      <vt:lpstr>5_Office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khổ thơ tương ứng với từng bức tranh dưới đây</vt:lpstr>
      <vt:lpstr>2. Tìm những câu thơ tả các bạn học sinh trong giờ ra chơi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STD</cp:lastModifiedBy>
  <cp:revision>53</cp:revision>
  <dcterms:created xsi:type="dcterms:W3CDTF">2021-05-25T03:09:35Z</dcterms:created>
  <dcterms:modified xsi:type="dcterms:W3CDTF">2024-10-26T08:56:31Z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