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6" r:id="rId7"/>
  </p:sldMasterIdLst>
  <p:notesMasterIdLst>
    <p:notesMasterId r:id="rId25"/>
  </p:notesMasterIdLst>
  <p:sldIdLst>
    <p:sldId id="257" r:id="rId8"/>
    <p:sldId id="259" r:id="rId9"/>
    <p:sldId id="258" r:id="rId10"/>
    <p:sldId id="260" r:id="rId11"/>
    <p:sldId id="261" r:id="rId12"/>
    <p:sldId id="262" r:id="rId13"/>
    <p:sldId id="266" r:id="rId14"/>
    <p:sldId id="267" r:id="rId15"/>
    <p:sldId id="296" r:id="rId16"/>
    <p:sldId id="268" r:id="rId17"/>
    <p:sldId id="269" r:id="rId18"/>
    <p:sldId id="273" r:id="rId19"/>
    <p:sldId id="271" r:id="rId20"/>
    <p:sldId id="272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2024/11/17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jpeg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image" Target="../media/image15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17" Type="http://schemas.openxmlformats.org/officeDocument/2006/relationships/slide" Target="slide4.xml"/><Relationship Id="rId25" Type="http://schemas.microsoft.com/office/2007/relationships/hdphoto" Target="../media/hdphoto13.wdp"/><Relationship Id="rId33" Type="http://schemas.openxmlformats.org/officeDocument/2006/relationships/image" Target="../media/image27.png"/><Relationship Id="rId2" Type="http://schemas.openxmlformats.org/officeDocument/2006/relationships/image" Target="../media/image14.jpeg"/><Relationship Id="rId16" Type="http://schemas.microsoft.com/office/2007/relationships/hdphoto" Target="../media/hdphoto9.wdp"/><Relationship Id="rId20" Type="http://schemas.openxmlformats.org/officeDocument/2006/relationships/image" Target="../media/image21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24" Type="http://schemas.openxmlformats.org/officeDocument/2006/relationships/image" Target="../media/image23.png"/><Relationship Id="rId32" Type="http://schemas.openxmlformats.org/officeDocument/2006/relationships/image" Target="../media/image26.gif"/><Relationship Id="rId5" Type="http://schemas.openxmlformats.org/officeDocument/2006/relationships/slide" Target="slide3.xml"/><Relationship Id="rId15" Type="http://schemas.openxmlformats.org/officeDocument/2006/relationships/image" Target="../media/image19.png"/><Relationship Id="rId23" Type="http://schemas.microsoft.com/office/2007/relationships/hdphoto" Target="../media/hdphoto12.wdp"/><Relationship Id="rId28" Type="http://schemas.openxmlformats.org/officeDocument/2006/relationships/image" Target="../media/image8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17.png"/><Relationship Id="rId14" Type="http://schemas.openxmlformats.org/officeDocument/2006/relationships/slide" Target="slide7.xml"/><Relationship Id="rId22" Type="http://schemas.openxmlformats.org/officeDocument/2006/relationships/image" Target="../media/image22.png"/><Relationship Id="rId27" Type="http://schemas.microsoft.com/office/2007/relationships/hdphoto" Target="../media/hdphoto14.wdp"/><Relationship Id="rId30" Type="http://schemas.openxmlformats.org/officeDocument/2006/relationships/image" Target="../media/image25.png"/><Relationship Id="rId35" Type="http://schemas.openxmlformats.org/officeDocument/2006/relationships/image" Target="../media/image28.gif"/><Relationship Id="rId8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1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4" Type="http://schemas.microsoft.com/office/2007/relationships/hdphoto" Target="../media/hdphoto17.wdp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2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8505893" y="-185738"/>
            <a:ext cx="4124257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nhớ cậu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111615" y="576770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nhớ cậu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111615" y="4570730"/>
            <a:ext cx="2819400" cy="200787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7419975" y="2541270"/>
            <a:ext cx="86233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485900" y="5482590"/>
            <a:ext cx="86233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 nót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cẩn thận cho đẹp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82390" y="3599815"/>
            <a:ext cx="6916420" cy="1536057"/>
            <a:chOff x="172324" y="1157225"/>
            <a:chExt cx="2109019" cy="1469818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1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cặm cụi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chăm chú, tập trung vào việc đang làm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Luyện đọc câu dài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cặm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cụi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327900" y="168148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621554" y="168148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0542905" y="168148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361440" y="2042976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791573" y="2042976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740084" y="2072277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645015" y="2072277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nhớ cậu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716645" y="5504180"/>
            <a:ext cx="3214370" cy="10744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615950"/>
            <a:ext cx="527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1894205"/>
            <a:ext cx="527050" cy="17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3242038"/>
            <a:ext cx="527050" cy="279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Khi chia tay sóc, kiến cảm thấy như thế nào?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Khi chia tay sóc, kiến rất buồn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Sóc đồng ý với kiến điều gì?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Sóc thường xuyên nhớ kiến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Vì sao kiến phải viết lại nhiều lần lá thứ gửi sóc?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2505710" y="4225925"/>
            <a:ext cx="9224645" cy="12915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  <a:sym typeface="+mn-ea"/>
              </a:rPr>
              <a:t>Kiến phải viết lại nhiều lần lá thứ gửi sóc vì kiến không biết làm sao cho sóc biết nó rất nhớ bạn.</a:t>
            </a:r>
            <a:endParaRPr lang="zh-CN" altLang="en-US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67660" y="5517515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Theo em, 2 bạn sẽ cảm thấy như thế nào nếu không nhận được thư của nhau?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87637" y="6166723"/>
            <a:ext cx="6861278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 bạn sẽ rất buồn, sẽ rất nhớ nhau.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>
                <a:latin typeface="Arial-Rounded" panose="020B0500000000000000" pitchFamily="34" charset="0"/>
                <a:cs typeface="Arial-Rounded" panose="020B0500000000000000" pitchFamily="34" charset="0"/>
              </a:rPr>
              <a:t>2. Đóng vai sóc và kiến để nói và đáp lời chào khi chia tay.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858135"/>
            <a:ext cx="5913755" cy="22644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Sóc: Tạm biệt cậu nhé!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Kiến: Tạm biệt cậu. Cậu phải thường xuyên nhớ tớ đấy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>
                <a:latin typeface="Arial-Rounded" panose="020B0500000000000000" pitchFamily="34" charset="0"/>
                <a:cs typeface="Arial-Rounded" panose="020B0500000000000000" pitchFamily="34" charset="0"/>
              </a:rPr>
              <a:t>2. Em sẽ nói với bạn thế nào khi</a:t>
            </a:r>
            <a:br>
              <a:rPr lang="en-US" sz="400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>
                <a:latin typeface="Arial-Rounded" panose="020B0500000000000000" pitchFamily="34" charset="0"/>
                <a:cs typeface="Arial-Rounded" panose="020B0500000000000000" pitchFamily="34" charset="0"/>
              </a:rPr>
              <a:t>- Bạn chuyển đến 1 ngôi trường khác</a:t>
            </a:r>
            <a:br>
              <a:rPr lang="en-US" sz="400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>
                <a:latin typeface="Arial-Rounded" panose="020B0500000000000000" pitchFamily="34" charset="0"/>
                <a:cs typeface="Arial-Rounded" panose="020B0500000000000000" pitchFamily="34" charset="0"/>
              </a:rPr>
              <a:t>- Tan học, em về trước còn bạn ở lại chờ bố mẹ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858135"/>
            <a:ext cx="5913755" cy="22644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Vd: Tạm biệt cậu nhé!Chúc cậu sang trường mới học tập thật tốt! Tớ sẽ luôn nhớ về cậu.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hôm trước các em đã học là bài gì?</a:t>
            </a:r>
            <a:endParaRPr lang="en-US" sz="6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bạn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6848" y="195637"/>
            <a:ext cx="67818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Gọi bạn kể về 2 bạn là Bê vàng và....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 trắng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bạn bê vàng và dê trắng sống ở đâu?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xanh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cái gì?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tìm cỏ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0164" y="1094510"/>
            <a:ext cx="54102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Tình trạng thiếu nước do nắng lâu, không mưa gây ra gọi là gì?</a:t>
            </a:r>
            <a:endParaRPr lang="en-US" altLang="vi-VN" sz="36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 hán</a:t>
            </a:r>
          </a:p>
        </p:txBody>
      </p:sp>
      <p:sp>
        <p:nvSpPr>
          <p:cNvPr id="18" name="Right Arrow 17">
            <a:hlinkClick r:id="" action="ppaction://noaction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4913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1. Khi vui chơi cùng bạn em cảm thấy thế nào?</a:t>
            </a:r>
            <a:b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2. Khi xa bạn em cảm thấy thế nào?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72257" y="189140"/>
            <a:ext cx="10227833" cy="11055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Thứ.....ngày.....tháng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48000" y="3193765"/>
            <a:ext cx="6858000" cy="145443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589679" y="101573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6"/>
          <p:cNvSpPr/>
          <p:nvPr/>
        </p:nvSpPr>
        <p:spPr>
          <a:xfrm rot="269291">
            <a:off x="1656203" y="3604693"/>
            <a:ext cx="1156388" cy="1191123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C86866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489815">
            <a:off x="1837734" y="3750192"/>
            <a:ext cx="1177426" cy="94792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360459" y="3172365"/>
            <a:ext cx="1378806" cy="1412343"/>
            <a:chOff x="1149549" y="1066515"/>
            <a:chExt cx="992332" cy="992332"/>
          </a:xfrm>
          <a:solidFill>
            <a:srgbClr val="F0720A"/>
          </a:solidFill>
        </p:grpSpPr>
        <p:sp>
          <p:nvSpPr>
            <p:cNvPr id="19" name="Oval 18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88514" y="1081550"/>
              <a:ext cx="914400" cy="914400"/>
            </a:xfrm>
            <a:prstGeom prst="ellipse">
              <a:avLst/>
            </a:prstGeom>
            <a:solidFill>
              <a:srgbClr val="E20C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57425" y="3172460"/>
            <a:ext cx="1314450" cy="14751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2449" y="3363549"/>
            <a:ext cx="6605191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nhớ cậu</a:t>
            </a:r>
          </a:p>
        </p:txBody>
      </p:sp>
    </p:spTree>
    <p:extLst>
      <p:ext uri="{BB962C8B-B14F-4D97-AF65-F5344CB8AC3E}">
        <p14:creationId xmlns:p14="http://schemas.microsoft.com/office/powerpoint/2010/main" val="81272846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468</Words>
  <Application>Microsoft Office PowerPoint</Application>
  <PresentationFormat>Widescreen</PresentationFormat>
  <Paragraphs>55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Franklin Gothic Book</vt:lpstr>
      <vt:lpstr>Franklin Gothic Medium</vt:lpstr>
      <vt:lpstr>华文楷体</vt:lpstr>
      <vt:lpstr>Times New Roman</vt:lpstr>
      <vt:lpstr>Wingdings 2</vt:lpstr>
      <vt:lpstr>汉仪黑荔枝体简</vt:lpstr>
      <vt:lpstr>1_Office Theme</vt:lpstr>
      <vt:lpstr>3_Office Theme</vt:lpstr>
      <vt:lpstr>4_Office Theme</vt:lpstr>
      <vt:lpstr>5_Office Theme</vt:lpstr>
      <vt:lpstr>2_Office Theme</vt:lpstr>
      <vt:lpstr>Trek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Khi vui chơi cùng bạn em cảm thấy thế nào? 2. Khi xa bạn em cảm thấy thế nào?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2. Đóng vai sóc và kiến để nói và đáp lời chào khi chia tay.</vt:lpstr>
      <vt:lpstr>2. Em sẽ nói với bạn thế nào khi - Bạn chuyển đến 1 ngôi trường khác - Tan học, em về trước còn bạn ở lại chờ bố mẹ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STD</cp:lastModifiedBy>
  <cp:revision>8</cp:revision>
  <dcterms:created xsi:type="dcterms:W3CDTF">2021-05-26T07:40:58Z</dcterms:created>
  <dcterms:modified xsi:type="dcterms:W3CDTF">2024-11-16T22:38:03Z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