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95" r:id="rId2"/>
    <p:sldId id="296" r:id="rId3"/>
    <p:sldId id="284" r:id="rId4"/>
    <p:sldId id="259" r:id="rId5"/>
    <p:sldId id="283" r:id="rId6"/>
    <p:sldId id="278" r:id="rId7"/>
    <p:sldId id="279" r:id="rId8"/>
    <p:sldId id="260" r:id="rId9"/>
    <p:sldId id="274" r:id="rId10"/>
    <p:sldId id="289" r:id="rId11"/>
    <p:sldId id="290" r:id="rId12"/>
    <p:sldId id="297" r:id="rId13"/>
    <p:sldId id="298" r:id="rId14"/>
    <p:sldId id="300" r:id="rId15"/>
    <p:sldId id="301" r:id="rId16"/>
    <p:sldId id="302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295"/>
            <p14:sldId id="296"/>
            <p14:sldId id="284"/>
            <p14:sldId id="259"/>
            <p14:sldId id="283"/>
            <p14:sldId id="278"/>
            <p14:sldId id="279"/>
            <p14:sldId id="260"/>
            <p14:sldId id="274"/>
            <p14:sldId id="289"/>
            <p14:sldId id="290"/>
            <p14:sldId id="297"/>
            <p14:sldId id="298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42" y="9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68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52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43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80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5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26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21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03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9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43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2024/10/27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273664" y="3078877"/>
            <a:ext cx="122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ẵm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891653" y="61474"/>
            <a:ext cx="2615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566527" y="71748"/>
            <a:ext cx="1915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59650" y="88251"/>
            <a:ext cx="2132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47348"/>
              </p:ext>
            </p:extLst>
          </p:nvPr>
        </p:nvGraphicFramePr>
        <p:xfrm>
          <a:off x="2375277" y="1112308"/>
          <a:ext cx="3961608" cy="19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98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87258" y="923832"/>
            <a:ext cx="1449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latin typeface="HP222"/>
              </a:rPr>
              <a:t>l</a:t>
            </a:r>
            <a:endParaRPr lang="en-US" sz="6600" dirty="0">
              <a:latin typeface="HP2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12303" y="913600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FF0000"/>
                </a:solidFill>
                <a:latin typeface="HP222"/>
              </a:rPr>
              <a:t>am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02371" y="1907151"/>
            <a:ext cx="20339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latin typeface="HP222"/>
              </a:rPr>
              <a:t>làm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88338" y="1907151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FF0000"/>
                </a:solidFill>
                <a:latin typeface="HP222"/>
              </a:rPr>
              <a:t>am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52965" y="3013953"/>
            <a:ext cx="157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đậm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-15172" y="3061469"/>
            <a:ext cx="1352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cam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383261" y="3061469"/>
            <a:ext cx="1588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530748" y="3062441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cằm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281443" y="3042830"/>
            <a:ext cx="1694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nhẩm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367857" y="301395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53794" y="3058639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987527" y="305643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1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453301" y="306824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963956" y="306824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907091" y="3042459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29280" y="3999304"/>
            <a:ext cx="260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quả cam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567327" y="3990050"/>
            <a:ext cx="283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tăm tre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937031" y="3979748"/>
            <a:ext cx="331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củ sâm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804278" y="4003715"/>
            <a:ext cx="1826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1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136620" y="3958817"/>
            <a:ext cx="1920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5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888338" y="3990381"/>
            <a:ext cx="1895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5948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esktop\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12433" r="1477" b="-2163"/>
          <a:stretch/>
        </p:blipFill>
        <p:spPr bwMode="auto">
          <a:xfrm>
            <a:off x="471196" y="1158948"/>
            <a:ext cx="8598376" cy="27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2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uan\Desktop\Bài 36 TV1-KN\chữ om viết thườ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10" y="1009318"/>
            <a:ext cx="4105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esktop\GAĐT NỘP\Bài 36 TV1-KN\chữ ôm viết thườ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62" y="910080"/>
            <a:ext cx="4790887" cy="30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3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esktop\GAĐT NỘP\Bài 36 TV1-KN\chữ ơm viết thườ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12100"/>
            <a:ext cx="4757313" cy="30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73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an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92" y="514350"/>
            <a:ext cx="7231583" cy="25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51134" y="3155015"/>
            <a:ext cx="8840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  Hôm 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qua,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Mơ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xóm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Hạ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thăm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giỏ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cam.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chọn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cam to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phần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khen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thơm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má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202385" y="3158381"/>
            <a:ext cx="98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32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372694" y="4128946"/>
            <a:ext cx="98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2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761739" y="3162743"/>
            <a:ext cx="98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32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32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470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an\Desktop\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3" y="498513"/>
            <a:ext cx="7847875" cy="45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5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3221023" y="153517"/>
            <a:ext cx="311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lỗi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776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605339" y="48108"/>
            <a:ext cx="1826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430637" y="58383"/>
            <a:ext cx="1337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5287" y="74886"/>
            <a:ext cx="1488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2371"/>
              </p:ext>
            </p:extLst>
          </p:nvPr>
        </p:nvGraphicFramePr>
        <p:xfrm>
          <a:off x="2395289" y="1042615"/>
          <a:ext cx="3961608" cy="19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98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07270" y="854139"/>
            <a:ext cx="1449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latin typeface="HP222"/>
              </a:rPr>
              <a:t>x</a:t>
            </a:r>
            <a:endParaRPr lang="en-US" sz="6600" dirty="0">
              <a:latin typeface="HP2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732315" y="843907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52823" y="1925750"/>
            <a:ext cx="33279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latin typeface="HP222"/>
              </a:rPr>
              <a:t>xóm</a:t>
            </a:r>
            <a:endParaRPr lang="en-US" sz="6600" dirty="0">
              <a:latin typeface="HP2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535187" y="1925750"/>
            <a:ext cx="23821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5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26686" y="3132855"/>
            <a:ext cx="1552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15322" y="3132855"/>
            <a:ext cx="146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vòm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198287" y="3159612"/>
            <a:ext cx="144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5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695606" y="3133827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tôm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6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508656" y="3114216"/>
            <a:ext cx="1489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rơm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19366" y="3127227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170311" y="312502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506172" y="316320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1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017583" y="313582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863317" y="312067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215318" y="3163203"/>
            <a:ext cx="1500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7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517087" y="3163078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91806" y="3950676"/>
            <a:ext cx="260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đom đóm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229853" y="3941422"/>
            <a:ext cx="283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chó đốm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599557" y="3931120"/>
            <a:ext cx="331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câm cơm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99871" y="3952386"/>
            <a:ext cx="158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100282" y="3936001"/>
            <a:ext cx="18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649406" y="3952386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589287" y="3948674"/>
            <a:ext cx="1473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7431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D:\2020-2021\GIÁO ÁN\file-hinh-anh-sgk-tieng-viet-bo-ket-noi-tri-thuc-voi-cuoc-song\1\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6119" r="3412" b="61441"/>
          <a:stretch>
            <a:fillRect/>
          </a:stretch>
        </p:blipFill>
        <p:spPr bwMode="auto">
          <a:xfrm>
            <a:off x="381000" y="400050"/>
            <a:ext cx="8382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36576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HP222"/>
              </a:rPr>
              <a:t>Mùa hè, ve râm ran, sen nở thắm. Lũ trẻ nô đùa trên thảm cỏ ven hồ.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8394" y="3662537"/>
            <a:ext cx="120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latin typeface="HP222"/>
              </a:rPr>
              <a:t>âm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7066" y="4151615"/>
            <a:ext cx="120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latin typeface="HP222"/>
              </a:rPr>
              <a:t>am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3598" y="3665591"/>
            <a:ext cx="120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latin typeface="HP222"/>
              </a:rPr>
              <a:t>ăm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2088" y="4466636"/>
            <a:ext cx="8405948" cy="594548"/>
          </a:xfrm>
          <a:prstGeom prst="rect">
            <a:avLst/>
          </a:prstGeom>
          <a:noFill/>
        </p:spPr>
        <p:txBody>
          <a:bodyPr wrap="square" lIns="68574" tIns="34286" rIns="68574" bIns="34286" rtlCol="0">
            <a:spAutoFit/>
          </a:bodyPr>
          <a:lstStyle/>
          <a:p>
            <a:pPr algn="ctr"/>
            <a:r>
              <a:rPr lang="en-US" sz="3400"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Hương c</a:t>
            </a:r>
            <a:r>
              <a:rPr lang="en-US" sz="3400">
                <a:solidFill>
                  <a:srgbClr val="FF0000"/>
                </a:solidFill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3400"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en-US" sz="3400">
                <a:solidFill>
                  <a:srgbClr val="FF0000"/>
                </a:solidFill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r>
              <a:rPr lang="en-US" sz="3400"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 thôn x</a:t>
            </a:r>
            <a:r>
              <a:rPr lang="en-US" sz="3400">
                <a:solidFill>
                  <a:srgbClr val="FF0000"/>
                </a:solidFill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óm</a:t>
            </a:r>
            <a:r>
              <a:rPr lang="en-US" sz="3400"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400" dirty="0">
              <a:latin typeface="HP222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2" descr="C:\Users\Tua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" y="113893"/>
            <a:ext cx="8841674" cy="42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278611" y="1178821"/>
            <a:ext cx="30602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115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27581" y="1266957"/>
            <a:ext cx="22411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115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8264" y="1227627"/>
            <a:ext cx="249464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115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27581" y="1266957"/>
            <a:ext cx="22411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endParaRPr lang="vi-VN" sz="115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238264" y="1227627"/>
            <a:ext cx="22411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endParaRPr lang="vi-VN" sz="115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278611" y="1178821"/>
            <a:ext cx="22411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</a:t>
            </a:r>
            <a:endParaRPr lang="vi-VN" sz="115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199904" y="243049"/>
            <a:ext cx="294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222745" y="243049"/>
            <a:ext cx="2156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72539" y="259552"/>
            <a:ext cx="23999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67943"/>
              </p:ext>
            </p:extLst>
          </p:nvPr>
        </p:nvGraphicFramePr>
        <p:xfrm>
          <a:off x="2300810" y="1737754"/>
          <a:ext cx="4464482" cy="266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573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2707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00810" y="1599008"/>
            <a:ext cx="23821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>
                <a:latin typeface="HP222"/>
              </a:rPr>
              <a:t>x</a:t>
            </a:r>
            <a:endParaRPr lang="en-US" sz="9600" dirty="0">
              <a:latin typeface="HP2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54481" y="1599008"/>
            <a:ext cx="23821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0000"/>
                </a:solidFill>
                <a:latin typeface="HP222"/>
              </a:rPr>
              <a:t>om</a:t>
            </a:r>
            <a:endParaRPr lang="en-US" sz="9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51544" y="2926372"/>
            <a:ext cx="33279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>
                <a:latin typeface="HP222"/>
              </a:rPr>
              <a:t>xóm</a:t>
            </a:r>
            <a:endParaRPr lang="en-US" sz="9600" dirty="0">
              <a:latin typeface="HP2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27304" y="2934742"/>
            <a:ext cx="23821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>
                <a:solidFill>
                  <a:srgbClr val="FF0000"/>
                </a:solidFill>
                <a:latin typeface="HP222"/>
              </a:rPr>
              <a:t>om</a:t>
            </a:r>
            <a:endParaRPr lang="en-US" sz="9600" dirty="0">
              <a:solidFill>
                <a:srgbClr val="FF0000"/>
              </a:solidFill>
              <a:latin typeface="HP222"/>
            </a:endParaRPr>
          </a:p>
        </p:txBody>
      </p:sp>
    </p:spTree>
    <p:extLst>
      <p:ext uri="{BB962C8B-B14F-4D97-AF65-F5344CB8AC3E}">
        <p14:creationId xmlns:p14="http://schemas.microsoft.com/office/powerpoint/2010/main" val="23002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48608" y="1196304"/>
            <a:ext cx="1552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801042" y="1196304"/>
            <a:ext cx="146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vòm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269314" y="1223061"/>
            <a:ext cx="165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717528" y="1197276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530578" y="1177665"/>
            <a:ext cx="122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81823" y="1186643"/>
            <a:ext cx="1372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97714" y="1999849"/>
            <a:ext cx="1552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86350" y="1999849"/>
            <a:ext cx="146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vòm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269315" y="2026606"/>
            <a:ext cx="144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766634" y="2000821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tôm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579684" y="1981210"/>
            <a:ext cx="1489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rơm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81823" y="2022462"/>
            <a:ext cx="1744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bờm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562804" y="2026156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90394" y="1994221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241339" y="1992016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577200" y="2030198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088611" y="2002818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934345" y="1987666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489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7" grpId="0"/>
      <p:bldP spid="3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891653" y="61474"/>
            <a:ext cx="2615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566527" y="71748"/>
            <a:ext cx="1915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59650" y="88251"/>
            <a:ext cx="21320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07032"/>
              </p:ext>
            </p:extLst>
          </p:nvPr>
        </p:nvGraphicFramePr>
        <p:xfrm>
          <a:off x="2662295" y="1452549"/>
          <a:ext cx="3961608" cy="19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98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74276" y="1264073"/>
            <a:ext cx="1449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latin typeface="HP222"/>
              </a:rPr>
              <a:t>x</a:t>
            </a:r>
            <a:endParaRPr lang="en-US" sz="6600" dirty="0">
              <a:latin typeface="HP2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99321" y="1253841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027122" y="2390061"/>
            <a:ext cx="33279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latin typeface="HP222"/>
              </a:rPr>
              <a:t>xóm</a:t>
            </a:r>
            <a:endParaRPr lang="en-US" sz="6600" dirty="0">
              <a:latin typeface="HP2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08809" y="2390061"/>
            <a:ext cx="23821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84644" y="3892445"/>
            <a:ext cx="1552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673280" y="3892445"/>
            <a:ext cx="146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vòm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156245" y="3919202"/>
            <a:ext cx="144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653564" y="3893417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tôm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466614" y="3873806"/>
            <a:ext cx="1489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rơm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968753" y="3915058"/>
            <a:ext cx="1744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bờm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439101" y="391875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1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66691" y="3886817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117636" y="388461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453497" y="392279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964908" y="389541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5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821275" y="388026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5605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6580" y="3405589"/>
            <a:ext cx="260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đom đóm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214627" y="3396335"/>
            <a:ext cx="283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chó đốm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584331" y="3386033"/>
            <a:ext cx="331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câm cơm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84645" y="3407299"/>
            <a:ext cx="158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085056" y="3390914"/>
            <a:ext cx="18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634180" y="3407299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574061" y="3403587"/>
            <a:ext cx="1473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2" descr="C:\Users\Tuan\Desktop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143862" y="204215"/>
            <a:ext cx="2916838" cy="268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uan\Desktop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3214627" y="230724"/>
            <a:ext cx="2786123" cy="26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5894286" y="159488"/>
            <a:ext cx="2754414" cy="26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  <p:bldP spid="14" grpId="0"/>
      <p:bldP spid="15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605339" y="48108"/>
            <a:ext cx="1826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430637" y="58383"/>
            <a:ext cx="1337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5287" y="74886"/>
            <a:ext cx="1488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96480"/>
              </p:ext>
            </p:extLst>
          </p:nvPr>
        </p:nvGraphicFramePr>
        <p:xfrm>
          <a:off x="2395289" y="1042615"/>
          <a:ext cx="3961608" cy="19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98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07270" y="854139"/>
            <a:ext cx="1449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latin typeface="HP222"/>
              </a:rPr>
              <a:t>x</a:t>
            </a:r>
            <a:endParaRPr lang="en-US" sz="6600" dirty="0">
              <a:latin typeface="HP2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732315" y="843907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52823" y="1925750"/>
            <a:ext cx="33279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latin typeface="HP222"/>
              </a:rPr>
              <a:t>xóm</a:t>
            </a:r>
            <a:endParaRPr lang="en-US" sz="6600" dirty="0">
              <a:latin typeface="HP2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535187" y="1925750"/>
            <a:ext cx="23821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5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26686" y="3132855"/>
            <a:ext cx="1552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15322" y="3132855"/>
            <a:ext cx="146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vòm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198287" y="3159612"/>
            <a:ext cx="144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nộm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5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695606" y="3133827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tôm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6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508656" y="3114216"/>
            <a:ext cx="1489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rơm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19366" y="3127227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2170311" y="312502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506172" y="316320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1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5017583" y="313582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2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7863317" y="312067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3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215318" y="3163203"/>
            <a:ext cx="1500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bờm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7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517087" y="3163078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91806" y="3950676"/>
            <a:ext cx="260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đom đóm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229853" y="3941422"/>
            <a:ext cx="283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chó đốm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25">
            <a:extLst>
              <a:ext uri="{FF2B5EF4-FFF2-40B4-BE49-F238E27FC236}">
                <a16:creationId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599557" y="3931120"/>
            <a:ext cx="331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câm cơm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99871" y="3952386"/>
            <a:ext cx="158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8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100282" y="3936001"/>
            <a:ext cx="18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649406" y="3952386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0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589287" y="3948674"/>
            <a:ext cx="1473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748154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242</Words>
  <Application>Microsoft Office PowerPoint</Application>
  <PresentationFormat>On-screen Show (16:9)</PresentationFormat>
  <Paragraphs>151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HP222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Vũ  Hạnh</cp:lastModifiedBy>
  <cp:revision>445</cp:revision>
  <dcterms:created xsi:type="dcterms:W3CDTF">2017-07-29T07:38:32Z</dcterms:created>
  <dcterms:modified xsi:type="dcterms:W3CDTF">2024-10-27T09:30:34Z</dcterms:modified>
</cp:coreProperties>
</file>