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  <p:sldMasterId id="2147483705" r:id="rId6"/>
  </p:sldMasterIdLst>
  <p:notesMasterIdLst>
    <p:notesMasterId r:id="rId31"/>
  </p:notesMasterIdLst>
  <p:handoutMasterIdLst>
    <p:handoutMasterId r:id="rId32"/>
  </p:handoutMasterIdLst>
  <p:sldIdLst>
    <p:sldId id="309" r:id="rId7"/>
    <p:sldId id="260" r:id="rId8"/>
    <p:sldId id="598" r:id="rId9"/>
    <p:sldId id="621" r:id="rId10"/>
    <p:sldId id="1868" r:id="rId11"/>
    <p:sldId id="559" r:id="rId12"/>
    <p:sldId id="567" r:id="rId13"/>
    <p:sldId id="1869" r:id="rId14"/>
    <p:sldId id="597" r:id="rId15"/>
    <p:sldId id="576" r:id="rId16"/>
    <p:sldId id="306" r:id="rId17"/>
    <p:sldId id="311" r:id="rId18"/>
    <p:sldId id="573" r:id="rId19"/>
    <p:sldId id="600" r:id="rId20"/>
    <p:sldId id="625" r:id="rId21"/>
    <p:sldId id="1875" r:id="rId22"/>
    <p:sldId id="1876" r:id="rId23"/>
    <p:sldId id="308" r:id="rId24"/>
    <p:sldId id="605" r:id="rId25"/>
    <p:sldId id="607" r:id="rId26"/>
    <p:sldId id="1873" r:id="rId27"/>
    <p:sldId id="1872" r:id="rId28"/>
    <p:sldId id="581" r:id="rId29"/>
    <p:sldId id="6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9DC0FC-8489-4893-8D06-4E5B31B44B68}">
          <p14:sldIdLst/>
        </p14:section>
        <p14:section name="1. Đặt vấn đề" id="{CD4029E1-E2D4-4270-A470-A64AB70BD21E}">
          <p14:sldIdLst/>
        </p14:section>
        <p14:section name="a) Khởi động" id="{C51AED7D-5EF4-4065-9D65-B4600A61FF40}">
          <p14:sldIdLst>
            <p14:sldId id="309"/>
            <p14:sldId id="260"/>
            <p14:sldId id="598"/>
          </p14:sldIdLst>
        </p14:section>
        <p14:section name="b) Giao nhiệm vụ" id="{427D69EB-B2CB-43F3-A7E5-0445462BC31F}">
          <p14:sldIdLst>
            <p14:sldId id="621"/>
          </p14:sldIdLst>
        </p14:section>
        <p14:section name="2. Hình thành kiến thức mới" id="{F11F95D4-1E21-4F32-B7A0-9188552EA37D}">
          <p14:sldIdLst>
            <p14:sldId id="1868"/>
            <p14:sldId id="559"/>
            <p14:sldId id="567"/>
            <p14:sldId id="1869"/>
            <p14:sldId id="597"/>
          </p14:sldIdLst>
        </p14:section>
        <p14:section name="3. Luyện tập và vận dụng" id="{0587BA63-C87F-4C0E-BDFE-668760579E8B}">
          <p14:sldIdLst/>
        </p14:section>
        <p14:section name="a) Đề xuất và lựa chọn giải pháp" id="{304AF3F4-8D40-4DE5-9EF7-D68BAA005852}">
          <p14:sldIdLst>
            <p14:sldId id="576"/>
            <p14:sldId id="306"/>
            <p14:sldId id="311"/>
            <p14:sldId id="573"/>
            <p14:sldId id="600"/>
            <p14:sldId id="625"/>
            <p14:sldId id="1875"/>
            <p14:sldId id="1876"/>
          </p14:sldIdLst>
        </p14:section>
        <p14:section name="b) Chế tạo mẫu, thử nghiệm và đánh giá" id="{5F59753C-4B8B-423D-A6BD-656B3FF90A68}">
          <p14:sldIdLst>
            <p14:sldId id="308"/>
            <p14:sldId id="605"/>
            <p14:sldId id="607"/>
            <p14:sldId id="1873"/>
            <p14:sldId id="1872"/>
          </p14:sldIdLst>
        </p14:section>
        <p14:section name="c) Chia sẻ, thảo luận và điều chỉnh" id="{35A8BF89-7B1B-4679-BAE7-593DB8D73313}">
          <p14:sldIdLst>
            <p14:sldId id="581"/>
            <p14:sldId id="6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00CC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99" autoAdjust="0"/>
    <p:restoredTop sz="73572" autoAdjust="0"/>
  </p:normalViewPr>
  <p:slideViewPr>
    <p:cSldViewPr snapToGrid="0">
      <p:cViewPr varScale="1">
        <p:scale>
          <a:sx n="51" d="100"/>
          <a:sy n="51" d="100"/>
        </p:scale>
        <p:origin x="11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09F28-3E53-40F7-9017-B0F268B2D69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A6C5A29E-FBA8-499B-A772-9C2528215632}">
      <dgm:prSet phldrT="[Text]"/>
      <dgm:spPr/>
      <dgm:t>
        <a:bodyPr/>
        <a:lstStyle/>
        <a:p>
          <a:r>
            <a:rPr lang="en-SG" dirty="0" err="1"/>
            <a:t>Thực</a:t>
          </a:r>
          <a:r>
            <a:rPr lang="en-SG" dirty="0"/>
            <a:t> </a:t>
          </a:r>
          <a:r>
            <a:rPr lang="en-SG" dirty="0" err="1"/>
            <a:t>hiện</a:t>
          </a:r>
          <a:endParaRPr lang="en-SG" dirty="0"/>
        </a:p>
      </dgm:t>
    </dgm:pt>
    <dgm:pt modelId="{D240F7BA-CCFA-4AA4-9019-B7A414F3F35C}" type="parTrans" cxnId="{41F9F333-6FB2-41FB-87C1-78125E14A4E6}">
      <dgm:prSet/>
      <dgm:spPr/>
      <dgm:t>
        <a:bodyPr/>
        <a:lstStyle/>
        <a:p>
          <a:endParaRPr lang="en-SG"/>
        </a:p>
      </dgm:t>
    </dgm:pt>
    <dgm:pt modelId="{A766E96A-511C-416A-B088-523E361880B4}" type="sibTrans" cxnId="{41F9F333-6FB2-41FB-87C1-78125E14A4E6}">
      <dgm:prSet/>
      <dgm:spPr/>
      <dgm:t>
        <a:bodyPr/>
        <a:lstStyle/>
        <a:p>
          <a:endParaRPr lang="en-SG"/>
        </a:p>
      </dgm:t>
    </dgm:pt>
    <dgm:pt modelId="{1B5C4E04-CEF6-4B41-AD79-0C9ABC0970BC}">
      <dgm:prSet/>
      <dgm:spPr/>
      <dgm:t>
        <a:bodyPr/>
        <a:lstStyle/>
        <a:p>
          <a:r>
            <a:rPr lang="en-SG" dirty="0" err="1"/>
            <a:t>Thử</a:t>
          </a:r>
          <a:r>
            <a:rPr lang="en-SG" dirty="0"/>
            <a:t> </a:t>
          </a:r>
          <a:r>
            <a:rPr lang="en-SG" dirty="0" err="1"/>
            <a:t>nghiệm</a:t>
          </a:r>
          <a:endParaRPr lang="en-SG" dirty="0"/>
        </a:p>
      </dgm:t>
    </dgm:pt>
    <dgm:pt modelId="{6186A41D-7A81-4A71-A2FE-C9C62A095D36}" type="parTrans" cxnId="{EB8D20A5-F0BA-415A-AB80-3207D7C09AA4}">
      <dgm:prSet/>
      <dgm:spPr/>
      <dgm:t>
        <a:bodyPr/>
        <a:lstStyle/>
        <a:p>
          <a:endParaRPr lang="en-SG"/>
        </a:p>
      </dgm:t>
    </dgm:pt>
    <dgm:pt modelId="{0A026C32-3699-4960-8476-5AF8CFC72CD0}" type="sibTrans" cxnId="{EB8D20A5-F0BA-415A-AB80-3207D7C09AA4}">
      <dgm:prSet/>
      <dgm:spPr/>
      <dgm:t>
        <a:bodyPr/>
        <a:lstStyle/>
        <a:p>
          <a:endParaRPr lang="en-SG"/>
        </a:p>
      </dgm:t>
    </dgm:pt>
    <dgm:pt modelId="{6BA95770-B1F8-4A32-9B4F-80873536D160}" type="pres">
      <dgm:prSet presAssocID="{C6309F28-3E53-40F7-9017-B0F268B2D69E}" presName="Name0" presStyleCnt="0">
        <dgm:presLayoutVars>
          <dgm:dir/>
          <dgm:resizeHandles val="exact"/>
        </dgm:presLayoutVars>
      </dgm:prSet>
      <dgm:spPr/>
    </dgm:pt>
    <dgm:pt modelId="{752EF6AF-1CD3-44B0-85AA-1B46E776F900}" type="pres">
      <dgm:prSet presAssocID="{A6C5A29E-FBA8-499B-A772-9C2528215632}" presName="composite" presStyleCnt="0"/>
      <dgm:spPr/>
    </dgm:pt>
    <dgm:pt modelId="{FF8A94D1-5AF5-4394-BCF6-F242FD0A7211}" type="pres">
      <dgm:prSet presAssocID="{A6C5A29E-FBA8-499B-A772-9C2528215632}" presName="imagSh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49F16EE-F70E-43A9-92F0-BA7AB76A454E}" type="pres">
      <dgm:prSet presAssocID="{A6C5A29E-FBA8-499B-A772-9C2528215632}" presName="txNode" presStyleLbl="node1" presStyleIdx="0" presStyleCnt="2" custLinFactNeighborX="6710" custLinFactNeighborY="11287">
        <dgm:presLayoutVars>
          <dgm:bulletEnabled val="1"/>
        </dgm:presLayoutVars>
      </dgm:prSet>
      <dgm:spPr/>
    </dgm:pt>
    <dgm:pt modelId="{B4A593E0-9B7A-4EF5-B6CC-E0670344F291}" type="pres">
      <dgm:prSet presAssocID="{A766E96A-511C-416A-B088-523E361880B4}" presName="sibTrans" presStyleLbl="sibTrans2D1" presStyleIdx="0" presStyleCnt="1"/>
      <dgm:spPr/>
    </dgm:pt>
    <dgm:pt modelId="{9749DFC1-EF86-44B5-AAE0-01BDEB16A9A4}" type="pres">
      <dgm:prSet presAssocID="{A766E96A-511C-416A-B088-523E361880B4}" presName="connTx" presStyleLbl="sibTrans2D1" presStyleIdx="0" presStyleCnt="1"/>
      <dgm:spPr/>
    </dgm:pt>
    <dgm:pt modelId="{C689C472-18C3-4C36-B7EB-28C719AC143D}" type="pres">
      <dgm:prSet presAssocID="{1B5C4E04-CEF6-4B41-AD79-0C9ABC0970BC}" presName="composite" presStyleCnt="0"/>
      <dgm:spPr/>
    </dgm:pt>
    <dgm:pt modelId="{3EADB103-551B-462F-A9FE-FF572F23D0E0}" type="pres">
      <dgm:prSet presAssocID="{1B5C4E04-CEF6-4B41-AD79-0C9ABC0970BC}" presName="imagSh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958DEAB-81B8-4426-A58F-118A79AEE45E}" type="pres">
      <dgm:prSet presAssocID="{1B5C4E04-CEF6-4B41-AD79-0C9ABC0970BC}" presName="txNode" presStyleLbl="node1" presStyleIdx="1" presStyleCnt="2" custLinFactNeighborX="900" custLinFactNeighborY="11287">
        <dgm:presLayoutVars>
          <dgm:bulletEnabled val="1"/>
        </dgm:presLayoutVars>
      </dgm:prSet>
      <dgm:spPr/>
    </dgm:pt>
  </dgm:ptLst>
  <dgm:cxnLst>
    <dgm:cxn modelId="{54939D1D-572F-465A-BE24-4028C6A24553}" type="presOf" srcId="{1B5C4E04-CEF6-4B41-AD79-0C9ABC0970BC}" destId="{B958DEAB-81B8-4426-A58F-118A79AEE45E}" srcOrd="0" destOrd="0" presId="urn:microsoft.com/office/officeart/2005/8/layout/hProcess10"/>
    <dgm:cxn modelId="{BD1A0720-2181-4685-BA5C-E0DE86F0054F}" type="presOf" srcId="{A6C5A29E-FBA8-499B-A772-9C2528215632}" destId="{B49F16EE-F70E-43A9-92F0-BA7AB76A454E}" srcOrd="0" destOrd="0" presId="urn:microsoft.com/office/officeart/2005/8/layout/hProcess10"/>
    <dgm:cxn modelId="{41F9F333-6FB2-41FB-87C1-78125E14A4E6}" srcId="{C6309F28-3E53-40F7-9017-B0F268B2D69E}" destId="{A6C5A29E-FBA8-499B-A772-9C2528215632}" srcOrd="0" destOrd="0" parTransId="{D240F7BA-CCFA-4AA4-9019-B7A414F3F35C}" sibTransId="{A766E96A-511C-416A-B088-523E361880B4}"/>
    <dgm:cxn modelId="{13BC9E3E-FCEB-4987-B62D-EC04958344CF}" type="presOf" srcId="{C6309F28-3E53-40F7-9017-B0F268B2D69E}" destId="{6BA95770-B1F8-4A32-9B4F-80873536D160}" srcOrd="0" destOrd="0" presId="urn:microsoft.com/office/officeart/2005/8/layout/hProcess10"/>
    <dgm:cxn modelId="{22F63D97-03B2-4168-937C-BEEBBB6C7B7B}" type="presOf" srcId="{A766E96A-511C-416A-B088-523E361880B4}" destId="{B4A593E0-9B7A-4EF5-B6CC-E0670344F291}" srcOrd="0" destOrd="0" presId="urn:microsoft.com/office/officeart/2005/8/layout/hProcess10"/>
    <dgm:cxn modelId="{547D9798-5BC1-417C-A216-162A3BD5B578}" type="presOf" srcId="{A766E96A-511C-416A-B088-523E361880B4}" destId="{9749DFC1-EF86-44B5-AAE0-01BDEB16A9A4}" srcOrd="1" destOrd="0" presId="urn:microsoft.com/office/officeart/2005/8/layout/hProcess10"/>
    <dgm:cxn modelId="{EB8D20A5-F0BA-415A-AB80-3207D7C09AA4}" srcId="{C6309F28-3E53-40F7-9017-B0F268B2D69E}" destId="{1B5C4E04-CEF6-4B41-AD79-0C9ABC0970BC}" srcOrd="1" destOrd="0" parTransId="{6186A41D-7A81-4A71-A2FE-C9C62A095D36}" sibTransId="{0A026C32-3699-4960-8476-5AF8CFC72CD0}"/>
    <dgm:cxn modelId="{027047DE-D07A-4427-9EE4-BA17AC878176}" type="presParOf" srcId="{6BA95770-B1F8-4A32-9B4F-80873536D160}" destId="{752EF6AF-1CD3-44B0-85AA-1B46E776F900}" srcOrd="0" destOrd="0" presId="urn:microsoft.com/office/officeart/2005/8/layout/hProcess10"/>
    <dgm:cxn modelId="{E2AB0A3C-7092-43E1-999E-C28454936B1E}" type="presParOf" srcId="{752EF6AF-1CD3-44B0-85AA-1B46E776F900}" destId="{FF8A94D1-5AF5-4394-BCF6-F242FD0A7211}" srcOrd="0" destOrd="0" presId="urn:microsoft.com/office/officeart/2005/8/layout/hProcess10"/>
    <dgm:cxn modelId="{9F1B7237-CBD6-46F0-957F-36CF47ED0C8F}" type="presParOf" srcId="{752EF6AF-1CD3-44B0-85AA-1B46E776F900}" destId="{B49F16EE-F70E-43A9-92F0-BA7AB76A454E}" srcOrd="1" destOrd="0" presId="urn:microsoft.com/office/officeart/2005/8/layout/hProcess10"/>
    <dgm:cxn modelId="{2F41A459-293C-4A9F-8920-0A9C3442EE90}" type="presParOf" srcId="{6BA95770-B1F8-4A32-9B4F-80873536D160}" destId="{B4A593E0-9B7A-4EF5-B6CC-E0670344F291}" srcOrd="1" destOrd="0" presId="urn:microsoft.com/office/officeart/2005/8/layout/hProcess10"/>
    <dgm:cxn modelId="{C3CFD58F-82E5-4343-8D2F-D49B791FDB79}" type="presParOf" srcId="{B4A593E0-9B7A-4EF5-B6CC-E0670344F291}" destId="{9749DFC1-EF86-44B5-AAE0-01BDEB16A9A4}" srcOrd="0" destOrd="0" presId="urn:microsoft.com/office/officeart/2005/8/layout/hProcess10"/>
    <dgm:cxn modelId="{E0956F9F-470D-40EB-8B0C-C728D909D8D4}" type="presParOf" srcId="{6BA95770-B1F8-4A32-9B4F-80873536D160}" destId="{C689C472-18C3-4C36-B7EB-28C719AC143D}" srcOrd="2" destOrd="0" presId="urn:microsoft.com/office/officeart/2005/8/layout/hProcess10"/>
    <dgm:cxn modelId="{8FA0E007-C041-428B-B46B-146FECB87B0D}" type="presParOf" srcId="{C689C472-18C3-4C36-B7EB-28C719AC143D}" destId="{3EADB103-551B-462F-A9FE-FF572F23D0E0}" srcOrd="0" destOrd="0" presId="urn:microsoft.com/office/officeart/2005/8/layout/hProcess10"/>
    <dgm:cxn modelId="{4849D77B-1F93-496C-AD81-E3A298F10D11}" type="presParOf" srcId="{C689C472-18C3-4C36-B7EB-28C719AC143D}" destId="{B958DEAB-81B8-4426-A58F-118A79AEE45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A94D1-5AF5-4394-BCF6-F242FD0A7211}">
      <dsp:nvSpPr>
        <dsp:cNvPr id="0" name=""/>
        <dsp:cNvSpPr/>
      </dsp:nvSpPr>
      <dsp:spPr>
        <a:xfrm>
          <a:off x="2868" y="0"/>
          <a:ext cx="2551509" cy="20518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F16EE-F70E-43A9-92F0-BA7AB76A454E}">
      <dsp:nvSpPr>
        <dsp:cNvPr id="0" name=""/>
        <dsp:cNvSpPr/>
      </dsp:nvSpPr>
      <dsp:spPr>
        <a:xfrm>
          <a:off x="589436" y="1231092"/>
          <a:ext cx="2551509" cy="2051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4800" kern="1200" dirty="0" err="1"/>
            <a:t>Thực</a:t>
          </a:r>
          <a:r>
            <a:rPr lang="en-SG" sz="4800" kern="1200" dirty="0"/>
            <a:t> </a:t>
          </a:r>
          <a:r>
            <a:rPr lang="en-SG" sz="4800" kern="1200" dirty="0" err="1"/>
            <a:t>hiện</a:t>
          </a:r>
          <a:endParaRPr lang="en-SG" sz="4800" kern="1200" dirty="0"/>
        </a:p>
      </dsp:txBody>
      <dsp:txXfrm>
        <a:off x="649532" y="1291188"/>
        <a:ext cx="2431317" cy="1931629"/>
      </dsp:txXfrm>
    </dsp:sp>
    <dsp:sp modelId="{B4A593E0-9B7A-4EF5-B6CC-E0670344F291}">
      <dsp:nvSpPr>
        <dsp:cNvPr id="0" name=""/>
        <dsp:cNvSpPr/>
      </dsp:nvSpPr>
      <dsp:spPr>
        <a:xfrm>
          <a:off x="3045854" y="719364"/>
          <a:ext cx="491477" cy="613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700" kern="1200"/>
        </a:p>
      </dsp:txBody>
      <dsp:txXfrm>
        <a:off x="3045854" y="841982"/>
        <a:ext cx="344034" cy="367856"/>
      </dsp:txXfrm>
    </dsp:sp>
    <dsp:sp modelId="{3EADB103-551B-462F-A9FE-FF572F23D0E0}">
      <dsp:nvSpPr>
        <dsp:cNvPr id="0" name=""/>
        <dsp:cNvSpPr/>
      </dsp:nvSpPr>
      <dsp:spPr>
        <a:xfrm>
          <a:off x="3958598" y="0"/>
          <a:ext cx="2551509" cy="20518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8DEAB-81B8-4426-A58F-118A79AEE45E}">
      <dsp:nvSpPr>
        <dsp:cNvPr id="0" name=""/>
        <dsp:cNvSpPr/>
      </dsp:nvSpPr>
      <dsp:spPr>
        <a:xfrm>
          <a:off x="4376828" y="1231092"/>
          <a:ext cx="2551509" cy="2051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4800" kern="1200" dirty="0" err="1"/>
            <a:t>Thử</a:t>
          </a:r>
          <a:r>
            <a:rPr lang="en-SG" sz="4800" kern="1200" dirty="0"/>
            <a:t> </a:t>
          </a:r>
          <a:r>
            <a:rPr lang="en-SG" sz="4800" kern="1200" dirty="0" err="1"/>
            <a:t>nghiệm</a:t>
          </a:r>
          <a:endParaRPr lang="en-SG" sz="4800" kern="1200" dirty="0"/>
        </a:p>
      </dsp:txBody>
      <dsp:txXfrm>
        <a:off x="4436924" y="1291188"/>
        <a:ext cx="2431317" cy="1931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10/27/2024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5563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4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8254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8545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57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63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8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89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16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7693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130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1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Giao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9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,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tiến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41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,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tiến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2620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0770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,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tiến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09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180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9373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Hình</a:t>
            </a:r>
            <a:r>
              <a:rPr lang="en-US"/>
              <a:t> </a:t>
            </a:r>
            <a:r>
              <a:rPr lang="en-US" err="1"/>
              <a:t>thành</a:t>
            </a:r>
            <a:r>
              <a:rPr lang="en-US"/>
              <a:t> </a:t>
            </a:r>
            <a:r>
              <a:rPr lang="en-US" err="1"/>
              <a:t>kiến</a:t>
            </a:r>
            <a:r>
              <a:rPr lang="en-US"/>
              <a:t> </a:t>
            </a:r>
            <a:r>
              <a:rPr lang="en-US" err="1"/>
              <a:t>thức</a:t>
            </a:r>
            <a:r>
              <a:rPr lang="en-US"/>
              <a:t> </a:t>
            </a:r>
            <a:r>
              <a:rPr lang="en-US" err="1"/>
              <a:t>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04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YYCĐ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cũ</a:t>
            </a:r>
            <a:r>
              <a:rPr lang="en-US" b="1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 Nhận dạng được hình vuông, hình tròn, hình tam giác, hình chữ nhật thông qua việc sử dụng bộ đồ dùng học tập cá nhân hoặc vật thật.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9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YYCĐ </a:t>
            </a:r>
            <a:r>
              <a:rPr lang="en-US" b="1" dirty="0" err="1"/>
              <a:t>môn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phẳng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khối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</a:t>
            </a:r>
            <a:r>
              <a:rPr lang="vi-VN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Thực hành lắp ghép, xếp hình gắn với một số hình phẳng và hình khối đơn giản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Nhận biết và thực hiện được việc lắp ghép, xếp hình gắn với sử dụng bộ đồ dùng học tập cá nhân hoặc vật thật.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6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YYCĐ </a:t>
            </a:r>
            <a:r>
              <a:rPr lang="en-US" b="1" dirty="0" err="1"/>
              <a:t>môn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phẳng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khối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</a:t>
            </a:r>
            <a:r>
              <a:rPr lang="vi-VN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Thực hành lắp ghép, xếp hình gắn với một số hình phẳng và hình khối đơn giản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Nhận biết và thực hiện được việc lắp ghép, xếp hình gắn với sử dụng bộ đồ dùng học tập cá nhân hoặc vật thật.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dụng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bộ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cắt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bìa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phát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nhóm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9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591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</a:t>
            </a:r>
            <a:br>
              <a:rPr lang="en-US" noProof="0" dirty="0"/>
            </a:br>
            <a:r>
              <a:rPr lang="en-US" noProof="0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5" y="55"/>
            <a:ext cx="9429907" cy="1769753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9262456" y="5963633"/>
            <a:ext cx="2937107" cy="894393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448" lvl="0" indent="-507873">
              <a:spcBef>
                <a:spcPts val="800"/>
              </a:spcBef>
              <a:spcAft>
                <a:spcPts val="0"/>
              </a:spcAft>
              <a:buSzPts val="2400"/>
              <a:buChar char="▰"/>
              <a:defRPr>
                <a:latin typeface="+mj-lt"/>
              </a:defRPr>
            </a:lvl1pPr>
            <a:lvl2pPr marL="1218895" lvl="1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343" lvl="2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7790" lvl="3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238" lvl="4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6686" lvl="5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6133" lvl="6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5581" lvl="7" indent="-507873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5028" lvl="8" indent="-507873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 dirty="0"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5882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162A-4531-EA44-BFE0-47CFC57E7840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096-E798-4EFB-A8CC-B42B0EB43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78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5B5109-A1BB-4E3D-BEC4-06FA425DA7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250" y="1890447"/>
            <a:ext cx="11941175" cy="48492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02D0D-102A-4E0E-921B-2B644EEF9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5576" y="118272"/>
            <a:ext cx="11941176" cy="1672431"/>
          </a:xfrm>
          <a:prstGeom prst="rect">
            <a:avLst/>
          </a:prstGeom>
          <a:solidFill>
            <a:srgbClr val="4D2564"/>
          </a:solidFill>
        </p:spPr>
        <p:txBody>
          <a:bodyPr anchor="ctr"/>
          <a:lstStyle>
            <a:lvl1pPr algn="ctr">
              <a:defRPr sz="5999" b="1">
                <a:solidFill>
                  <a:schemeClr val="bg1"/>
                </a:solidFill>
                <a:latin typeface="#9Slide03 Bebas Neue Bold" panose="020B0606020202050201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Tiêu đề slide</a:t>
            </a:r>
          </a:p>
        </p:txBody>
      </p:sp>
    </p:spTree>
    <p:extLst>
      <p:ext uri="{BB962C8B-B14F-4D97-AF65-F5344CB8AC3E}">
        <p14:creationId xmlns:p14="http://schemas.microsoft.com/office/powerpoint/2010/main" val="3509336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13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3999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9578D6DB-6798-42D2-B9AD-FC6F1C72FC30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8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939957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1999" b="1">
                <a:solidFill>
                  <a:schemeClr val="accent4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915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1999" b="1">
                <a:solidFill>
                  <a:schemeClr val="accent5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077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1999" b="1">
                <a:solidFill>
                  <a:schemeClr val="accent6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4239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1999" b="1">
                <a:solidFill>
                  <a:schemeClr val="accent3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1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71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182" y="4014522"/>
            <a:ext cx="118211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2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04" y="4014522"/>
            <a:ext cx="1208897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9103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2025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22024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4945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04944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55231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55230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38151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38151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21072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321072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03992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703992" y="4486180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73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4742123-85C4-4775-80AC-721BD7C16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006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4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1001174-581F-41A6-864B-D3BE932C2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0061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2B649793-2AFC-43EE-8172-0EAB326F1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454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4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5B27745F-27CA-45D0-BE8E-A9C3B168F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4541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58782C77-F426-4586-AF09-D07E1E8737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790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4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E04DA729-6A59-4BC5-8955-DF4D12F12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97901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F6AF03D4-E441-4447-876C-A1B030223E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006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5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679D428E-9700-4E19-8364-70006C3E76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0061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5B64A0D9-EA5C-4EC1-981A-0FD223A62F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454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5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F9CD6F4-7AEE-42A4-B26D-96BE3E9003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74541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82EA5B58-66CC-4197-BAC3-D0A39558D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90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5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B76C47B4-A585-4CAC-933A-2E6D1938D1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97901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563D0C18-5125-4D0F-B46D-76AE182B3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006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6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10634501-CE83-42B9-8572-5C6B73710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0061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54844B85-1B28-4340-AA8C-10A0C2A36C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454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6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31BB84F0-3823-46DB-BCEF-5EF3F8E68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74541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8">
            <a:extLst>
              <a:ext uri="{FF2B5EF4-FFF2-40B4-BE49-F238E27FC236}">
                <a16:creationId xmlns:a16="http://schemas.microsoft.com/office/drawing/2014/main" id="{D4D4EE7B-E029-47B3-BC18-D53E81071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9790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6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C088BE45-14DC-4551-A5FC-93D0BA9918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97901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8">
            <a:extLst>
              <a:ext uri="{FF2B5EF4-FFF2-40B4-BE49-F238E27FC236}">
                <a16:creationId xmlns:a16="http://schemas.microsoft.com/office/drawing/2014/main" id="{120E072F-4FF5-422F-B7FD-BE3DF0260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006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3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9" name="Text Placeholder 50">
            <a:extLst>
              <a:ext uri="{FF2B5EF4-FFF2-40B4-BE49-F238E27FC236}">
                <a16:creationId xmlns:a16="http://schemas.microsoft.com/office/drawing/2014/main" id="{E73E6162-F4E3-4F6D-BA12-6B5918E23B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80061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48">
            <a:extLst>
              <a:ext uri="{FF2B5EF4-FFF2-40B4-BE49-F238E27FC236}">
                <a16:creationId xmlns:a16="http://schemas.microsoft.com/office/drawing/2014/main" id="{C9938F8E-67A2-401C-882C-ED04C7E522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7454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3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1" name="Text Placeholder 50">
            <a:extLst>
              <a:ext uri="{FF2B5EF4-FFF2-40B4-BE49-F238E27FC236}">
                <a16:creationId xmlns:a16="http://schemas.microsoft.com/office/drawing/2014/main" id="{E683DBE3-DCA5-4538-A253-E60ED2C4B6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4541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8">
            <a:extLst>
              <a:ext uri="{FF2B5EF4-FFF2-40B4-BE49-F238E27FC236}">
                <a16:creationId xmlns:a16="http://schemas.microsoft.com/office/drawing/2014/main" id="{6F8B9E2C-BE06-4536-A348-4640A2DA1B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9790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799" b="1">
                <a:solidFill>
                  <a:schemeClr val="accent3"/>
                </a:solidFill>
                <a:latin typeface="+mj-lt"/>
              </a:defRPr>
            </a:lvl1pPr>
            <a:lvl2pPr marL="457063" indent="0">
              <a:buNone/>
              <a:defRPr sz="1799"/>
            </a:lvl2pPr>
            <a:lvl3pPr marL="914126" indent="0">
              <a:buNone/>
              <a:defRPr sz="17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3" name="Text Placeholder 50">
            <a:extLst>
              <a:ext uri="{FF2B5EF4-FFF2-40B4-BE49-F238E27FC236}">
                <a16:creationId xmlns:a16="http://schemas.microsoft.com/office/drawing/2014/main" id="{B9A57CE7-FAE2-490F-A8F8-402B5F3A74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697901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1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11859-7CC8-480B-BA0E-18BB16B3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107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5112">
          <p15:clr>
            <a:srgbClr val="FBAE40"/>
          </p15:clr>
        </p15:guide>
        <p15:guide id="4" pos="5256">
          <p15:clr>
            <a:srgbClr val="5ACBF0"/>
          </p15:clr>
        </p15:guide>
        <p15:guide id="5" pos="4968">
          <p15:clr>
            <a:srgbClr val="5ACBF0"/>
          </p15:clr>
        </p15:guide>
        <p15:guide id="6" pos="2688">
          <p15:clr>
            <a:srgbClr val="5ACBF0"/>
          </p15:clr>
        </p15:guide>
        <p15:guide id="7" pos="2400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551B3958-3394-4790-BE99-52664DBCD31E}"/>
              </a:ext>
            </a:extLst>
          </p:cNvPr>
          <p:cNvSpPr>
            <a:spLocks noChangeAspect="1"/>
          </p:cNvSpPr>
          <p:nvPr userDrawn="1"/>
        </p:nvSpPr>
        <p:spPr>
          <a:xfrm>
            <a:off x="4656428" y="2651872"/>
            <a:ext cx="791896" cy="2303810"/>
          </a:xfrm>
          <a:custGeom>
            <a:avLst/>
            <a:gdLst>
              <a:gd name="connsiteX0" fmla="*/ 323315 w 791896"/>
              <a:gd name="connsiteY0" fmla="*/ 0 h 2303810"/>
              <a:gd name="connsiteX1" fmla="*/ 331046 w 791896"/>
              <a:gd name="connsiteY1" fmla="*/ 12386 h 2303810"/>
              <a:gd name="connsiteX2" fmla="*/ 317496 w 791896"/>
              <a:gd name="connsiteY2" fmla="*/ 31199 h 2303810"/>
              <a:gd name="connsiteX3" fmla="*/ 295541 w 791896"/>
              <a:gd name="connsiteY3" fmla="*/ 68105 h 2303810"/>
              <a:gd name="connsiteX4" fmla="*/ 308915 w 791896"/>
              <a:gd name="connsiteY4" fmla="*/ 46930 h 2303810"/>
              <a:gd name="connsiteX5" fmla="*/ 327508 w 791896"/>
              <a:gd name="connsiteY5" fmla="*/ 19756 h 2303810"/>
              <a:gd name="connsiteX6" fmla="*/ 331763 w 791896"/>
              <a:gd name="connsiteY6" fmla="*/ 13536 h 2303810"/>
              <a:gd name="connsiteX7" fmla="*/ 339476 w 791896"/>
              <a:gd name="connsiteY7" fmla="*/ 25894 h 2303810"/>
              <a:gd name="connsiteX8" fmla="*/ 375261 w 791896"/>
              <a:gd name="connsiteY8" fmla="*/ 102568 h 2303810"/>
              <a:gd name="connsiteX9" fmla="*/ 311775 w 791896"/>
              <a:gd name="connsiteY9" fmla="*/ 217118 h 2303810"/>
              <a:gd name="connsiteX10" fmla="*/ 334658 w 791896"/>
              <a:gd name="connsiteY10" fmla="*/ 178505 h 2303810"/>
              <a:gd name="connsiteX11" fmla="*/ 361831 w 791896"/>
              <a:gd name="connsiteY11" fmla="*/ 137029 h 2303810"/>
              <a:gd name="connsiteX12" fmla="*/ 379066 w 791896"/>
              <a:gd name="connsiteY12" fmla="*/ 110723 h 2303810"/>
              <a:gd name="connsiteX13" fmla="*/ 452722 w 791896"/>
              <a:gd name="connsiteY13" fmla="*/ 268540 h 2303810"/>
              <a:gd name="connsiteX14" fmla="*/ 605751 w 791896"/>
              <a:gd name="connsiteY14" fmla="*/ 1077491 h 2303810"/>
              <a:gd name="connsiteX15" fmla="*/ 605022 w 791896"/>
              <a:gd name="connsiteY15" fmla="*/ 1091915 h 2303810"/>
              <a:gd name="connsiteX16" fmla="*/ 624710 w 791896"/>
              <a:gd name="connsiteY16" fmla="*/ 1094727 h 2303810"/>
              <a:gd name="connsiteX17" fmla="*/ 643668 w 791896"/>
              <a:gd name="connsiteY17" fmla="*/ 1108516 h 2303810"/>
              <a:gd name="connsiteX18" fmla="*/ 652287 w 791896"/>
              <a:gd name="connsiteY18" fmla="*/ 1155051 h 2303810"/>
              <a:gd name="connsiteX19" fmla="*/ 685034 w 791896"/>
              <a:gd name="connsiteY19" fmla="*/ 1210206 h 2303810"/>
              <a:gd name="connsiteX20" fmla="*/ 698824 w 791896"/>
              <a:gd name="connsiteY20" fmla="*/ 1211460 h 2303810"/>
              <a:gd name="connsiteX21" fmla="*/ 698824 w 791896"/>
              <a:gd name="connsiteY21" fmla="*/ 1198142 h 2303810"/>
              <a:gd name="connsiteX22" fmla="*/ 712836 w 791896"/>
              <a:gd name="connsiteY22" fmla="*/ 1159220 h 2303810"/>
              <a:gd name="connsiteX23" fmla="*/ 712611 w 791896"/>
              <a:gd name="connsiteY23" fmla="*/ 1151606 h 2303810"/>
              <a:gd name="connsiteX24" fmla="*/ 726400 w 791896"/>
              <a:gd name="connsiteY24" fmla="*/ 1105068 h 2303810"/>
              <a:gd name="connsiteX25" fmla="*/ 745360 w 791896"/>
              <a:gd name="connsiteY25" fmla="*/ 1105068 h 2303810"/>
              <a:gd name="connsiteX26" fmla="*/ 774660 w 791896"/>
              <a:gd name="connsiteY26" fmla="*/ 1086110 h 2303810"/>
              <a:gd name="connsiteX27" fmla="*/ 778107 w 791896"/>
              <a:gd name="connsiteY27" fmla="*/ 1161947 h 2303810"/>
              <a:gd name="connsiteX28" fmla="*/ 769490 w 791896"/>
              <a:gd name="connsiteY28" fmla="*/ 1198142 h 2303810"/>
              <a:gd name="connsiteX29" fmla="*/ 759149 w 791896"/>
              <a:gd name="connsiteY29" fmla="*/ 1232613 h 2303810"/>
              <a:gd name="connsiteX30" fmla="*/ 753977 w 791896"/>
              <a:gd name="connsiteY30" fmla="*/ 1289492 h 2303810"/>
              <a:gd name="connsiteX31" fmla="*/ 752254 w 791896"/>
              <a:gd name="connsiteY31" fmla="*/ 1318792 h 2303810"/>
              <a:gd name="connsiteX32" fmla="*/ 748807 w 791896"/>
              <a:gd name="connsiteY32" fmla="*/ 1348094 h 2303810"/>
              <a:gd name="connsiteX33" fmla="*/ 741457 w 791896"/>
              <a:gd name="connsiteY33" fmla="*/ 1352994 h 2303810"/>
              <a:gd name="connsiteX34" fmla="*/ 741913 w 791896"/>
              <a:gd name="connsiteY34" fmla="*/ 1354986 h 2303810"/>
              <a:gd name="connsiteX35" fmla="*/ 748954 w 791896"/>
              <a:gd name="connsiteY35" fmla="*/ 1350293 h 2303810"/>
              <a:gd name="connsiteX36" fmla="*/ 752254 w 791896"/>
              <a:gd name="connsiteY36" fmla="*/ 1322239 h 2303810"/>
              <a:gd name="connsiteX37" fmla="*/ 753977 w 791896"/>
              <a:gd name="connsiteY37" fmla="*/ 1292939 h 2303810"/>
              <a:gd name="connsiteX38" fmla="*/ 759149 w 791896"/>
              <a:gd name="connsiteY38" fmla="*/ 1236060 h 2303810"/>
              <a:gd name="connsiteX39" fmla="*/ 769490 w 791896"/>
              <a:gd name="connsiteY39" fmla="*/ 1201589 h 2303810"/>
              <a:gd name="connsiteX40" fmla="*/ 778107 w 791896"/>
              <a:gd name="connsiteY40" fmla="*/ 1165395 h 2303810"/>
              <a:gd name="connsiteX41" fmla="*/ 791896 w 791896"/>
              <a:gd name="connsiteY41" fmla="*/ 1175736 h 2303810"/>
              <a:gd name="connsiteX42" fmla="*/ 790173 w 791896"/>
              <a:gd name="connsiteY42" fmla="*/ 1201589 h 2303810"/>
              <a:gd name="connsiteX43" fmla="*/ 786726 w 791896"/>
              <a:gd name="connsiteY43" fmla="*/ 1227443 h 2303810"/>
              <a:gd name="connsiteX44" fmla="*/ 785002 w 791896"/>
              <a:gd name="connsiteY44" fmla="*/ 1275704 h 2303810"/>
              <a:gd name="connsiteX45" fmla="*/ 781554 w 791896"/>
              <a:gd name="connsiteY45" fmla="*/ 1332581 h 2303810"/>
              <a:gd name="connsiteX46" fmla="*/ 772937 w 791896"/>
              <a:gd name="connsiteY46" fmla="*/ 1392907 h 2303810"/>
              <a:gd name="connsiteX47" fmla="*/ 762596 w 791896"/>
              <a:gd name="connsiteY47" fmla="*/ 1456679 h 2303810"/>
              <a:gd name="connsiteX48" fmla="*/ 750530 w 791896"/>
              <a:gd name="connsiteY48" fmla="*/ 1518727 h 2303810"/>
              <a:gd name="connsiteX49" fmla="*/ 728124 w 791896"/>
              <a:gd name="connsiteY49" fmla="*/ 1649719 h 2303810"/>
              <a:gd name="connsiteX50" fmla="*/ 707441 w 791896"/>
              <a:gd name="connsiteY50" fmla="*/ 1661785 h 2303810"/>
              <a:gd name="connsiteX51" fmla="*/ 681587 w 791896"/>
              <a:gd name="connsiteY51" fmla="*/ 1737623 h 2303810"/>
              <a:gd name="connsiteX52" fmla="*/ 674692 w 791896"/>
              <a:gd name="connsiteY52" fmla="*/ 1810013 h 2303810"/>
              <a:gd name="connsiteX53" fmla="*/ 671245 w 791896"/>
              <a:gd name="connsiteY53" fmla="*/ 1820355 h 2303810"/>
              <a:gd name="connsiteX54" fmla="*/ 641945 w 791896"/>
              <a:gd name="connsiteY54" fmla="*/ 1899639 h 2303810"/>
              <a:gd name="connsiteX55" fmla="*/ 633327 w 791896"/>
              <a:gd name="connsiteY55" fmla="*/ 1906534 h 2303810"/>
              <a:gd name="connsiteX56" fmla="*/ 597132 w 791896"/>
              <a:gd name="connsiteY56" fmla="*/ 1990988 h 2303810"/>
              <a:gd name="connsiteX57" fmla="*/ 635051 w 791896"/>
              <a:gd name="connsiteY57" fmla="*/ 1906534 h 2303810"/>
              <a:gd name="connsiteX58" fmla="*/ 643668 w 791896"/>
              <a:gd name="connsiteY58" fmla="*/ 1899639 h 2303810"/>
              <a:gd name="connsiteX59" fmla="*/ 588513 w 791896"/>
              <a:gd name="connsiteY59" fmla="*/ 2056484 h 2303810"/>
              <a:gd name="connsiteX60" fmla="*/ 559214 w 791896"/>
              <a:gd name="connsiteY60" fmla="*/ 2071997 h 2303810"/>
              <a:gd name="connsiteX61" fmla="*/ 553137 w 791896"/>
              <a:gd name="connsiteY61" fmla="*/ 2084152 h 2303810"/>
              <a:gd name="connsiteX62" fmla="*/ 554044 w 791896"/>
              <a:gd name="connsiteY62" fmla="*/ 2085784 h 2303810"/>
              <a:gd name="connsiteX63" fmla="*/ 560938 w 791896"/>
              <a:gd name="connsiteY63" fmla="*/ 2071996 h 2303810"/>
              <a:gd name="connsiteX64" fmla="*/ 590238 w 791896"/>
              <a:gd name="connsiteY64" fmla="*/ 2056484 h 2303810"/>
              <a:gd name="connsiteX65" fmla="*/ 569555 w 791896"/>
              <a:gd name="connsiteY65" fmla="*/ 2115086 h 2303810"/>
              <a:gd name="connsiteX66" fmla="*/ 531636 w 791896"/>
              <a:gd name="connsiteY66" fmla="*/ 2184029 h 2303810"/>
              <a:gd name="connsiteX67" fmla="*/ 512678 w 791896"/>
              <a:gd name="connsiteY67" fmla="*/ 2218501 h 2303810"/>
              <a:gd name="connsiteX68" fmla="*/ 491995 w 791896"/>
              <a:gd name="connsiteY68" fmla="*/ 2252972 h 2303810"/>
              <a:gd name="connsiteX69" fmla="*/ 476482 w 791896"/>
              <a:gd name="connsiteY69" fmla="*/ 2278825 h 2303810"/>
              <a:gd name="connsiteX70" fmla="*/ 465282 w 791896"/>
              <a:gd name="connsiteY70" fmla="*/ 2303810 h 2303810"/>
              <a:gd name="connsiteX71" fmla="*/ 390435 w 791896"/>
              <a:gd name="connsiteY71" fmla="*/ 2210761 h 2303810"/>
              <a:gd name="connsiteX72" fmla="*/ 388540 w 791896"/>
              <a:gd name="connsiteY72" fmla="*/ 2207971 h 2303810"/>
              <a:gd name="connsiteX73" fmla="*/ 405816 w 791896"/>
              <a:gd name="connsiteY73" fmla="*/ 2177135 h 2303810"/>
              <a:gd name="connsiteX74" fmla="*/ 452352 w 791896"/>
              <a:gd name="connsiteY74" fmla="*/ 2094403 h 2303810"/>
              <a:gd name="connsiteX75" fmla="*/ 469587 w 791896"/>
              <a:gd name="connsiteY75" fmla="*/ 2063379 h 2303810"/>
              <a:gd name="connsiteX76" fmla="*/ 483376 w 791896"/>
              <a:gd name="connsiteY76" fmla="*/ 2034079 h 2303810"/>
              <a:gd name="connsiteX77" fmla="*/ 505783 w 791896"/>
              <a:gd name="connsiteY77" fmla="*/ 1978924 h 2303810"/>
              <a:gd name="connsiteX78" fmla="*/ 554044 w 791896"/>
              <a:gd name="connsiteY78" fmla="*/ 1873785 h 2303810"/>
              <a:gd name="connsiteX79" fmla="*/ 573002 w 791896"/>
              <a:gd name="connsiteY79" fmla="*/ 1803119 h 2303810"/>
              <a:gd name="connsiteX80" fmla="*/ 619540 w 791896"/>
              <a:gd name="connsiteY80" fmla="*/ 1661785 h 2303810"/>
              <a:gd name="connsiteX81" fmla="*/ 640223 w 791896"/>
              <a:gd name="connsiteY81" fmla="*/ 1551476 h 2303810"/>
              <a:gd name="connsiteX82" fmla="*/ 667800 w 791896"/>
              <a:gd name="connsiteY82" fmla="*/ 1418760 h 2303810"/>
              <a:gd name="connsiteX83" fmla="*/ 674018 w 791896"/>
              <a:gd name="connsiteY83" fmla="*/ 1395448 h 2303810"/>
              <a:gd name="connsiteX84" fmla="*/ 669523 w 791896"/>
              <a:gd name="connsiteY84" fmla="*/ 1394630 h 2303810"/>
              <a:gd name="connsiteX85" fmla="*/ 671245 w 791896"/>
              <a:gd name="connsiteY85" fmla="*/ 1351541 h 2303810"/>
              <a:gd name="connsiteX86" fmla="*/ 672163 w 791896"/>
              <a:gd name="connsiteY86" fmla="*/ 1348329 h 2303810"/>
              <a:gd name="connsiteX87" fmla="*/ 670959 w 791896"/>
              <a:gd name="connsiteY87" fmla="*/ 1348396 h 2303810"/>
              <a:gd name="connsiteX88" fmla="*/ 668779 w 791896"/>
              <a:gd name="connsiteY88" fmla="*/ 1348517 h 2303810"/>
              <a:gd name="connsiteX89" fmla="*/ 669523 w 791896"/>
              <a:gd name="connsiteY89" fmla="*/ 1356711 h 2303810"/>
              <a:gd name="connsiteX90" fmla="*/ 667800 w 791896"/>
              <a:gd name="connsiteY90" fmla="*/ 1399801 h 2303810"/>
              <a:gd name="connsiteX91" fmla="*/ 660906 w 791896"/>
              <a:gd name="connsiteY91" fmla="*/ 1425654 h 2303810"/>
              <a:gd name="connsiteX92" fmla="*/ 619540 w 791896"/>
              <a:gd name="connsiteY92" fmla="*/ 1491150 h 2303810"/>
              <a:gd name="connsiteX93" fmla="*/ 609198 w 791896"/>
              <a:gd name="connsiteY93" fmla="*/ 1548029 h 2303810"/>
              <a:gd name="connsiteX94" fmla="*/ 598857 w 791896"/>
              <a:gd name="connsiteY94" fmla="*/ 1566988 h 2303810"/>
              <a:gd name="connsiteX95" fmla="*/ 581621 w 791896"/>
              <a:gd name="connsiteY95" fmla="*/ 1649719 h 2303810"/>
              <a:gd name="connsiteX96" fmla="*/ 562661 w 791896"/>
              <a:gd name="connsiteY96" fmla="*/ 1715215 h 2303810"/>
              <a:gd name="connsiteX97" fmla="*/ 541978 w 791896"/>
              <a:gd name="connsiteY97" fmla="*/ 1778989 h 2303810"/>
              <a:gd name="connsiteX98" fmla="*/ 529914 w 791896"/>
              <a:gd name="connsiteY98" fmla="*/ 1828972 h 2303810"/>
              <a:gd name="connsiteX99" fmla="*/ 516125 w 791896"/>
              <a:gd name="connsiteY99" fmla="*/ 1880679 h 2303810"/>
              <a:gd name="connsiteX100" fmla="*/ 527121 w 791896"/>
              <a:gd name="connsiteY100" fmla="*/ 1863574 h 2303810"/>
              <a:gd name="connsiteX101" fmla="*/ 536808 w 791896"/>
              <a:gd name="connsiteY101" fmla="*/ 1827247 h 2303810"/>
              <a:gd name="connsiteX102" fmla="*/ 545425 w 791896"/>
              <a:gd name="connsiteY102" fmla="*/ 1775540 h 2303810"/>
              <a:gd name="connsiteX103" fmla="*/ 566108 w 791896"/>
              <a:gd name="connsiteY103" fmla="*/ 1711768 h 2303810"/>
              <a:gd name="connsiteX104" fmla="*/ 585068 w 791896"/>
              <a:gd name="connsiteY104" fmla="*/ 1646272 h 2303810"/>
              <a:gd name="connsiteX105" fmla="*/ 602304 w 791896"/>
              <a:gd name="connsiteY105" fmla="*/ 1563540 h 2303810"/>
              <a:gd name="connsiteX106" fmla="*/ 612645 w 791896"/>
              <a:gd name="connsiteY106" fmla="*/ 1544580 h 2303810"/>
              <a:gd name="connsiteX107" fmla="*/ 622987 w 791896"/>
              <a:gd name="connsiteY107" fmla="*/ 1487703 h 2303810"/>
              <a:gd name="connsiteX108" fmla="*/ 664353 w 791896"/>
              <a:gd name="connsiteY108" fmla="*/ 1422207 h 2303810"/>
              <a:gd name="connsiteX109" fmla="*/ 636776 w 791896"/>
              <a:gd name="connsiteY109" fmla="*/ 1554922 h 2303810"/>
              <a:gd name="connsiteX110" fmla="*/ 616093 w 791896"/>
              <a:gd name="connsiteY110" fmla="*/ 1665231 h 2303810"/>
              <a:gd name="connsiteX111" fmla="*/ 569555 w 791896"/>
              <a:gd name="connsiteY111" fmla="*/ 1806564 h 2303810"/>
              <a:gd name="connsiteX112" fmla="*/ 560348 w 791896"/>
              <a:gd name="connsiteY112" fmla="*/ 1820885 h 2303810"/>
              <a:gd name="connsiteX113" fmla="*/ 556412 w 791896"/>
              <a:gd name="connsiteY113" fmla="*/ 1842330 h 2303810"/>
              <a:gd name="connsiteX114" fmla="*/ 543702 w 791896"/>
              <a:gd name="connsiteY114" fmla="*/ 1878956 h 2303810"/>
              <a:gd name="connsiteX115" fmla="*/ 495442 w 791896"/>
              <a:gd name="connsiteY115" fmla="*/ 1984094 h 2303810"/>
              <a:gd name="connsiteX116" fmla="*/ 473034 w 791896"/>
              <a:gd name="connsiteY116" fmla="*/ 2039248 h 2303810"/>
              <a:gd name="connsiteX117" fmla="*/ 459246 w 791896"/>
              <a:gd name="connsiteY117" fmla="*/ 2068550 h 2303810"/>
              <a:gd name="connsiteX118" fmla="*/ 442010 w 791896"/>
              <a:gd name="connsiteY118" fmla="*/ 2099575 h 2303810"/>
              <a:gd name="connsiteX119" fmla="*/ 395474 w 791896"/>
              <a:gd name="connsiteY119" fmla="*/ 2182306 h 2303810"/>
              <a:gd name="connsiteX120" fmla="*/ 384460 w 791896"/>
              <a:gd name="connsiteY120" fmla="*/ 2201965 h 2303810"/>
              <a:gd name="connsiteX121" fmla="*/ 366366 w 791896"/>
              <a:gd name="connsiteY121" fmla="*/ 2175324 h 2303810"/>
              <a:gd name="connsiteX122" fmla="*/ 385983 w 791896"/>
              <a:gd name="connsiteY122" fmla="*/ 2146987 h 2303810"/>
              <a:gd name="connsiteX123" fmla="*/ 392027 w 791896"/>
              <a:gd name="connsiteY123" fmla="*/ 2139216 h 2303810"/>
              <a:gd name="connsiteX124" fmla="*/ 392890 w 791896"/>
              <a:gd name="connsiteY124" fmla="*/ 2137010 h 2303810"/>
              <a:gd name="connsiteX125" fmla="*/ 385983 w 791896"/>
              <a:gd name="connsiteY125" fmla="*/ 2146987 h 2303810"/>
              <a:gd name="connsiteX126" fmla="*/ 369405 w 791896"/>
              <a:gd name="connsiteY126" fmla="*/ 2168302 h 2303810"/>
              <a:gd name="connsiteX127" fmla="*/ 365656 w 791896"/>
              <a:gd name="connsiteY127" fmla="*/ 2174279 h 2303810"/>
              <a:gd name="connsiteX128" fmla="*/ 342348 w 791896"/>
              <a:gd name="connsiteY128" fmla="*/ 2139962 h 2303810"/>
              <a:gd name="connsiteX129" fmla="*/ 353460 w 791896"/>
              <a:gd name="connsiteY129" fmla="*/ 2118317 h 2303810"/>
              <a:gd name="connsiteX130" fmla="*/ 386855 w 791896"/>
              <a:gd name="connsiteY130" fmla="*/ 2044418 h 2303810"/>
              <a:gd name="connsiteX131" fmla="*/ 455799 w 791896"/>
              <a:gd name="connsiteY131" fmla="*/ 1887573 h 2303810"/>
              <a:gd name="connsiteX132" fmla="*/ 476051 w 791896"/>
              <a:gd name="connsiteY132" fmla="*/ 1823800 h 2303810"/>
              <a:gd name="connsiteX133" fmla="*/ 482661 w 791896"/>
              <a:gd name="connsiteY133" fmla="*/ 1798854 h 2303810"/>
              <a:gd name="connsiteX134" fmla="*/ 432378 w 791896"/>
              <a:gd name="connsiteY134" fmla="*/ 1936237 h 2303810"/>
              <a:gd name="connsiteX135" fmla="*/ 336746 w 791896"/>
              <a:gd name="connsiteY135" fmla="*/ 2131714 h 2303810"/>
              <a:gd name="connsiteX136" fmla="*/ 312848 w 791896"/>
              <a:gd name="connsiteY136" fmla="*/ 2096527 h 2303810"/>
              <a:gd name="connsiteX137" fmla="*/ 241698 w 791896"/>
              <a:gd name="connsiteY137" fmla="*/ 1970494 h 2303810"/>
              <a:gd name="connsiteX138" fmla="*/ 130146 w 791896"/>
              <a:gd name="connsiteY138" fmla="*/ 1695903 h 2303810"/>
              <a:gd name="connsiteX139" fmla="*/ 65788 w 791896"/>
              <a:gd name="connsiteY139" fmla="*/ 1428464 h 2303810"/>
              <a:gd name="connsiteX140" fmla="*/ 57207 w 791896"/>
              <a:gd name="connsiteY140" fmla="*/ 1366967 h 2303810"/>
              <a:gd name="connsiteX141" fmla="*/ 50057 w 791896"/>
              <a:gd name="connsiteY141" fmla="*/ 1309760 h 2303810"/>
              <a:gd name="connsiteX142" fmla="*/ 44336 w 791896"/>
              <a:gd name="connsiteY142" fmla="*/ 1256845 h 2303810"/>
              <a:gd name="connsiteX143" fmla="*/ 41476 w 791896"/>
              <a:gd name="connsiteY143" fmla="*/ 1232532 h 2303810"/>
              <a:gd name="connsiteX144" fmla="*/ 40045 w 791896"/>
              <a:gd name="connsiteY144" fmla="*/ 1209649 h 2303810"/>
              <a:gd name="connsiteX145" fmla="*/ 34324 w 791896"/>
              <a:gd name="connsiteY145" fmla="*/ 1130991 h 2303810"/>
              <a:gd name="connsiteX146" fmla="*/ 30034 w 791896"/>
              <a:gd name="connsiteY146" fmla="*/ 1079505 h 2303810"/>
              <a:gd name="connsiteX147" fmla="*/ 23599 w 791896"/>
              <a:gd name="connsiteY147" fmla="*/ 1058411 h 2303810"/>
              <a:gd name="connsiteX148" fmla="*/ 12872 w 791896"/>
              <a:gd name="connsiteY148" fmla="*/ 1073785 h 2303810"/>
              <a:gd name="connsiteX149" fmla="*/ 62927 w 791896"/>
              <a:gd name="connsiteY149" fmla="*/ 1517134 h 2303810"/>
              <a:gd name="connsiteX150" fmla="*/ 200223 w 791896"/>
              <a:gd name="connsiteY150" fmla="*/ 1927589 h 2303810"/>
              <a:gd name="connsiteX151" fmla="*/ 307485 w 791896"/>
              <a:gd name="connsiteY151" fmla="*/ 2122091 h 2303810"/>
              <a:gd name="connsiteX152" fmla="*/ 327552 w 791896"/>
              <a:gd name="connsiteY152" fmla="*/ 2150508 h 2303810"/>
              <a:gd name="connsiteX153" fmla="*/ 326603 w 791896"/>
              <a:gd name="connsiteY153" fmla="*/ 2152447 h 2303810"/>
              <a:gd name="connsiteX154" fmla="*/ 318895 w 791896"/>
              <a:gd name="connsiteY154" fmla="*/ 2164633 h 2303810"/>
              <a:gd name="connsiteX155" fmla="*/ 289505 w 791896"/>
              <a:gd name="connsiteY155" fmla="*/ 2123617 h 2303810"/>
              <a:gd name="connsiteX156" fmla="*/ 169363 w 791896"/>
              <a:gd name="connsiteY156" fmla="*/ 1898316 h 2303810"/>
              <a:gd name="connsiteX157" fmla="*/ 133618 w 791896"/>
              <a:gd name="connsiteY157" fmla="*/ 1809378 h 2303810"/>
              <a:gd name="connsiteX158" fmla="*/ 128715 w 791896"/>
              <a:gd name="connsiteY158" fmla="*/ 1791725 h 2303810"/>
              <a:gd name="connsiteX159" fmla="*/ 118704 w 791896"/>
              <a:gd name="connsiteY159" fmla="*/ 1760261 h 2303810"/>
              <a:gd name="connsiteX160" fmla="*/ 97251 w 791896"/>
              <a:gd name="connsiteY160" fmla="*/ 1698764 h 2303810"/>
              <a:gd name="connsiteX161" fmla="*/ 78660 w 791896"/>
              <a:gd name="connsiteY161" fmla="*/ 1637267 h 2303810"/>
              <a:gd name="connsiteX162" fmla="*/ 67167 w 791896"/>
              <a:gd name="connsiteY162" fmla="*/ 1592343 h 2303810"/>
              <a:gd name="connsiteX163" fmla="*/ 42792 w 791896"/>
              <a:gd name="connsiteY163" fmla="*/ 1477612 h 2303810"/>
              <a:gd name="connsiteX164" fmla="*/ 28603 w 791896"/>
              <a:gd name="connsiteY164" fmla="*/ 1388420 h 2303810"/>
              <a:gd name="connsiteX165" fmla="*/ 21453 w 791896"/>
              <a:gd name="connsiteY165" fmla="*/ 1325493 h 2303810"/>
              <a:gd name="connsiteX166" fmla="*/ 17162 w 791896"/>
              <a:gd name="connsiteY166" fmla="*/ 1262566 h 2303810"/>
              <a:gd name="connsiteX167" fmla="*/ 14302 w 791896"/>
              <a:gd name="connsiteY167" fmla="*/ 1231102 h 2303810"/>
              <a:gd name="connsiteX168" fmla="*/ 12872 w 791896"/>
              <a:gd name="connsiteY168" fmla="*/ 1199639 h 2303810"/>
              <a:gd name="connsiteX169" fmla="*/ 10012 w 791896"/>
              <a:gd name="connsiteY169" fmla="*/ 1138141 h 2303810"/>
              <a:gd name="connsiteX170" fmla="*/ 17520 w 791896"/>
              <a:gd name="connsiteY170" fmla="*/ 903774 h 2303810"/>
              <a:gd name="connsiteX171" fmla="*/ 38928 w 791896"/>
              <a:gd name="connsiteY171" fmla="*/ 702431 h 2303810"/>
              <a:gd name="connsiteX172" fmla="*/ 38614 w 791896"/>
              <a:gd name="connsiteY172" fmla="*/ 703374 h 2303810"/>
              <a:gd name="connsiteX173" fmla="*/ 0 w 791896"/>
              <a:gd name="connsiteY173" fmla="*/ 1063774 h 2303810"/>
              <a:gd name="connsiteX174" fmla="*/ 157318 w 791896"/>
              <a:gd name="connsiteY174" fmla="*/ 321521 h 2303810"/>
              <a:gd name="connsiteX175" fmla="*/ 238836 w 791896"/>
              <a:gd name="connsiteY175" fmla="*/ 142751 h 2303810"/>
              <a:gd name="connsiteX176" fmla="*/ 291886 w 791896"/>
              <a:gd name="connsiteY176" fmla="*/ 48181 h 2303810"/>
              <a:gd name="connsiteX177" fmla="*/ 323315 w 791896"/>
              <a:gd name="connsiteY177" fmla="*/ 0 h 2303810"/>
              <a:gd name="connsiteX178" fmla="*/ 296223 w 791896"/>
              <a:gd name="connsiteY178" fmla="*/ 73499 h 2303810"/>
              <a:gd name="connsiteX179" fmla="*/ 291993 w 791896"/>
              <a:gd name="connsiteY179" fmla="*/ 74071 h 2303810"/>
              <a:gd name="connsiteX180" fmla="*/ 226502 w 791896"/>
              <a:gd name="connsiteY180" fmla="*/ 184159 h 2303810"/>
              <a:gd name="connsiteX181" fmla="*/ 87418 w 791896"/>
              <a:gd name="connsiteY181" fmla="*/ 516895 h 2303810"/>
              <a:gd name="connsiteX182" fmla="*/ 47497 w 791896"/>
              <a:gd name="connsiteY182" fmla="*/ 671472 h 2303810"/>
              <a:gd name="connsiteX183" fmla="*/ 49876 w 791896"/>
              <a:gd name="connsiteY183" fmla="*/ 664938 h 2303810"/>
              <a:gd name="connsiteX184" fmla="*/ 58638 w 791896"/>
              <a:gd name="connsiteY184" fmla="*/ 639016 h 2303810"/>
              <a:gd name="connsiteX185" fmla="*/ 153028 w 791896"/>
              <a:gd name="connsiteY185" fmla="*/ 367286 h 2303810"/>
              <a:gd name="connsiteX186" fmla="*/ 268870 w 791896"/>
              <a:gd name="connsiteY186" fmla="*/ 125588 h 2303810"/>
              <a:gd name="connsiteX187" fmla="*/ 296223 w 791896"/>
              <a:gd name="connsiteY187" fmla="*/ 73499 h 2303810"/>
              <a:gd name="connsiteX188" fmla="*/ 650562 w 791896"/>
              <a:gd name="connsiteY188" fmla="*/ 1220547 h 2303810"/>
              <a:gd name="connsiteX189" fmla="*/ 639267 w 791896"/>
              <a:gd name="connsiteY189" fmla="*/ 1247245 h 2303810"/>
              <a:gd name="connsiteX190" fmla="*/ 635051 w 791896"/>
              <a:gd name="connsiteY190" fmla="*/ 1286045 h 2303810"/>
              <a:gd name="connsiteX191" fmla="*/ 629613 w 791896"/>
              <a:gd name="connsiteY191" fmla="*/ 1267919 h 2303810"/>
              <a:gd name="connsiteX192" fmla="*/ 627625 w 791896"/>
              <a:gd name="connsiteY192" fmla="*/ 1270478 h 2303810"/>
              <a:gd name="connsiteX193" fmla="*/ 633328 w 791896"/>
              <a:gd name="connsiteY193" fmla="*/ 1289492 h 2303810"/>
              <a:gd name="connsiteX194" fmla="*/ 629881 w 791896"/>
              <a:gd name="connsiteY194" fmla="*/ 1317070 h 2303810"/>
              <a:gd name="connsiteX195" fmla="*/ 636776 w 791896"/>
              <a:gd name="connsiteY195" fmla="*/ 1339475 h 2303810"/>
              <a:gd name="connsiteX196" fmla="*/ 642119 w 791896"/>
              <a:gd name="connsiteY196" fmla="*/ 1339178 h 2303810"/>
              <a:gd name="connsiteX197" fmla="*/ 638498 w 791896"/>
              <a:gd name="connsiteY197" fmla="*/ 1327409 h 2303810"/>
              <a:gd name="connsiteX198" fmla="*/ 641945 w 791896"/>
              <a:gd name="connsiteY198" fmla="*/ 1299832 h 2303810"/>
              <a:gd name="connsiteX199" fmla="*/ 650562 w 791896"/>
              <a:gd name="connsiteY199" fmla="*/ 1220547 h 2303810"/>
              <a:gd name="connsiteX200" fmla="*/ 724677 w 791896"/>
              <a:gd name="connsiteY200" fmla="*/ 1294662 h 2303810"/>
              <a:gd name="connsiteX201" fmla="*/ 714336 w 791896"/>
              <a:gd name="connsiteY201" fmla="*/ 1317070 h 2303810"/>
              <a:gd name="connsiteX202" fmla="*/ 711965 w 791896"/>
              <a:gd name="connsiteY202" fmla="*/ 1364036 h 2303810"/>
              <a:gd name="connsiteX203" fmla="*/ 710889 w 791896"/>
              <a:gd name="connsiteY203" fmla="*/ 1408418 h 2303810"/>
              <a:gd name="connsiteX204" fmla="*/ 693653 w 791896"/>
              <a:gd name="connsiteY204" fmla="*/ 1461454 h 2303810"/>
              <a:gd name="connsiteX205" fmla="*/ 693653 w 791896"/>
              <a:gd name="connsiteY205" fmla="*/ 1467512 h 2303810"/>
              <a:gd name="connsiteX206" fmla="*/ 714336 w 791896"/>
              <a:gd name="connsiteY206" fmla="*/ 1408418 h 2303810"/>
              <a:gd name="connsiteX207" fmla="*/ 717783 w 791896"/>
              <a:gd name="connsiteY207" fmla="*/ 1317068 h 2303810"/>
              <a:gd name="connsiteX208" fmla="*/ 725819 w 791896"/>
              <a:gd name="connsiteY208" fmla="*/ 1299658 h 2303810"/>
              <a:gd name="connsiteX209" fmla="*/ 724677 w 791896"/>
              <a:gd name="connsiteY209" fmla="*/ 1294662 h 2303810"/>
              <a:gd name="connsiteX210" fmla="*/ 709164 w 791896"/>
              <a:gd name="connsiteY210" fmla="*/ 1311898 h 2303810"/>
              <a:gd name="connsiteX211" fmla="*/ 689093 w 791896"/>
              <a:gd name="connsiteY211" fmla="*/ 1395525 h 2303810"/>
              <a:gd name="connsiteX212" fmla="*/ 689095 w 791896"/>
              <a:gd name="connsiteY212" fmla="*/ 1395525 h 2303810"/>
              <a:gd name="connsiteX213" fmla="*/ 709166 w 791896"/>
              <a:gd name="connsiteY213" fmla="*/ 1311900 h 2303810"/>
              <a:gd name="connsiteX214" fmla="*/ 709164 w 791896"/>
              <a:gd name="connsiteY214" fmla="*/ 1311898 h 2303810"/>
              <a:gd name="connsiteX215" fmla="*/ 459716 w 791896"/>
              <a:gd name="connsiteY215" fmla="*/ 1965619 h 2303810"/>
              <a:gd name="connsiteX216" fmla="*/ 417880 w 791896"/>
              <a:gd name="connsiteY216" fmla="*/ 2039248 h 2303810"/>
              <a:gd name="connsiteX217" fmla="*/ 417111 w 791896"/>
              <a:gd name="connsiteY217" fmla="*/ 2041018 h 2303810"/>
              <a:gd name="connsiteX218" fmla="*/ 459246 w 791896"/>
              <a:gd name="connsiteY218" fmla="*/ 1966858 h 2303810"/>
              <a:gd name="connsiteX219" fmla="*/ 459716 w 791896"/>
              <a:gd name="connsiteY219" fmla="*/ 1965619 h 2303810"/>
              <a:gd name="connsiteX220" fmla="*/ 687526 w 791896"/>
              <a:gd name="connsiteY220" fmla="*/ 1544122 h 2303810"/>
              <a:gd name="connsiteX221" fmla="*/ 686907 w 791896"/>
              <a:gd name="connsiteY221" fmla="*/ 1547171 h 2303810"/>
              <a:gd name="connsiteX222" fmla="*/ 691928 w 791896"/>
              <a:gd name="connsiteY222" fmla="*/ 1553199 h 2303810"/>
              <a:gd name="connsiteX223" fmla="*/ 707441 w 791896"/>
              <a:gd name="connsiteY223" fmla="*/ 1570435 h 2303810"/>
              <a:gd name="connsiteX224" fmla="*/ 717783 w 791896"/>
              <a:gd name="connsiteY224" fmla="*/ 1563540 h 2303810"/>
              <a:gd name="connsiteX225" fmla="*/ 718043 w 791896"/>
              <a:gd name="connsiteY225" fmla="*/ 1562218 h 2303810"/>
              <a:gd name="connsiteX226" fmla="*/ 710889 w 791896"/>
              <a:gd name="connsiteY226" fmla="*/ 1566988 h 2303810"/>
              <a:gd name="connsiteX227" fmla="*/ 693653 w 791896"/>
              <a:gd name="connsiteY227" fmla="*/ 1551475 h 2303810"/>
              <a:gd name="connsiteX228" fmla="*/ 687526 w 791896"/>
              <a:gd name="connsiteY228" fmla="*/ 1544122 h 23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96" h="2303810">
                <a:moveTo>
                  <a:pt x="323315" y="0"/>
                </a:moveTo>
                <a:lnTo>
                  <a:pt x="331046" y="12386"/>
                </a:lnTo>
                <a:lnTo>
                  <a:pt x="317496" y="31199"/>
                </a:lnTo>
                <a:lnTo>
                  <a:pt x="295541" y="68105"/>
                </a:lnTo>
                <a:lnTo>
                  <a:pt x="308915" y="46930"/>
                </a:lnTo>
                <a:cubicBezTo>
                  <a:pt x="314635" y="38349"/>
                  <a:pt x="321787" y="29768"/>
                  <a:pt x="327508" y="19756"/>
                </a:cubicBezTo>
                <a:lnTo>
                  <a:pt x="331763" y="13536"/>
                </a:lnTo>
                <a:lnTo>
                  <a:pt x="339476" y="25894"/>
                </a:lnTo>
                <a:lnTo>
                  <a:pt x="375261" y="102568"/>
                </a:lnTo>
                <a:lnTo>
                  <a:pt x="311775" y="217118"/>
                </a:lnTo>
                <a:cubicBezTo>
                  <a:pt x="318927" y="205677"/>
                  <a:pt x="326077" y="192806"/>
                  <a:pt x="334658" y="178505"/>
                </a:cubicBezTo>
                <a:cubicBezTo>
                  <a:pt x="343239" y="165632"/>
                  <a:pt x="351820" y="151331"/>
                  <a:pt x="361831" y="137029"/>
                </a:cubicBezTo>
                <a:lnTo>
                  <a:pt x="379066" y="110723"/>
                </a:lnTo>
                <a:lnTo>
                  <a:pt x="452722" y="268540"/>
                </a:lnTo>
                <a:cubicBezTo>
                  <a:pt x="551492" y="519020"/>
                  <a:pt x="605751" y="791919"/>
                  <a:pt x="605751" y="1077491"/>
                </a:cubicBezTo>
                <a:lnTo>
                  <a:pt x="605022" y="1091915"/>
                </a:lnTo>
                <a:lnTo>
                  <a:pt x="624710" y="1094727"/>
                </a:lnTo>
                <a:cubicBezTo>
                  <a:pt x="631604" y="1099897"/>
                  <a:pt x="636774" y="1103344"/>
                  <a:pt x="643668" y="1108516"/>
                </a:cubicBezTo>
                <a:cubicBezTo>
                  <a:pt x="645393" y="1127474"/>
                  <a:pt x="648840" y="1132646"/>
                  <a:pt x="652287" y="1155051"/>
                </a:cubicBezTo>
                <a:cubicBezTo>
                  <a:pt x="662628" y="1175734"/>
                  <a:pt x="674692" y="1192970"/>
                  <a:pt x="685034" y="1210206"/>
                </a:cubicBezTo>
                <a:lnTo>
                  <a:pt x="698824" y="1211460"/>
                </a:lnTo>
                <a:lnTo>
                  <a:pt x="698824" y="1198142"/>
                </a:lnTo>
                <a:lnTo>
                  <a:pt x="712836" y="1159220"/>
                </a:lnTo>
                <a:lnTo>
                  <a:pt x="712611" y="1151606"/>
                </a:lnTo>
                <a:cubicBezTo>
                  <a:pt x="717783" y="1099899"/>
                  <a:pt x="721230" y="1101621"/>
                  <a:pt x="726400" y="1105068"/>
                </a:cubicBezTo>
                <a:cubicBezTo>
                  <a:pt x="733294" y="1103346"/>
                  <a:pt x="740189" y="1103346"/>
                  <a:pt x="745360" y="1105068"/>
                </a:cubicBezTo>
                <a:cubicBezTo>
                  <a:pt x="755702" y="1098174"/>
                  <a:pt x="764319" y="1089557"/>
                  <a:pt x="774660" y="1086110"/>
                </a:cubicBezTo>
                <a:cubicBezTo>
                  <a:pt x="776385" y="1111963"/>
                  <a:pt x="776385" y="1134370"/>
                  <a:pt x="778107" y="1161947"/>
                </a:cubicBezTo>
                <a:cubicBezTo>
                  <a:pt x="774660" y="1174012"/>
                  <a:pt x="772937" y="1186077"/>
                  <a:pt x="769490" y="1198142"/>
                </a:cubicBezTo>
                <a:cubicBezTo>
                  <a:pt x="766043" y="1210208"/>
                  <a:pt x="762596" y="1222272"/>
                  <a:pt x="759149" y="1232613"/>
                </a:cubicBezTo>
                <a:cubicBezTo>
                  <a:pt x="757424" y="1251574"/>
                  <a:pt x="755702" y="1270532"/>
                  <a:pt x="753977" y="1289492"/>
                </a:cubicBezTo>
                <a:lnTo>
                  <a:pt x="752254" y="1318792"/>
                </a:lnTo>
                <a:cubicBezTo>
                  <a:pt x="750530" y="1329134"/>
                  <a:pt x="750530" y="1337752"/>
                  <a:pt x="748807" y="1348094"/>
                </a:cubicBezTo>
                <a:lnTo>
                  <a:pt x="741457" y="1352994"/>
                </a:lnTo>
                <a:lnTo>
                  <a:pt x="741913" y="1354986"/>
                </a:lnTo>
                <a:lnTo>
                  <a:pt x="748954" y="1350293"/>
                </a:lnTo>
                <a:lnTo>
                  <a:pt x="752254" y="1322239"/>
                </a:lnTo>
                <a:lnTo>
                  <a:pt x="753977" y="1292939"/>
                </a:lnTo>
                <a:cubicBezTo>
                  <a:pt x="755702" y="1273979"/>
                  <a:pt x="757424" y="1255021"/>
                  <a:pt x="759149" y="1236060"/>
                </a:cubicBezTo>
                <a:cubicBezTo>
                  <a:pt x="762596" y="1225719"/>
                  <a:pt x="766043" y="1213655"/>
                  <a:pt x="769490" y="1201589"/>
                </a:cubicBezTo>
                <a:cubicBezTo>
                  <a:pt x="772937" y="1189525"/>
                  <a:pt x="776385" y="1177459"/>
                  <a:pt x="778107" y="1165395"/>
                </a:cubicBezTo>
                <a:cubicBezTo>
                  <a:pt x="783279" y="1168842"/>
                  <a:pt x="786726" y="1172289"/>
                  <a:pt x="791896" y="1175736"/>
                </a:cubicBezTo>
                <a:cubicBezTo>
                  <a:pt x="791896" y="1184353"/>
                  <a:pt x="791896" y="1192972"/>
                  <a:pt x="790173" y="1201589"/>
                </a:cubicBezTo>
                <a:cubicBezTo>
                  <a:pt x="788449" y="1210208"/>
                  <a:pt x="788449" y="1218825"/>
                  <a:pt x="786726" y="1227443"/>
                </a:cubicBezTo>
                <a:cubicBezTo>
                  <a:pt x="785002" y="1244679"/>
                  <a:pt x="783279" y="1260190"/>
                  <a:pt x="785002" y="1275704"/>
                </a:cubicBezTo>
                <a:cubicBezTo>
                  <a:pt x="783279" y="1292939"/>
                  <a:pt x="783279" y="1311898"/>
                  <a:pt x="781554" y="1332581"/>
                </a:cubicBezTo>
                <a:cubicBezTo>
                  <a:pt x="778107" y="1351541"/>
                  <a:pt x="776385" y="1372224"/>
                  <a:pt x="772937" y="1392907"/>
                </a:cubicBezTo>
                <a:cubicBezTo>
                  <a:pt x="769490" y="1413590"/>
                  <a:pt x="767766" y="1434273"/>
                  <a:pt x="762596" y="1456679"/>
                </a:cubicBezTo>
                <a:cubicBezTo>
                  <a:pt x="759149" y="1477362"/>
                  <a:pt x="753977" y="1498044"/>
                  <a:pt x="750530" y="1518727"/>
                </a:cubicBezTo>
                <a:cubicBezTo>
                  <a:pt x="738466" y="1565265"/>
                  <a:pt x="741913" y="1580776"/>
                  <a:pt x="728124" y="1649719"/>
                </a:cubicBezTo>
                <a:cubicBezTo>
                  <a:pt x="721230" y="1653167"/>
                  <a:pt x="714336" y="1656614"/>
                  <a:pt x="707441" y="1661785"/>
                </a:cubicBezTo>
                <a:cubicBezTo>
                  <a:pt x="700547" y="1685916"/>
                  <a:pt x="690206" y="1713493"/>
                  <a:pt x="681587" y="1737623"/>
                </a:cubicBezTo>
                <a:cubicBezTo>
                  <a:pt x="669523" y="1777264"/>
                  <a:pt x="678140" y="1782436"/>
                  <a:pt x="674692" y="1810013"/>
                </a:cubicBezTo>
                <a:cubicBezTo>
                  <a:pt x="672970" y="1813460"/>
                  <a:pt x="671245" y="1818630"/>
                  <a:pt x="671245" y="1820355"/>
                </a:cubicBezTo>
                <a:cubicBezTo>
                  <a:pt x="660904" y="1847932"/>
                  <a:pt x="650562" y="1875509"/>
                  <a:pt x="641945" y="1899639"/>
                </a:cubicBezTo>
                <a:cubicBezTo>
                  <a:pt x="638498" y="1903087"/>
                  <a:pt x="636774" y="1904809"/>
                  <a:pt x="633327" y="1906534"/>
                </a:cubicBezTo>
                <a:cubicBezTo>
                  <a:pt x="621262" y="1934111"/>
                  <a:pt x="609196" y="1963411"/>
                  <a:pt x="597132" y="1990988"/>
                </a:cubicBezTo>
                <a:cubicBezTo>
                  <a:pt x="610921" y="1963411"/>
                  <a:pt x="622985" y="1934111"/>
                  <a:pt x="635051" y="1906534"/>
                </a:cubicBezTo>
                <a:cubicBezTo>
                  <a:pt x="638498" y="1903087"/>
                  <a:pt x="640221" y="1903087"/>
                  <a:pt x="643668" y="1899639"/>
                </a:cubicBezTo>
                <a:cubicBezTo>
                  <a:pt x="629879" y="1973752"/>
                  <a:pt x="607474" y="2020290"/>
                  <a:pt x="588513" y="2056484"/>
                </a:cubicBezTo>
                <a:lnTo>
                  <a:pt x="559214" y="2071997"/>
                </a:lnTo>
                <a:lnTo>
                  <a:pt x="553137" y="2084152"/>
                </a:lnTo>
                <a:lnTo>
                  <a:pt x="554044" y="2085784"/>
                </a:lnTo>
                <a:cubicBezTo>
                  <a:pt x="555766" y="2082337"/>
                  <a:pt x="557491" y="2077167"/>
                  <a:pt x="560938" y="2071996"/>
                </a:cubicBezTo>
                <a:cubicBezTo>
                  <a:pt x="569555" y="2068548"/>
                  <a:pt x="579896" y="2063379"/>
                  <a:pt x="590238" y="2056484"/>
                </a:cubicBezTo>
                <a:cubicBezTo>
                  <a:pt x="591962" y="2075443"/>
                  <a:pt x="578174" y="2099573"/>
                  <a:pt x="569555" y="2115086"/>
                </a:cubicBezTo>
                <a:cubicBezTo>
                  <a:pt x="557491" y="2139216"/>
                  <a:pt x="543702" y="2161622"/>
                  <a:pt x="531636" y="2184029"/>
                </a:cubicBezTo>
                <a:cubicBezTo>
                  <a:pt x="524742" y="2196093"/>
                  <a:pt x="519572" y="2206435"/>
                  <a:pt x="512678" y="2218501"/>
                </a:cubicBezTo>
                <a:cubicBezTo>
                  <a:pt x="505783" y="2230565"/>
                  <a:pt x="498889" y="2240906"/>
                  <a:pt x="491995" y="2252972"/>
                </a:cubicBezTo>
                <a:cubicBezTo>
                  <a:pt x="486823" y="2259867"/>
                  <a:pt x="483376" y="2268484"/>
                  <a:pt x="476482" y="2278825"/>
                </a:cubicBezTo>
                <a:lnTo>
                  <a:pt x="465282" y="2303810"/>
                </a:lnTo>
                <a:lnTo>
                  <a:pt x="390435" y="2210761"/>
                </a:lnTo>
                <a:lnTo>
                  <a:pt x="388540" y="2207971"/>
                </a:lnTo>
                <a:lnTo>
                  <a:pt x="405816" y="2177135"/>
                </a:lnTo>
                <a:cubicBezTo>
                  <a:pt x="421327" y="2151282"/>
                  <a:pt x="436840" y="2120258"/>
                  <a:pt x="452352" y="2094403"/>
                </a:cubicBezTo>
                <a:cubicBezTo>
                  <a:pt x="459246" y="2084061"/>
                  <a:pt x="464418" y="2073720"/>
                  <a:pt x="469587" y="2063379"/>
                </a:cubicBezTo>
                <a:cubicBezTo>
                  <a:pt x="474759" y="2053037"/>
                  <a:pt x="478206" y="2042696"/>
                  <a:pt x="483376" y="2034079"/>
                </a:cubicBezTo>
                <a:cubicBezTo>
                  <a:pt x="491995" y="2015118"/>
                  <a:pt x="498889" y="1996160"/>
                  <a:pt x="505783" y="1978924"/>
                </a:cubicBezTo>
                <a:cubicBezTo>
                  <a:pt x="519572" y="1942728"/>
                  <a:pt x="531636" y="1908256"/>
                  <a:pt x="554044" y="1873785"/>
                </a:cubicBezTo>
                <a:cubicBezTo>
                  <a:pt x="569555" y="1846208"/>
                  <a:pt x="566108" y="1825525"/>
                  <a:pt x="573002" y="1803119"/>
                </a:cubicBezTo>
                <a:cubicBezTo>
                  <a:pt x="591962" y="1756581"/>
                  <a:pt x="604027" y="1710046"/>
                  <a:pt x="619540" y="1661785"/>
                </a:cubicBezTo>
                <a:cubicBezTo>
                  <a:pt x="612645" y="1647997"/>
                  <a:pt x="636776" y="1592842"/>
                  <a:pt x="640223" y="1551476"/>
                </a:cubicBezTo>
                <a:cubicBezTo>
                  <a:pt x="650564" y="1508386"/>
                  <a:pt x="659181" y="1463573"/>
                  <a:pt x="667800" y="1418760"/>
                </a:cubicBezTo>
                <a:lnTo>
                  <a:pt x="674018" y="1395448"/>
                </a:lnTo>
                <a:lnTo>
                  <a:pt x="669523" y="1394630"/>
                </a:lnTo>
                <a:cubicBezTo>
                  <a:pt x="671245" y="1380841"/>
                  <a:pt x="671245" y="1368777"/>
                  <a:pt x="671245" y="1351541"/>
                </a:cubicBezTo>
                <a:lnTo>
                  <a:pt x="672163" y="1348329"/>
                </a:lnTo>
                <a:lnTo>
                  <a:pt x="670959" y="1348396"/>
                </a:lnTo>
                <a:lnTo>
                  <a:pt x="668779" y="1348517"/>
                </a:lnTo>
                <a:lnTo>
                  <a:pt x="669523" y="1356711"/>
                </a:lnTo>
                <a:cubicBezTo>
                  <a:pt x="669523" y="1372224"/>
                  <a:pt x="669523" y="1384288"/>
                  <a:pt x="667800" y="1399801"/>
                </a:cubicBezTo>
                <a:cubicBezTo>
                  <a:pt x="666075" y="1408418"/>
                  <a:pt x="664353" y="1415313"/>
                  <a:pt x="660906" y="1425654"/>
                </a:cubicBezTo>
                <a:cubicBezTo>
                  <a:pt x="647117" y="1448062"/>
                  <a:pt x="633328" y="1470467"/>
                  <a:pt x="619540" y="1491150"/>
                </a:cubicBezTo>
                <a:cubicBezTo>
                  <a:pt x="616093" y="1511833"/>
                  <a:pt x="614368" y="1529069"/>
                  <a:pt x="609198" y="1548029"/>
                </a:cubicBezTo>
                <a:lnTo>
                  <a:pt x="598857" y="1566988"/>
                </a:lnTo>
                <a:cubicBezTo>
                  <a:pt x="593685" y="1594565"/>
                  <a:pt x="588515" y="1620420"/>
                  <a:pt x="581621" y="1649719"/>
                </a:cubicBezTo>
                <a:cubicBezTo>
                  <a:pt x="574727" y="1672127"/>
                  <a:pt x="569555" y="1692810"/>
                  <a:pt x="562661" y="1715215"/>
                </a:cubicBezTo>
                <a:cubicBezTo>
                  <a:pt x="555766" y="1737623"/>
                  <a:pt x="550597" y="1758306"/>
                  <a:pt x="541978" y="1778989"/>
                </a:cubicBezTo>
                <a:cubicBezTo>
                  <a:pt x="538531" y="1796225"/>
                  <a:pt x="535083" y="1811736"/>
                  <a:pt x="529914" y="1828972"/>
                </a:cubicBezTo>
                <a:cubicBezTo>
                  <a:pt x="526466" y="1846208"/>
                  <a:pt x="523019" y="1863443"/>
                  <a:pt x="516125" y="1880679"/>
                </a:cubicBezTo>
                <a:lnTo>
                  <a:pt x="527121" y="1863574"/>
                </a:lnTo>
                <a:lnTo>
                  <a:pt x="536808" y="1827247"/>
                </a:lnTo>
                <a:cubicBezTo>
                  <a:pt x="538531" y="1808289"/>
                  <a:pt x="541978" y="1792776"/>
                  <a:pt x="545425" y="1775540"/>
                </a:cubicBezTo>
                <a:cubicBezTo>
                  <a:pt x="552319" y="1754857"/>
                  <a:pt x="559214" y="1732451"/>
                  <a:pt x="566108" y="1711768"/>
                </a:cubicBezTo>
                <a:cubicBezTo>
                  <a:pt x="573002" y="1689361"/>
                  <a:pt x="578174" y="1668678"/>
                  <a:pt x="585068" y="1646272"/>
                </a:cubicBezTo>
                <a:cubicBezTo>
                  <a:pt x="591962" y="1618695"/>
                  <a:pt x="595410" y="1592840"/>
                  <a:pt x="602304" y="1563540"/>
                </a:cubicBezTo>
                <a:lnTo>
                  <a:pt x="612645" y="1544580"/>
                </a:lnTo>
                <a:cubicBezTo>
                  <a:pt x="617815" y="1525622"/>
                  <a:pt x="619540" y="1508386"/>
                  <a:pt x="622987" y="1487703"/>
                </a:cubicBezTo>
                <a:cubicBezTo>
                  <a:pt x="636776" y="1465296"/>
                  <a:pt x="650564" y="1444613"/>
                  <a:pt x="664353" y="1422207"/>
                </a:cubicBezTo>
                <a:cubicBezTo>
                  <a:pt x="655734" y="1467020"/>
                  <a:pt x="647117" y="1510109"/>
                  <a:pt x="636776" y="1554922"/>
                </a:cubicBezTo>
                <a:cubicBezTo>
                  <a:pt x="633328" y="1596288"/>
                  <a:pt x="609198" y="1653167"/>
                  <a:pt x="616093" y="1665231"/>
                </a:cubicBezTo>
                <a:cubicBezTo>
                  <a:pt x="600579" y="1713491"/>
                  <a:pt x="586791" y="1760029"/>
                  <a:pt x="569555" y="1806564"/>
                </a:cubicBezTo>
                <a:lnTo>
                  <a:pt x="560348" y="1820885"/>
                </a:lnTo>
                <a:lnTo>
                  <a:pt x="556412" y="1842330"/>
                </a:lnTo>
                <a:cubicBezTo>
                  <a:pt x="554474" y="1853534"/>
                  <a:pt x="551458" y="1865168"/>
                  <a:pt x="543702" y="1878956"/>
                </a:cubicBezTo>
                <a:cubicBezTo>
                  <a:pt x="519572" y="1913428"/>
                  <a:pt x="507506" y="1947900"/>
                  <a:pt x="495442" y="1984094"/>
                </a:cubicBezTo>
                <a:cubicBezTo>
                  <a:pt x="488548" y="2001330"/>
                  <a:pt x="481653" y="2020290"/>
                  <a:pt x="473034" y="2039248"/>
                </a:cubicBezTo>
                <a:cubicBezTo>
                  <a:pt x="469587" y="2049590"/>
                  <a:pt x="464418" y="2058209"/>
                  <a:pt x="459246" y="2068550"/>
                </a:cubicBezTo>
                <a:cubicBezTo>
                  <a:pt x="454076" y="2078892"/>
                  <a:pt x="448904" y="2089233"/>
                  <a:pt x="442010" y="2099575"/>
                </a:cubicBezTo>
                <a:cubicBezTo>
                  <a:pt x="426499" y="2127152"/>
                  <a:pt x="410986" y="2156452"/>
                  <a:pt x="395474" y="2182306"/>
                </a:cubicBezTo>
                <a:lnTo>
                  <a:pt x="384460" y="2201965"/>
                </a:lnTo>
                <a:lnTo>
                  <a:pt x="366366" y="2175324"/>
                </a:lnTo>
                <a:lnTo>
                  <a:pt x="385983" y="2146987"/>
                </a:lnTo>
                <a:lnTo>
                  <a:pt x="392027" y="2139216"/>
                </a:lnTo>
                <a:lnTo>
                  <a:pt x="392890" y="2137010"/>
                </a:lnTo>
                <a:lnTo>
                  <a:pt x="385983" y="2146987"/>
                </a:lnTo>
                <a:lnTo>
                  <a:pt x="369405" y="2168302"/>
                </a:lnTo>
                <a:lnTo>
                  <a:pt x="365656" y="2174279"/>
                </a:lnTo>
                <a:lnTo>
                  <a:pt x="342348" y="2139962"/>
                </a:lnTo>
                <a:lnTo>
                  <a:pt x="353460" y="2118317"/>
                </a:lnTo>
                <a:cubicBezTo>
                  <a:pt x="364879" y="2093972"/>
                  <a:pt x="375651" y="2069411"/>
                  <a:pt x="386855" y="2044418"/>
                </a:cubicBezTo>
                <a:cubicBezTo>
                  <a:pt x="407538" y="1994435"/>
                  <a:pt x="429944" y="1944451"/>
                  <a:pt x="455799" y="1887573"/>
                </a:cubicBezTo>
                <a:cubicBezTo>
                  <a:pt x="458385" y="1872062"/>
                  <a:pt x="468726" y="1845777"/>
                  <a:pt x="476051" y="1823800"/>
                </a:cubicBezTo>
                <a:lnTo>
                  <a:pt x="482661" y="1798854"/>
                </a:lnTo>
                <a:lnTo>
                  <a:pt x="432378" y="1936237"/>
                </a:lnTo>
                <a:lnTo>
                  <a:pt x="336746" y="2131714"/>
                </a:lnTo>
                <a:lnTo>
                  <a:pt x="312848" y="2096527"/>
                </a:lnTo>
                <a:cubicBezTo>
                  <a:pt x="287820" y="2056304"/>
                  <a:pt x="263865" y="2014114"/>
                  <a:pt x="241698" y="1970494"/>
                </a:cubicBezTo>
                <a:cubicBezTo>
                  <a:pt x="197362" y="1881824"/>
                  <a:pt x="158749" y="1788864"/>
                  <a:pt x="130146" y="1695903"/>
                </a:cubicBezTo>
                <a:cubicBezTo>
                  <a:pt x="101542" y="1602944"/>
                  <a:pt x="80089" y="1511413"/>
                  <a:pt x="65788" y="1428464"/>
                </a:cubicBezTo>
                <a:cubicBezTo>
                  <a:pt x="62927" y="1407011"/>
                  <a:pt x="60067" y="1386989"/>
                  <a:pt x="57207" y="1366967"/>
                </a:cubicBezTo>
                <a:cubicBezTo>
                  <a:pt x="54346" y="1346944"/>
                  <a:pt x="51486" y="1328353"/>
                  <a:pt x="50057" y="1309760"/>
                </a:cubicBezTo>
                <a:cubicBezTo>
                  <a:pt x="48626" y="1291169"/>
                  <a:pt x="47196" y="1274007"/>
                  <a:pt x="44336" y="1256845"/>
                </a:cubicBezTo>
                <a:cubicBezTo>
                  <a:pt x="42905" y="1248264"/>
                  <a:pt x="42905" y="1239683"/>
                  <a:pt x="41476" y="1232532"/>
                </a:cubicBezTo>
                <a:cubicBezTo>
                  <a:pt x="41476" y="1223951"/>
                  <a:pt x="40045" y="1216801"/>
                  <a:pt x="40045" y="1209649"/>
                </a:cubicBezTo>
                <a:cubicBezTo>
                  <a:pt x="38615" y="1179616"/>
                  <a:pt x="35755" y="1153874"/>
                  <a:pt x="34324" y="1130991"/>
                </a:cubicBezTo>
                <a:cubicBezTo>
                  <a:pt x="32895" y="1109538"/>
                  <a:pt x="31464" y="1092376"/>
                  <a:pt x="30034" y="1079505"/>
                </a:cubicBezTo>
                <a:cubicBezTo>
                  <a:pt x="28603" y="1066635"/>
                  <a:pt x="26459" y="1059483"/>
                  <a:pt x="23599" y="1058411"/>
                </a:cubicBezTo>
                <a:cubicBezTo>
                  <a:pt x="20739" y="1057337"/>
                  <a:pt x="17162" y="1062343"/>
                  <a:pt x="12872" y="1073785"/>
                </a:cubicBezTo>
                <a:cubicBezTo>
                  <a:pt x="14302" y="1218230"/>
                  <a:pt x="30034" y="1371258"/>
                  <a:pt x="62927" y="1517134"/>
                </a:cubicBezTo>
                <a:cubicBezTo>
                  <a:pt x="95822" y="1663010"/>
                  <a:pt x="144447" y="1803166"/>
                  <a:pt x="200223" y="1927589"/>
                </a:cubicBezTo>
                <a:cubicBezTo>
                  <a:pt x="223105" y="1977645"/>
                  <a:pt x="260289" y="2047723"/>
                  <a:pt x="307485" y="2122091"/>
                </a:cubicBezTo>
                <a:lnTo>
                  <a:pt x="327552" y="2150508"/>
                </a:lnTo>
                <a:lnTo>
                  <a:pt x="326603" y="2152447"/>
                </a:lnTo>
                <a:lnTo>
                  <a:pt x="318895" y="2164633"/>
                </a:lnTo>
                <a:lnTo>
                  <a:pt x="289505" y="2123617"/>
                </a:lnTo>
                <a:cubicBezTo>
                  <a:pt x="244530" y="2051132"/>
                  <a:pt x="204457" y="1975881"/>
                  <a:pt x="169363" y="1898316"/>
                </a:cubicBezTo>
                <a:lnTo>
                  <a:pt x="133618" y="1809378"/>
                </a:lnTo>
                <a:lnTo>
                  <a:pt x="128715" y="1791725"/>
                </a:lnTo>
                <a:lnTo>
                  <a:pt x="118704" y="1760261"/>
                </a:lnTo>
                <a:cubicBezTo>
                  <a:pt x="111553" y="1740239"/>
                  <a:pt x="104403" y="1718786"/>
                  <a:pt x="97251" y="1698764"/>
                </a:cubicBezTo>
                <a:cubicBezTo>
                  <a:pt x="91530" y="1678741"/>
                  <a:pt x="85810" y="1657290"/>
                  <a:pt x="78660" y="1637267"/>
                </a:cubicBezTo>
                <a:lnTo>
                  <a:pt x="67167" y="1592343"/>
                </a:lnTo>
                <a:lnTo>
                  <a:pt x="42792" y="1477612"/>
                </a:lnTo>
                <a:lnTo>
                  <a:pt x="28603" y="1388420"/>
                </a:lnTo>
                <a:cubicBezTo>
                  <a:pt x="25743" y="1366967"/>
                  <a:pt x="22883" y="1346944"/>
                  <a:pt x="21453" y="1325493"/>
                </a:cubicBezTo>
                <a:cubicBezTo>
                  <a:pt x="20023" y="1304040"/>
                  <a:pt x="18593" y="1284017"/>
                  <a:pt x="17162" y="1262566"/>
                </a:cubicBezTo>
                <a:cubicBezTo>
                  <a:pt x="15733" y="1252554"/>
                  <a:pt x="15733" y="1242543"/>
                  <a:pt x="14302" y="1231102"/>
                </a:cubicBezTo>
                <a:cubicBezTo>
                  <a:pt x="14302" y="1221090"/>
                  <a:pt x="14302" y="1211080"/>
                  <a:pt x="12872" y="1199639"/>
                </a:cubicBezTo>
                <a:cubicBezTo>
                  <a:pt x="11442" y="1179616"/>
                  <a:pt x="11442" y="1158163"/>
                  <a:pt x="10012" y="1138141"/>
                </a:cubicBezTo>
                <a:cubicBezTo>
                  <a:pt x="8581" y="1057337"/>
                  <a:pt x="11799" y="978679"/>
                  <a:pt x="17520" y="903774"/>
                </a:cubicBezTo>
                <a:lnTo>
                  <a:pt x="38928" y="702431"/>
                </a:lnTo>
                <a:lnTo>
                  <a:pt x="38614" y="703374"/>
                </a:lnTo>
                <a:cubicBezTo>
                  <a:pt x="14302" y="824937"/>
                  <a:pt x="1430" y="945070"/>
                  <a:pt x="0" y="1063774"/>
                </a:cubicBezTo>
                <a:cubicBezTo>
                  <a:pt x="1430" y="816356"/>
                  <a:pt x="48626" y="563218"/>
                  <a:pt x="157318" y="321521"/>
                </a:cubicBezTo>
                <a:cubicBezTo>
                  <a:pt x="180200" y="271466"/>
                  <a:pt x="213093" y="192806"/>
                  <a:pt x="238836" y="142751"/>
                </a:cubicBezTo>
                <a:cubicBezTo>
                  <a:pt x="255283" y="110930"/>
                  <a:pt x="272981" y="79377"/>
                  <a:pt x="291886" y="48181"/>
                </a:cubicBezTo>
                <a:lnTo>
                  <a:pt x="323315" y="0"/>
                </a:lnTo>
                <a:close/>
                <a:moveTo>
                  <a:pt x="296223" y="73499"/>
                </a:moveTo>
                <a:lnTo>
                  <a:pt x="291993" y="74071"/>
                </a:lnTo>
                <a:lnTo>
                  <a:pt x="226502" y="184159"/>
                </a:lnTo>
                <a:cubicBezTo>
                  <a:pt x="170367" y="289320"/>
                  <a:pt x="123530" y="400649"/>
                  <a:pt x="87418" y="516895"/>
                </a:cubicBezTo>
                <a:lnTo>
                  <a:pt x="47497" y="671472"/>
                </a:lnTo>
                <a:lnTo>
                  <a:pt x="49876" y="664938"/>
                </a:lnTo>
                <a:cubicBezTo>
                  <a:pt x="52558" y="658324"/>
                  <a:pt x="55061" y="651888"/>
                  <a:pt x="58638" y="639016"/>
                </a:cubicBezTo>
                <a:cubicBezTo>
                  <a:pt x="82950" y="544626"/>
                  <a:pt x="117273" y="453095"/>
                  <a:pt x="153028" y="367286"/>
                </a:cubicBezTo>
                <a:cubicBezTo>
                  <a:pt x="188781" y="281476"/>
                  <a:pt x="230257" y="201387"/>
                  <a:pt x="268870" y="125588"/>
                </a:cubicBezTo>
                <a:cubicBezTo>
                  <a:pt x="266725" y="124516"/>
                  <a:pt x="291931" y="84829"/>
                  <a:pt x="296223" y="73499"/>
                </a:cubicBezTo>
                <a:close/>
                <a:moveTo>
                  <a:pt x="650562" y="1220547"/>
                </a:moveTo>
                <a:lnTo>
                  <a:pt x="639267" y="1247245"/>
                </a:lnTo>
                <a:lnTo>
                  <a:pt x="635051" y="1286045"/>
                </a:lnTo>
                <a:lnTo>
                  <a:pt x="629613" y="1267919"/>
                </a:lnTo>
                <a:lnTo>
                  <a:pt x="627625" y="1270478"/>
                </a:lnTo>
                <a:lnTo>
                  <a:pt x="633328" y="1289492"/>
                </a:lnTo>
                <a:cubicBezTo>
                  <a:pt x="631604" y="1298109"/>
                  <a:pt x="631604" y="1306728"/>
                  <a:pt x="629881" y="1317070"/>
                </a:cubicBezTo>
                <a:cubicBezTo>
                  <a:pt x="633328" y="1322239"/>
                  <a:pt x="635051" y="1330858"/>
                  <a:pt x="636776" y="1339475"/>
                </a:cubicBezTo>
                <a:lnTo>
                  <a:pt x="642119" y="1339178"/>
                </a:lnTo>
                <a:lnTo>
                  <a:pt x="638498" y="1327409"/>
                </a:lnTo>
                <a:cubicBezTo>
                  <a:pt x="640221" y="1317068"/>
                  <a:pt x="640221" y="1308451"/>
                  <a:pt x="641945" y="1299832"/>
                </a:cubicBezTo>
                <a:cubicBezTo>
                  <a:pt x="645393" y="1275702"/>
                  <a:pt x="647115" y="1248125"/>
                  <a:pt x="650562" y="1220547"/>
                </a:cubicBezTo>
                <a:close/>
                <a:moveTo>
                  <a:pt x="724677" y="1294662"/>
                </a:moveTo>
                <a:cubicBezTo>
                  <a:pt x="721230" y="1301556"/>
                  <a:pt x="717783" y="1306728"/>
                  <a:pt x="714336" y="1317070"/>
                </a:cubicBezTo>
                <a:lnTo>
                  <a:pt x="711965" y="1364036"/>
                </a:lnTo>
                <a:cubicBezTo>
                  <a:pt x="711752" y="1377394"/>
                  <a:pt x="711752" y="1390321"/>
                  <a:pt x="710889" y="1408418"/>
                </a:cubicBezTo>
                <a:lnTo>
                  <a:pt x="693653" y="1461454"/>
                </a:lnTo>
                <a:lnTo>
                  <a:pt x="693653" y="1467512"/>
                </a:lnTo>
                <a:lnTo>
                  <a:pt x="714336" y="1408418"/>
                </a:lnTo>
                <a:cubicBezTo>
                  <a:pt x="716060" y="1372222"/>
                  <a:pt x="714336" y="1356711"/>
                  <a:pt x="717783" y="1317068"/>
                </a:cubicBezTo>
                <a:lnTo>
                  <a:pt x="725819" y="1299658"/>
                </a:lnTo>
                <a:lnTo>
                  <a:pt x="724677" y="1294662"/>
                </a:lnTo>
                <a:close/>
                <a:moveTo>
                  <a:pt x="709164" y="1311898"/>
                </a:moveTo>
                <a:lnTo>
                  <a:pt x="689093" y="1395525"/>
                </a:lnTo>
                <a:lnTo>
                  <a:pt x="689095" y="1395525"/>
                </a:lnTo>
                <a:lnTo>
                  <a:pt x="709166" y="1311900"/>
                </a:lnTo>
                <a:lnTo>
                  <a:pt x="709164" y="1311898"/>
                </a:lnTo>
                <a:close/>
                <a:moveTo>
                  <a:pt x="459716" y="1965619"/>
                </a:moveTo>
                <a:lnTo>
                  <a:pt x="417880" y="2039248"/>
                </a:lnTo>
                <a:lnTo>
                  <a:pt x="417111" y="2041018"/>
                </a:lnTo>
                <a:lnTo>
                  <a:pt x="459246" y="1966858"/>
                </a:lnTo>
                <a:lnTo>
                  <a:pt x="459716" y="1965619"/>
                </a:lnTo>
                <a:close/>
                <a:moveTo>
                  <a:pt x="687526" y="1544122"/>
                </a:moveTo>
                <a:lnTo>
                  <a:pt x="686907" y="1547171"/>
                </a:lnTo>
                <a:lnTo>
                  <a:pt x="691928" y="1553199"/>
                </a:lnTo>
                <a:cubicBezTo>
                  <a:pt x="697100" y="1558371"/>
                  <a:pt x="702270" y="1565265"/>
                  <a:pt x="707441" y="1570435"/>
                </a:cubicBezTo>
                <a:cubicBezTo>
                  <a:pt x="710889" y="1566988"/>
                  <a:pt x="714336" y="1563540"/>
                  <a:pt x="717783" y="1563540"/>
                </a:cubicBezTo>
                <a:lnTo>
                  <a:pt x="718043" y="1562218"/>
                </a:lnTo>
                <a:lnTo>
                  <a:pt x="710889" y="1566988"/>
                </a:lnTo>
                <a:cubicBezTo>
                  <a:pt x="703994" y="1563540"/>
                  <a:pt x="698824" y="1556646"/>
                  <a:pt x="693653" y="1551475"/>
                </a:cubicBezTo>
                <a:lnTo>
                  <a:pt x="687526" y="15441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9383939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186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700" r:id="rId4"/>
    <p:sldLayoutId id="2147483813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5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5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1" y="6356352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ctr" defTabSz="914126" rtl="0" eaLnBrk="1" latinLnBrk="0" hangingPunct="1">
        <a:lnSpc>
          <a:spcPct val="90000"/>
        </a:lnSpc>
        <a:spcBef>
          <a:spcPts val="1000"/>
        </a:spcBef>
        <a:buNone/>
        <a:defRPr sz="3599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7.xml"/><Relationship Id="rId7" Type="http://schemas.openxmlformats.org/officeDocument/2006/relationships/diagramData" Target="../diagrams/data1.xml"/><Relationship Id="rId12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9.xml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1</a:t>
            </a:fld>
            <a:endParaRPr lang="en-US" noProof="0" dirty="0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CABB2D65-C0F4-1368-4821-0C76E7A83BCE}"/>
              </a:ext>
            </a:extLst>
          </p:cNvPr>
          <p:cNvSpPr txBox="1">
            <a:spLocks/>
          </p:cNvSpPr>
          <p:nvPr/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7B645E-C5E5-4727-B977-D372A0AA71D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8" name="Picture 2" descr="Ví dụ về dạng bài đọc dạng Short Answer Questions - Cộng đồng hỏi đáp về  địa điểm ăn uống vui chơi">
            <a:extLst>
              <a:ext uri="{FF2B5EF4-FFF2-40B4-BE49-F238E27FC236}">
                <a16:creationId xmlns:a16="http://schemas.microsoft.com/office/drawing/2014/main" id="{211E77A8-D607-D895-75F5-5FA27DE7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09" y="5405312"/>
            <a:ext cx="2197899" cy="13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6C36949-6095-C95D-DED7-0F7817889301}"/>
              </a:ext>
            </a:extLst>
          </p:cNvPr>
          <p:cNvSpPr txBox="1">
            <a:spLocks/>
          </p:cNvSpPr>
          <p:nvPr/>
        </p:nvSpPr>
        <p:spPr>
          <a:xfrm>
            <a:off x="-486691" y="419116"/>
            <a:ext cx="10486476" cy="7669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EM THƯỜNG LÀM NHỮNG VIỆC NHÀ NÀO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08" y="1495211"/>
            <a:ext cx="6527777" cy="52771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8168F9-CA87-CBA1-A0AE-7D6AFD16FDB3}"/>
              </a:ext>
            </a:extLst>
          </p:cNvPr>
          <p:cNvSpPr/>
          <p:nvPr/>
        </p:nvSpPr>
        <p:spPr>
          <a:xfrm>
            <a:off x="121446" y="2933500"/>
            <a:ext cx="1122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cụ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C49157-5D7F-5A4A-4289-DFABD407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5" y="3735628"/>
            <a:ext cx="8153996" cy="2969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4A8B1-0C72-6A41-8796-D27B1EDB6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7342" b="77298"/>
          <a:stretch/>
        </p:blipFill>
        <p:spPr>
          <a:xfrm>
            <a:off x="0" y="1835112"/>
            <a:ext cx="3667104" cy="102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8ECFBD-F0C0-470A-B557-98A41EA09FC6}"/>
              </a:ext>
            </a:extLst>
          </p:cNvPr>
          <p:cNvSpPr txBox="1">
            <a:spLocks/>
          </p:cNvSpPr>
          <p:nvPr/>
        </p:nvSpPr>
        <p:spPr>
          <a:xfrm>
            <a:off x="0" y="549414"/>
            <a:ext cx="7575167" cy="71150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THỰC HÀNH TRONG VAI TRÒ HỌC SINH</a:t>
            </a:r>
          </a:p>
        </p:txBody>
      </p:sp>
    </p:spTree>
    <p:extLst>
      <p:ext uri="{BB962C8B-B14F-4D97-AF65-F5344CB8AC3E}">
        <p14:creationId xmlns:p14="http://schemas.microsoft.com/office/powerpoint/2010/main" val="369067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60875" y="159972"/>
            <a:ext cx="11270249" cy="364393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cụ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áo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0702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3" name="Dụng cụ gấp quần áo siêu nhanh">
            <a:hlinkClick r:id="" action="ppaction://media"/>
            <a:extLst>
              <a:ext uri="{FF2B5EF4-FFF2-40B4-BE49-F238E27FC236}">
                <a16:creationId xmlns:a16="http://schemas.microsoft.com/office/drawing/2014/main" id="{944BE91F-225B-C445-07F5-25C79FA8F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053" y="1128203"/>
            <a:ext cx="8180611" cy="4601594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4" name="Picture Placeholder 19" descr="A picture containing table&#10;&#10;Description automatically generated">
            <a:extLst>
              <a:ext uri="{FF2B5EF4-FFF2-40B4-BE49-F238E27FC236}">
                <a16:creationId xmlns:a16="http://schemas.microsoft.com/office/drawing/2014/main" id="{1C9CB72C-60EE-88F4-C469-757998CE36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69" r="6569"/>
          <a:stretch>
            <a:fillRect/>
          </a:stretch>
        </p:blipFill>
        <p:spPr>
          <a:xfrm>
            <a:off x="8471653" y="654671"/>
            <a:ext cx="3545294" cy="3639033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3BF973-AA3F-0138-BDB9-FF074707612C}"/>
              </a:ext>
            </a:extLst>
          </p:cNvPr>
          <p:cNvSpPr txBox="1">
            <a:spLocks/>
          </p:cNvSpPr>
          <p:nvPr/>
        </p:nvSpPr>
        <p:spPr>
          <a:xfrm>
            <a:off x="8751810" y="4543899"/>
            <a:ext cx="2984980" cy="5295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 CỤ GẤP ÁO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3EC6AC-4C19-0AA7-C3DC-04EB21E23D04}"/>
              </a:ext>
            </a:extLst>
          </p:cNvPr>
          <p:cNvSpPr txBox="1">
            <a:spLocks/>
          </p:cNvSpPr>
          <p:nvPr/>
        </p:nvSpPr>
        <p:spPr>
          <a:xfrm>
            <a:off x="1870981" y="5977153"/>
            <a:ext cx="4432599" cy="5295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 ÁO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DỤNG CỤ </a:t>
            </a:r>
          </a:p>
        </p:txBody>
      </p:sp>
    </p:spTree>
    <p:extLst>
      <p:ext uri="{BB962C8B-B14F-4D97-AF65-F5344CB8AC3E}">
        <p14:creationId xmlns:p14="http://schemas.microsoft.com/office/powerpoint/2010/main" val="32266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 QUAN SÁT, TRẢ LỜI CÂU HỎI</a:t>
            </a:r>
          </a:p>
        </p:txBody>
      </p:sp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EA5B3AB-B080-32F5-A833-293D7D6E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41" y="1889167"/>
            <a:ext cx="3976569" cy="3211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BADA2B-27CE-BC0E-F287-E2DC35F56763}"/>
              </a:ext>
            </a:extLst>
          </p:cNvPr>
          <p:cNvSpPr txBox="1"/>
          <p:nvPr/>
        </p:nvSpPr>
        <p:spPr>
          <a:xfrm>
            <a:off x="138989" y="2390831"/>
            <a:ext cx="7937451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FF0000"/>
                </a:solidFill>
              </a:rPr>
              <a:t>– Quan sát dụng cụ gấp áo và trả lời câu hỏi:</a:t>
            </a:r>
          </a:p>
          <a:p>
            <a:pPr>
              <a:spcAft>
                <a:spcPts val="600"/>
              </a:spcAft>
            </a:pPr>
            <a:r>
              <a:rPr lang="vi-VN" sz="2800" dirty="0"/>
              <a:t>+ Dụng cụ có dạng hình gì?</a:t>
            </a:r>
          </a:p>
          <a:p>
            <a:pPr>
              <a:spcAft>
                <a:spcPts val="600"/>
              </a:spcAft>
            </a:pPr>
            <a:r>
              <a:rPr lang="vi-VN" sz="2800" dirty="0"/>
              <a:t>+ Dụng cụ được ghép từ mấy tấm bìa? Mỗi tấm</a:t>
            </a:r>
          </a:p>
          <a:p>
            <a:pPr>
              <a:spcAft>
                <a:spcPts val="600"/>
              </a:spcAft>
            </a:pPr>
            <a:r>
              <a:rPr lang="vi-VN" sz="2800" dirty="0"/>
              <a:t>bìa có hình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58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EA5B3AB-B080-32F5-A833-293D7D6E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633" y="1797623"/>
            <a:ext cx="5265130" cy="425225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5840" y="3802876"/>
            <a:ext cx="6040159" cy="1595742"/>
          </a:xfrm>
          <a:prstGeom prst="wedgeRoundRectCallout">
            <a:avLst>
              <a:gd name="adj1" fmla="val 58628"/>
              <a:gd name="adj2" fmla="val -2190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just">
              <a:spcBef>
                <a:spcPts val="600"/>
              </a:spcBef>
            </a:pPr>
            <a:r>
              <a:rPr lang="vi-VN" sz="2800" kern="0" dirty="0">
                <a:solidFill>
                  <a:schemeClr val="bg1"/>
                </a:solidFill>
                <a:cs typeface="Arial" panose="020B0604020202020204" pitchFamily="34" charset="0"/>
              </a:rPr>
              <a:t>+</a:t>
            </a:r>
            <a:r>
              <a:rPr lang="en-US" sz="2800" kern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SG" sz="2800" kern="0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vi-VN" sz="2800" kern="0" dirty="0">
                <a:solidFill>
                  <a:schemeClr val="bg1"/>
                </a:solidFill>
                <a:cs typeface="Arial" panose="020B0604020202020204" pitchFamily="34" charset="0"/>
              </a:rPr>
              <a:t>ó </a:t>
            </a:r>
            <a:r>
              <a:rPr lang="en-SG" sz="28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SG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kern="0" dirty="0">
                <a:solidFill>
                  <a:schemeClr val="bg1"/>
                </a:solidFill>
                <a:cs typeface="Arial" panose="020B0604020202020204" pitchFamily="34" charset="0"/>
              </a:rPr>
              <a:t>hình </a:t>
            </a:r>
            <a:r>
              <a:rPr lang="en-SG" sz="2800" kern="0" dirty="0" err="1">
                <a:solidFill>
                  <a:schemeClr val="bg1"/>
                </a:solidFill>
                <a:cs typeface="Arial" panose="020B0604020202020204" pitchFamily="34" charset="0"/>
              </a:rPr>
              <a:t>chữ</a:t>
            </a:r>
            <a:r>
              <a:rPr lang="en-SG" sz="2800" kern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SG" sz="2800" kern="0" dirty="0" err="1">
                <a:solidFill>
                  <a:schemeClr val="bg1"/>
                </a:solidFill>
                <a:cs typeface="Arial" panose="020B0604020202020204" pitchFamily="34" charset="0"/>
              </a:rPr>
              <a:t>nhật</a:t>
            </a:r>
            <a:endParaRPr lang="en-US" sz="28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663" algn="just">
              <a:spcBef>
                <a:spcPts val="600"/>
              </a:spcBef>
            </a:pPr>
            <a:r>
              <a:rPr lang="vi-VN" sz="2800" kern="0" dirty="0">
                <a:solidFill>
                  <a:schemeClr val="bg1"/>
                </a:solidFill>
                <a:cs typeface="Arial" panose="020B0604020202020204" pitchFamily="34" charset="0"/>
              </a:rPr>
              <a:t>+</a:t>
            </a:r>
            <a:r>
              <a:rPr lang="en-US" sz="2800" kern="0" dirty="0">
                <a:solidFill>
                  <a:schemeClr val="bg1"/>
                </a:solidFill>
                <a:cs typeface="Arial" panose="020B0604020202020204" pitchFamily="34" charset="0"/>
              </a:rPr>
              <a:t> Đ</a:t>
            </a:r>
            <a:r>
              <a:rPr lang="vi-VN" sz="2800" kern="0" dirty="0">
                <a:solidFill>
                  <a:schemeClr val="bg1"/>
                </a:solidFill>
                <a:cs typeface="Arial" panose="020B0604020202020204" pitchFamily="34" charset="0"/>
              </a:rPr>
              <a:t>ược ghép từ </a:t>
            </a:r>
            <a:r>
              <a:rPr lang="en-SG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SG" sz="28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SG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8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SG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8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SG" sz="2800" kern="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998" y="2121877"/>
            <a:ext cx="47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</a:rPr>
              <a:t>DỤNG CỤ GẤP ÁO</a:t>
            </a:r>
          </a:p>
        </p:txBody>
      </p:sp>
    </p:spTree>
    <p:extLst>
      <p:ext uri="{BB962C8B-B14F-4D97-AF65-F5344CB8AC3E}">
        <p14:creationId xmlns:p14="http://schemas.microsoft.com/office/powerpoint/2010/main" val="42886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4080" y="6127608"/>
            <a:ext cx="4401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</a:rPr>
              <a:t>DỤNG CỤ GẤP ÁO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723" y="6185364"/>
            <a:ext cx="47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</a:rPr>
              <a:t>4 </a:t>
            </a:r>
            <a:r>
              <a:rPr lang="en-SG" sz="3600" b="1" dirty="0" err="1">
                <a:solidFill>
                  <a:srgbClr val="FF0000"/>
                </a:solidFill>
              </a:rPr>
              <a:t>hình</a:t>
            </a:r>
            <a:r>
              <a:rPr lang="en-SG" sz="3600" b="1" dirty="0">
                <a:solidFill>
                  <a:srgbClr val="FF0000"/>
                </a:solidFill>
              </a:rPr>
              <a:t> </a:t>
            </a:r>
            <a:r>
              <a:rPr lang="en-SG" sz="3600" b="1" dirty="0" err="1">
                <a:solidFill>
                  <a:srgbClr val="FF0000"/>
                </a:solidFill>
              </a:rPr>
              <a:t>chữ</a:t>
            </a:r>
            <a:r>
              <a:rPr lang="en-SG" sz="3600" b="1" dirty="0">
                <a:solidFill>
                  <a:srgbClr val="FF0000"/>
                </a:solidFill>
              </a:rPr>
              <a:t> </a:t>
            </a:r>
            <a:r>
              <a:rPr lang="en-SG" sz="3600" b="1" dirty="0" err="1">
                <a:solidFill>
                  <a:srgbClr val="FF0000"/>
                </a:solidFill>
              </a:rPr>
              <a:t>nhật</a:t>
            </a:r>
            <a:endParaRPr lang="en-SG" sz="3600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565815" y="6362559"/>
            <a:ext cx="2894065" cy="233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5128673" y="5557157"/>
            <a:ext cx="2239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/>
              <a:t>GHÉP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3060E-A799-3E3F-D0DA-2A50C86D1DA6}"/>
              </a:ext>
            </a:extLst>
          </p:cNvPr>
          <p:cNvSpPr/>
          <p:nvPr/>
        </p:nvSpPr>
        <p:spPr>
          <a:xfrm>
            <a:off x="0" y="2399754"/>
            <a:ext cx="11582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95">
              <a:spcBef>
                <a:spcPts val="800"/>
              </a:spcBef>
              <a:buClr>
                <a:srgbClr val="000000"/>
              </a:buClr>
            </a:pP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Ghép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nhật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cụ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pic>
        <p:nvPicPr>
          <p:cNvPr id="5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6D29E880-2310-EF61-D719-70C9A98ED984}"/>
              </a:ext>
            </a:extLst>
          </p:cNvPr>
          <p:cNvPicPr/>
          <p:nvPr/>
        </p:nvPicPr>
        <p:blipFill rotWithShape="1">
          <a:blip r:embed="rId3"/>
          <a:srcRect l="54952" t="4050" r="30753" b="4985"/>
          <a:stretch/>
        </p:blipFill>
        <p:spPr bwMode="auto">
          <a:xfrm>
            <a:off x="387170" y="2991382"/>
            <a:ext cx="1181780" cy="3213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F96954AA-BC78-16CB-3366-685575F6B88F}"/>
              </a:ext>
            </a:extLst>
          </p:cNvPr>
          <p:cNvPicPr/>
          <p:nvPr/>
        </p:nvPicPr>
        <p:blipFill rotWithShape="1">
          <a:blip r:embed="rId3"/>
          <a:srcRect l="70542" t="3686" r="15861" b="51658"/>
          <a:stretch/>
        </p:blipFill>
        <p:spPr bwMode="auto">
          <a:xfrm>
            <a:off x="3042290" y="2989210"/>
            <a:ext cx="1181780" cy="1591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27263FA0-2C76-52A6-34FB-02E753AD8D25}"/>
              </a:ext>
            </a:extLst>
          </p:cNvPr>
          <p:cNvSpPr/>
          <p:nvPr/>
        </p:nvSpPr>
        <p:spPr>
          <a:xfrm>
            <a:off x="6001782" y="3997222"/>
            <a:ext cx="1918687" cy="1232089"/>
          </a:xfrm>
          <a:prstGeom prst="rightArrow">
            <a:avLst>
              <a:gd name="adj1" fmla="val 32086"/>
              <a:gd name="adj2" fmla="val 43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Picture 2" descr="Question Mark l What is a Question Mark? - Teaching Wiki">
            <a:extLst>
              <a:ext uri="{FF2B5EF4-FFF2-40B4-BE49-F238E27FC236}">
                <a16:creationId xmlns:a16="http://schemas.microsoft.com/office/drawing/2014/main" id="{AA951EA7-228F-6D2C-C857-40F96F41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19" y="3386449"/>
            <a:ext cx="1727201" cy="24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D011948A-25E2-3FFD-EE84-8871B8A84B31}"/>
              </a:ext>
            </a:extLst>
          </p:cNvPr>
          <p:cNvPicPr/>
          <p:nvPr/>
        </p:nvPicPr>
        <p:blipFill rotWithShape="1">
          <a:blip r:embed="rId3"/>
          <a:srcRect l="54952" t="4050" r="30753" b="4985"/>
          <a:stretch/>
        </p:blipFill>
        <p:spPr bwMode="auto">
          <a:xfrm>
            <a:off x="1714730" y="2989210"/>
            <a:ext cx="1181780" cy="3215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82.png" descr="A picture containing text&#10;&#10;Description automatically generated">
            <a:extLst>
              <a:ext uri="{FF2B5EF4-FFF2-40B4-BE49-F238E27FC236}">
                <a16:creationId xmlns:a16="http://schemas.microsoft.com/office/drawing/2014/main" id="{CC0F3F0C-AD05-0BBF-E505-D5881599E189}"/>
              </a:ext>
            </a:extLst>
          </p:cNvPr>
          <p:cNvPicPr/>
          <p:nvPr/>
        </p:nvPicPr>
        <p:blipFill rotWithShape="1">
          <a:blip r:embed="rId3"/>
          <a:srcRect l="70542" t="3686" r="15861" b="51658"/>
          <a:stretch/>
        </p:blipFill>
        <p:spPr bwMode="auto">
          <a:xfrm>
            <a:off x="3042290" y="4613266"/>
            <a:ext cx="1181780" cy="1591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F994F1-1EC4-D0AA-8434-AFF069AC7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7266"/>
            <a:ext cx="4451175" cy="4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84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3D4BC-0089-C5FB-ECB5-B0394813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8" y="2288190"/>
            <a:ext cx="4282261" cy="3288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EF818-1D3B-BD19-446E-FE2C7892E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707" y="3138204"/>
            <a:ext cx="7531065" cy="158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7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2AE5B-9F89-8E13-3FC6-D3AB2812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39" y="1880453"/>
            <a:ext cx="10100281" cy="46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82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character with a speech bubble&#10;&#10;Description automatically generated">
            <a:extLst>
              <a:ext uri="{FF2B5EF4-FFF2-40B4-BE49-F238E27FC236}">
                <a16:creationId xmlns:a16="http://schemas.microsoft.com/office/drawing/2014/main" id="{DD010ABB-90D1-8E54-A323-6B26AC652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11" y="1513799"/>
            <a:ext cx="8305289" cy="4484856"/>
          </a:xfrm>
          <a:prstGeom prst="rect">
            <a:avLst/>
          </a:prstGeom>
          <a:noFill/>
          <a:ln w="95250" cap="sq">
            <a:noFill/>
          </a:ln>
        </p:spPr>
      </p:pic>
      <p:sp>
        <p:nvSpPr>
          <p:cNvPr id="9" name="Slide Number Placeholder 1" hidden="1">
            <a:extLst>
              <a:ext uri="{FF2B5EF4-FFF2-40B4-BE49-F238E27FC236}">
                <a16:creationId xmlns:a16="http://schemas.microsoft.com/office/drawing/2014/main" id="{6EE575C5-F88A-CD32-B1EE-F1D2EB17E2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8948" y="6385422"/>
            <a:ext cx="288000" cy="288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007D4-C603-F9C7-FEE3-3860595E3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45"/>
            <a:ext cx="4637837" cy="6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4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49157-5D7F-5A4A-4289-DFABD40755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146"/>
          <a:stretch/>
        </p:blipFill>
        <p:spPr>
          <a:xfrm>
            <a:off x="999391" y="329604"/>
            <a:ext cx="2342147" cy="1442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49157-5D7F-5A4A-4289-DFABD40755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91" t="16380"/>
          <a:stretch/>
        </p:blipFill>
        <p:spPr>
          <a:xfrm>
            <a:off x="1167329" y="1740141"/>
            <a:ext cx="1527491" cy="1494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198" y="329604"/>
            <a:ext cx="3062878" cy="24737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826799" y="1116933"/>
            <a:ext cx="1069106" cy="9463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Oval 10"/>
          <p:cNvSpPr/>
          <p:nvPr/>
        </p:nvSpPr>
        <p:spPr>
          <a:xfrm>
            <a:off x="211015" y="125031"/>
            <a:ext cx="3361961" cy="3169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39592385"/>
              </p:ext>
            </p:extLst>
          </p:nvPr>
        </p:nvGraphicFramePr>
        <p:xfrm>
          <a:off x="4360986" y="3235117"/>
          <a:ext cx="6928338" cy="328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Đồng hồ đếm ngược 10 phút  10 minute countdown_1080p">
            <a:hlinkClick r:id="" action="ppaction://media"/>
            <a:extLst>
              <a:ext uri="{FF2B5EF4-FFF2-40B4-BE49-F238E27FC236}">
                <a16:creationId xmlns:a16="http://schemas.microsoft.com/office/drawing/2014/main" id="{8AF34937-2683-DB3F-D278-6CC14428E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65310" y="563078"/>
            <a:ext cx="3615675" cy="20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EEBDB31-EA0B-103A-278E-2DA72B85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0748" y="1141175"/>
            <a:ext cx="4828855" cy="479828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cap="all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GẤP ÁO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002" y="2887278"/>
            <a:ext cx="3788745" cy="3727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6621"/>
            <a:ext cx="679082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95">
              <a:lnSpc>
                <a:spcPct val="150000"/>
              </a:lnSpc>
              <a:spcBef>
                <a:spcPts val="8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chiếc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thật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nhanh</a:t>
            </a:r>
            <a:r>
              <a:rPr lang="en-US" sz="6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đẹp</a:t>
            </a: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47F548-9059-5C6D-ACF1-EA8B7AC16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842" y="257595"/>
            <a:ext cx="2436243" cy="22289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7FC664-23C5-DDF7-5F82-0D09B030CC6E}"/>
              </a:ext>
            </a:extLst>
          </p:cNvPr>
          <p:cNvSpPr txBox="1">
            <a:spLocks/>
          </p:cNvSpPr>
          <p:nvPr/>
        </p:nvSpPr>
        <p:spPr bwMode="gray">
          <a:xfrm>
            <a:off x="-101042" y="828508"/>
            <a:ext cx="9045074" cy="1087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b="1" kern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15434-44FE-58D8-A59D-B8971988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7720"/>
            <a:ext cx="3981450" cy="628650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8AAEC-36EC-83E3-2839-193B4D669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0957"/>
            <a:ext cx="12192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B645E-C5E5-4727-B977-D372A0AA71D9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1" y="467405"/>
            <a:ext cx="2436243" cy="22289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6903691-E674-15E3-7B5E-DACB0559A955}"/>
              </a:ext>
            </a:extLst>
          </p:cNvPr>
          <p:cNvSpPr txBox="1">
            <a:spLocks/>
          </p:cNvSpPr>
          <p:nvPr/>
        </p:nvSpPr>
        <p:spPr bwMode="gray">
          <a:xfrm>
            <a:off x="2686050" y="467404"/>
            <a:ext cx="9045074" cy="1087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b="1" kern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Đánh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endParaRPr lang="en-U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6D893-1EED-C29B-A986-8FE6BF430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53" y="3676996"/>
            <a:ext cx="12192000" cy="18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64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FA1090-EBD7-5E73-36FA-BBA946AEA039}"/>
              </a:ext>
            </a:extLst>
          </p:cNvPr>
          <p:cNvSpPr txBox="1">
            <a:spLocks/>
          </p:cNvSpPr>
          <p:nvPr/>
        </p:nvSpPr>
        <p:spPr>
          <a:xfrm>
            <a:off x="-217061" y="0"/>
            <a:ext cx="7780977" cy="7669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THỰC HÀNH TRONG VAI TRÒ HỌC SINH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AACE8-02E8-CD31-6FE3-2D1A9E28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7447"/>
            <a:ext cx="4381500" cy="714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56BC4-C82F-CF51-168A-652AAD76F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3" y="3069553"/>
            <a:ext cx="4410075" cy="378142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3E583BC-F6B5-F990-7839-EA282C7D32CA}"/>
              </a:ext>
            </a:extLst>
          </p:cNvPr>
          <p:cNvSpPr/>
          <p:nvPr/>
        </p:nvSpPr>
        <p:spPr>
          <a:xfrm>
            <a:off x="4488238" y="1282603"/>
            <a:ext cx="5835408" cy="3533702"/>
          </a:xfrm>
          <a:prstGeom prst="wedgeEllipseCallout">
            <a:avLst>
              <a:gd name="adj1" fmla="val -49302"/>
              <a:gd name="adj2" fmla="val 593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i="1" dirty="0"/>
              <a:t>- </a:t>
            </a:r>
            <a:r>
              <a:rPr lang="en-US" sz="2400" i="1" dirty="0" err="1"/>
              <a:t>Giới</a:t>
            </a:r>
            <a:r>
              <a:rPr lang="en-US" sz="2400" i="1" dirty="0"/>
              <a:t> </a:t>
            </a:r>
            <a:r>
              <a:rPr lang="en-US" sz="2400" i="1" dirty="0" err="1"/>
              <a:t>thiệu</a:t>
            </a:r>
            <a:r>
              <a:rPr lang="en-US" sz="2400" i="1" dirty="0"/>
              <a:t> </a:t>
            </a:r>
            <a:r>
              <a:rPr lang="en-US" sz="2400" i="1" dirty="0" err="1"/>
              <a:t>dụng</a:t>
            </a:r>
            <a:r>
              <a:rPr lang="en-US" sz="2400" i="1" dirty="0"/>
              <a:t> </a:t>
            </a:r>
            <a:r>
              <a:rPr lang="en-US" sz="2400" i="1" dirty="0" err="1"/>
              <a:t>cụ</a:t>
            </a:r>
            <a:r>
              <a:rPr lang="en-US" sz="2400" i="1" dirty="0"/>
              <a:t> </a:t>
            </a:r>
            <a:r>
              <a:rPr lang="en-US" sz="2400" i="1" dirty="0" err="1"/>
              <a:t>gấp</a:t>
            </a:r>
            <a:r>
              <a:rPr lang="en-US" sz="2400" i="1" dirty="0"/>
              <a:t> </a:t>
            </a:r>
            <a:r>
              <a:rPr lang="en-US" sz="2400" i="1" dirty="0" err="1"/>
              <a:t>áo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cách</a:t>
            </a:r>
            <a:r>
              <a:rPr lang="en-US" sz="2400" i="1" dirty="0"/>
              <a:t> </a:t>
            </a:r>
            <a:r>
              <a:rPr lang="en-US" sz="2400" i="1" dirty="0" err="1"/>
              <a:t>sử</a:t>
            </a:r>
            <a:r>
              <a:rPr lang="en-US" sz="2400" i="1" dirty="0"/>
              <a:t> </a:t>
            </a:r>
            <a:r>
              <a:rPr lang="en-US" sz="2400" i="1" dirty="0" err="1"/>
              <a:t>dụng</a:t>
            </a:r>
            <a:r>
              <a:rPr lang="en-US" sz="2400" i="1" dirty="0"/>
              <a:t>.</a:t>
            </a:r>
          </a:p>
          <a:p>
            <a:pPr algn="just"/>
            <a:r>
              <a:rPr lang="en-US" sz="2400" i="1" dirty="0"/>
              <a:t>- </a:t>
            </a:r>
            <a:r>
              <a:rPr lang="en-US" sz="2400" i="1" dirty="0" err="1"/>
              <a:t>Dùng</a:t>
            </a:r>
            <a:r>
              <a:rPr lang="en-US" sz="2400" i="1" dirty="0"/>
              <a:t> </a:t>
            </a:r>
            <a:r>
              <a:rPr lang="en-US" sz="2400" i="1" dirty="0" err="1"/>
              <a:t>dụng</a:t>
            </a:r>
            <a:r>
              <a:rPr lang="en-US" sz="2400" i="1" dirty="0"/>
              <a:t> </a:t>
            </a:r>
            <a:r>
              <a:rPr lang="en-US" sz="2400" i="1" dirty="0" err="1"/>
              <a:t>cụ</a:t>
            </a:r>
            <a:r>
              <a:rPr lang="en-US" sz="2400" i="1" dirty="0"/>
              <a:t> </a:t>
            </a:r>
            <a:r>
              <a:rPr lang="en-US" sz="2400" i="1" dirty="0" err="1"/>
              <a:t>để</a:t>
            </a:r>
            <a:r>
              <a:rPr lang="en-US" sz="2400" i="1" dirty="0"/>
              <a:t> </a:t>
            </a:r>
            <a:r>
              <a:rPr lang="en-US" sz="2400" i="1" dirty="0" err="1"/>
              <a:t>thi</a:t>
            </a:r>
            <a:r>
              <a:rPr lang="en-US" sz="2400" i="1" dirty="0"/>
              <a:t> </a:t>
            </a:r>
            <a:r>
              <a:rPr lang="en-US" sz="2400" i="1" dirty="0" err="1"/>
              <a:t>gấp</a:t>
            </a:r>
            <a:r>
              <a:rPr lang="en-US" sz="2400" i="1" dirty="0"/>
              <a:t> </a:t>
            </a:r>
            <a:r>
              <a:rPr lang="en-US" sz="2400" i="1" dirty="0" err="1"/>
              <a:t>áo</a:t>
            </a:r>
            <a:r>
              <a:rPr lang="en-US" sz="2400" i="1" dirty="0"/>
              <a:t> </a:t>
            </a:r>
            <a:r>
              <a:rPr lang="en-US" sz="2400" i="1" dirty="0" err="1"/>
              <a:t>với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nhóm</a:t>
            </a:r>
            <a:r>
              <a:rPr lang="en-US" sz="2400" i="1" dirty="0"/>
              <a:t> </a:t>
            </a:r>
            <a:r>
              <a:rPr lang="en-US" sz="2400" i="1" dirty="0" err="1"/>
              <a:t>khác</a:t>
            </a:r>
            <a:r>
              <a:rPr lang="en-US" sz="2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3421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60875" y="159972"/>
            <a:ext cx="11270249" cy="364393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xếp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áo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0446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A3709A-BED6-F63E-A11F-63247DF6871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24</a:t>
            </a:fld>
            <a:endParaRPr lang="en-US" noProof="0" dirty="0"/>
          </a:p>
        </p:txBody>
      </p:sp>
      <p:pic>
        <p:nvPicPr>
          <p:cNvPr id="2050" name="Picture 2" descr="5 điều mà phụ huynh cần thảo luận với giáo viên của con - Táo Giáo Dục - Dự  án đào tạo và hỗ trợ giáo v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956871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B8865-2D10-E782-2773-3CE4B9F0E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5303520" cy="756374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6E313-6405-79E6-1295-51E233F9EAF4}"/>
              </a:ext>
            </a:extLst>
          </p:cNvPr>
          <p:cNvSpPr txBox="1"/>
          <p:nvPr/>
        </p:nvSpPr>
        <p:spPr>
          <a:xfrm>
            <a:off x="781964" y="5164567"/>
            <a:ext cx="108857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iCielGotham-Book"/>
              </a:rPr>
              <a:t>-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iCielGotham-Book"/>
              </a:rPr>
              <a:t> Em dán băng dính ở cả hai mặt để dụng cụ chắc chắn hơn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NewRomanPSMT"/>
              </a:rPr>
              <a:t>.</a:t>
            </a:r>
            <a:endParaRPr lang="en-US" sz="3200" dirty="0">
              <a:solidFill>
                <a:srgbClr val="000000"/>
              </a:solidFill>
              <a:latin typeface="TimesNewRomanPSMT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iCielGotham-Book"/>
              </a:rPr>
              <a:t>-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iCielGotham-Book"/>
              </a:rPr>
              <a:t>Hãy cùng bố mẹ tìm cách gấp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iCielGotham-Book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iCielGotham-Book"/>
              </a:rPr>
              <a:t>những chiếc áo lớn.</a:t>
            </a:r>
            <a:r>
              <a:rPr lang="vi-VN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660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EEBDB31-EA0B-103A-278E-2DA72B85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2133" y="1129452"/>
            <a:ext cx="4828855" cy="479828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cap="all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GẤP 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435" y="800117"/>
            <a:ext cx="6081513" cy="389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931"/>
          <a:stretch/>
        </p:blipFill>
        <p:spPr>
          <a:xfrm>
            <a:off x="1072281" y="1129452"/>
            <a:ext cx="3414286" cy="286448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175052" y="3993934"/>
            <a:ext cx="6506308" cy="3086805"/>
          </a:xfrm>
          <a:prstGeom prst="wedgeEllipseCallout">
            <a:avLst>
              <a:gd name="adj1" fmla="val 59691"/>
              <a:gd name="adj2" fmla="val -86575"/>
            </a:avLst>
          </a:prstGeom>
          <a:solidFill>
            <a:srgbClr val="CCFFCC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8895">
              <a:spcBef>
                <a:spcPts val="800"/>
              </a:spcBef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342900" indent="-342900" algn="just" defTabSz="1218895">
              <a:spcBef>
                <a:spcPts val="800"/>
              </a:spcBef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nhanh</a:t>
            </a:r>
            <a:endParaRPr lang="en-US" sz="2800" b="1" kern="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 defTabSz="1218895">
              <a:spcBef>
                <a:spcPts val="800"/>
              </a:spcBef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các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kích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thước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85" y="800116"/>
            <a:ext cx="1246350" cy="1246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798" y="66289"/>
            <a:ext cx="1643773" cy="14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8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524" y="109348"/>
            <a:ext cx="3277293" cy="26826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4E850-8CD9-2CFC-DB3A-A6190ABC7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1668" b="74212"/>
          <a:stretch/>
        </p:blipFill>
        <p:spPr>
          <a:xfrm>
            <a:off x="164840" y="1507285"/>
            <a:ext cx="5001722" cy="128468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16B0A-9C97-0D9D-B863-D1A10E7A2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753" y="3182816"/>
            <a:ext cx="7085618" cy="26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16114" y="766949"/>
            <a:ext cx="12191999" cy="364393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66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66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GHÉP HÌNH !</a:t>
            </a:r>
            <a:endParaRPr lang="en-US" sz="40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D66482-7796-DD78-E265-FB12027AFF37}"/>
              </a:ext>
            </a:extLst>
          </p:cNvPr>
          <p:cNvSpPr txBox="1">
            <a:spLocks/>
          </p:cNvSpPr>
          <p:nvPr/>
        </p:nvSpPr>
        <p:spPr>
          <a:xfrm>
            <a:off x="-217060" y="0"/>
            <a:ext cx="6745902" cy="7669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THỰC HÀNH TRONG VAI TRÒ HỌC SINH</a:t>
            </a:r>
          </a:p>
        </p:txBody>
      </p:sp>
      <p:pic>
        <p:nvPicPr>
          <p:cNvPr id="4" name="Picture 4" descr="Trường tiểu học Tràng An phát động tuyên truyền &quot;Chung tay vì một Việt Nam  vươn cao - Chương trình ...">
            <a:extLst>
              <a:ext uri="{FF2B5EF4-FFF2-40B4-BE49-F238E27FC236}">
                <a16:creationId xmlns:a16="http://schemas.microsoft.com/office/drawing/2014/main" id="{1888FF8D-7221-3CC1-2DEF-0E4E228DF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48" y="888503"/>
            <a:ext cx="2086737" cy="13245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8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1EAD95-3614-AC49-9FB8-50C366A9EE3F}"/>
              </a:ext>
            </a:extLst>
          </p:cNvPr>
          <p:cNvSpPr/>
          <p:nvPr/>
        </p:nvSpPr>
        <p:spPr>
          <a:xfrm>
            <a:off x="285284" y="2005650"/>
            <a:ext cx="10959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endParaRPr kumimoji="0" lang="en-US" altLang="en-VN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1AAE1-42BD-990B-F149-0169407C772C}"/>
              </a:ext>
            </a:extLst>
          </p:cNvPr>
          <p:cNvSpPr/>
          <p:nvPr/>
        </p:nvSpPr>
        <p:spPr>
          <a:xfrm>
            <a:off x="5648174" y="3112598"/>
            <a:ext cx="3223683" cy="161072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C7D530F-2E5A-243C-D7B9-E4CEB63E09FA}"/>
              </a:ext>
            </a:extLst>
          </p:cNvPr>
          <p:cNvSpPr/>
          <p:nvPr/>
        </p:nvSpPr>
        <p:spPr>
          <a:xfrm>
            <a:off x="3153495" y="3112597"/>
            <a:ext cx="1610723" cy="1610723"/>
          </a:xfrm>
          <a:prstGeom prst="rtTriangle">
            <a:avLst/>
          </a:prstGeom>
          <a:solidFill>
            <a:srgbClr val="FF2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B7395B-15C0-E022-6E19-8D8EAB712DC8}"/>
              </a:ext>
            </a:extLst>
          </p:cNvPr>
          <p:cNvSpPr/>
          <p:nvPr/>
        </p:nvSpPr>
        <p:spPr>
          <a:xfrm>
            <a:off x="9890483" y="3112598"/>
            <a:ext cx="1610723" cy="1610723"/>
          </a:xfrm>
          <a:prstGeom prst="ellipse">
            <a:avLst/>
          </a:prstGeom>
          <a:solidFill>
            <a:srgbClr val="FF2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DBE2D5-5728-F980-B8C8-66BC0F2A5FCB}"/>
              </a:ext>
            </a:extLst>
          </p:cNvPr>
          <p:cNvSpPr/>
          <p:nvPr/>
        </p:nvSpPr>
        <p:spPr>
          <a:xfrm>
            <a:off x="285284" y="3142389"/>
            <a:ext cx="1610723" cy="161072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BC30C-E670-E4C1-FF5B-C4C6B3F1AC9D}"/>
              </a:ext>
            </a:extLst>
          </p:cNvPr>
          <p:cNvSpPr txBox="1"/>
          <p:nvPr/>
        </p:nvSpPr>
        <p:spPr>
          <a:xfrm>
            <a:off x="9756537" y="4891031"/>
            <a:ext cx="2157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tròn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9614D-0080-51AF-5391-3C6FBE8637D5}"/>
              </a:ext>
            </a:extLst>
          </p:cNvPr>
          <p:cNvSpPr txBox="1"/>
          <p:nvPr/>
        </p:nvSpPr>
        <p:spPr>
          <a:xfrm>
            <a:off x="5765229" y="4903899"/>
            <a:ext cx="306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030B3-499A-9451-AF46-3D7EE45F0242}"/>
              </a:ext>
            </a:extLst>
          </p:cNvPr>
          <p:cNvSpPr txBox="1"/>
          <p:nvPr/>
        </p:nvSpPr>
        <p:spPr>
          <a:xfrm>
            <a:off x="-114062" y="4900114"/>
            <a:ext cx="268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vuông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BD0D3-9A23-0FFD-D228-712C5E94E10F}"/>
              </a:ext>
            </a:extLst>
          </p:cNvPr>
          <p:cNvSpPr txBox="1"/>
          <p:nvPr/>
        </p:nvSpPr>
        <p:spPr>
          <a:xfrm>
            <a:off x="2435463" y="4900114"/>
            <a:ext cx="3223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tam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giác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57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6" grpId="0"/>
      <p:bldP spid="7" grpId="0"/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1EAD95-3614-AC49-9FB8-50C366A9EE3F}"/>
              </a:ext>
            </a:extLst>
          </p:cNvPr>
          <p:cNvSpPr/>
          <p:nvPr/>
        </p:nvSpPr>
        <p:spPr>
          <a:xfrm>
            <a:off x="533400" y="1905001"/>
            <a:ext cx="10737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8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8EC88-CD2E-58CE-F85B-629E109CB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551"/>
          <a:stretch/>
        </p:blipFill>
        <p:spPr>
          <a:xfrm>
            <a:off x="247569" y="2483297"/>
            <a:ext cx="2843104" cy="4374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A3967-AEE7-4FB9-1CFC-8A2C44B52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61"/>
          <a:stretch/>
        </p:blipFill>
        <p:spPr>
          <a:xfrm>
            <a:off x="6917599" y="2489776"/>
            <a:ext cx="3471670" cy="437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E1728-388A-E6ED-F600-8D42E3924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99" r="37727"/>
          <a:stretch/>
        </p:blipFill>
        <p:spPr>
          <a:xfrm>
            <a:off x="3376504" y="2410529"/>
            <a:ext cx="3255264" cy="43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C4E1-D071-6F46-87FB-7F48926C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523433"/>
            <a:ext cx="8406710" cy="1021600"/>
          </a:xfrm>
        </p:spPr>
        <p:txBody>
          <a:bodyPr/>
          <a:lstStyle/>
          <a:p>
            <a:r>
              <a:rPr lang="en-US" sz="2800" dirty="0"/>
              <a:t>THỰC HÀNH TRONG VAI TRÒ HỌC SINH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9F753-C4BF-A6F5-6A0D-75062FD1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04" y="4125270"/>
            <a:ext cx="2164218" cy="273273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3BBDAF0-BC78-F973-1F1A-E00DE1502583}"/>
              </a:ext>
            </a:extLst>
          </p:cNvPr>
          <p:cNvSpPr/>
          <p:nvPr/>
        </p:nvSpPr>
        <p:spPr>
          <a:xfrm>
            <a:off x="3629680" y="1884641"/>
            <a:ext cx="4055468" cy="2240629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68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EEBDB31-EA0B-103A-278E-2DA72B85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2133" y="1129452"/>
            <a:ext cx="4828855" cy="479828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cap="all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GẤP 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435" y="800117"/>
            <a:ext cx="6081513" cy="389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931"/>
          <a:stretch/>
        </p:blipFill>
        <p:spPr>
          <a:xfrm>
            <a:off x="1072281" y="1129452"/>
            <a:ext cx="3414286" cy="286448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0" y="3993934"/>
            <a:ext cx="6506308" cy="3086805"/>
          </a:xfrm>
          <a:prstGeom prst="wedgeEllipseCallout">
            <a:avLst>
              <a:gd name="adj1" fmla="val 59691"/>
              <a:gd name="adj2" fmla="val -86575"/>
            </a:avLst>
          </a:prstGeom>
          <a:solidFill>
            <a:srgbClr val="CCFFCC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8895">
              <a:spcBef>
                <a:spcPts val="800"/>
              </a:spcBef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342900" indent="-342900" algn="just" defTabSz="1218895">
              <a:spcBef>
                <a:spcPts val="800"/>
              </a:spcBef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nhanh</a:t>
            </a:r>
            <a:endParaRPr lang="en-US" sz="2800" b="1" kern="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 defTabSz="1218895">
              <a:spcBef>
                <a:spcPts val="800"/>
              </a:spcBef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các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kích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thước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85" y="800116"/>
            <a:ext cx="1246350" cy="1246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798" y="66289"/>
            <a:ext cx="1643773" cy="14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6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Them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73322_Rose suite pitch deck_RVA_v3" id="{A1173EBD-D547-46AD-95A9-9B7E4968ED1F}" vid="{F580D4A0-499F-4E77-AB0C-FFDC165FCD84}"/>
    </a:ext>
  </a:extLst>
</a:theme>
</file>

<file path=ppt/theme/theme2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uct Timeline_WAC_LH - v2" id="{C490F22C-BCE6-4049-96E9-DC11EF4DCC46}" vid="{AA5619E9-B2EB-4B47-8E48-7B1F4A347B9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B9686E-60BB-426D-9902-B37A45317C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78E46C-0F2F-4D8F-8685-D890AF38A480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16c05727-aa75-4e4a-9b5f-8a80a1165891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4342EA1-02DE-432C-B535-038F595FE8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Rose suite pitch deck</Template>
  <TotalTime>4003</TotalTime>
  <Words>592</Words>
  <Application>Microsoft Office PowerPoint</Application>
  <PresentationFormat>Widescreen</PresentationFormat>
  <Paragraphs>94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#9Slide03 Bebas Neue Bold</vt:lpstr>
      <vt:lpstr>Arial</vt:lpstr>
      <vt:lpstr>Arvo</vt:lpstr>
      <vt:lpstr>Avenir Next LT Pro Light</vt:lpstr>
      <vt:lpstr>Calibri</vt:lpstr>
      <vt:lpstr>Corbel</vt:lpstr>
      <vt:lpstr>iCielGotham-Book</vt:lpstr>
      <vt:lpstr>Roboto Condensed</vt:lpstr>
      <vt:lpstr>Roboto Condensed Light</vt:lpstr>
      <vt:lpstr>Speak Pro</vt:lpstr>
      <vt:lpstr>TimesNewRomanPSMT</vt:lpstr>
      <vt:lpstr>Wingdings</vt:lpstr>
      <vt:lpstr>Office Theme</vt:lpstr>
      <vt:lpstr>Salerio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Nào ta cùng GHÉP HÌNH !</vt:lpstr>
      <vt:lpstr>THỰC HÀNH TRONG VAI TRÒ HỌC SINH</vt:lpstr>
      <vt:lpstr>THỰC HÀNH TRONG VAI TRÒ HỌC SINH</vt:lpstr>
      <vt:lpstr>THỰC HÀNH TRONG VAI TRÒ HỌC SINH</vt:lpstr>
      <vt:lpstr>PowerPoint Presentation</vt:lpstr>
      <vt:lpstr>PowerPoint Presentation</vt:lpstr>
      <vt:lpstr>Khám phá dụng cụ gấp áo</vt:lpstr>
      <vt:lpstr>PowerPoint Presentation</vt:lpstr>
      <vt:lpstr> QUAN SÁT, TRẢ LỜI CÂU HỎI</vt:lpstr>
      <vt:lpstr>THỰC HÀNH TRONG VAI TRÒ HỌC SINH</vt:lpstr>
      <vt:lpstr>THỰC HÀNH TRONG VAI TRÒ HỌC SINH</vt:lpstr>
      <vt:lpstr>THỰC HÀNH TRONG VAI TRÒ HỌC SINH</vt:lpstr>
      <vt:lpstr>THỰC HÀNH TRONG VAI TRÒ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 xếp áo nhanh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Nhu Thu Huong</dc:creator>
  <cp:lastModifiedBy>Vũ  Hạnh</cp:lastModifiedBy>
  <cp:revision>109</cp:revision>
  <dcterms:created xsi:type="dcterms:W3CDTF">2022-07-25T04:43:15Z</dcterms:created>
  <dcterms:modified xsi:type="dcterms:W3CDTF">2024-10-27T09:26:44Z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