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471" y="838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118" y="2514600"/>
            <a:ext cx="96011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ctr"/>
            <a:endParaRPr lang="en-US" sz="1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vi 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886200" y="124640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86200" y="228600"/>
            <a:ext cx="566058" cy="4572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10000" y="51054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20886" y="4136571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31772" y="3733798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53544" y="22098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75315" y="176346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995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4128" r="4357" b="56666"/>
          <a:stretch/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43968" r="5260" b="36508"/>
          <a:stretch/>
        </p:blipFill>
        <p:spPr>
          <a:xfrm>
            <a:off x="0" y="3886200"/>
            <a:ext cx="9144000" cy="1894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306786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75438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7743" y="5304065"/>
            <a:ext cx="1371600" cy="33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ctangle 8"/>
          <p:cNvSpPr/>
          <p:nvPr/>
        </p:nvSpPr>
        <p:spPr>
          <a:xfrm>
            <a:off x="4582886" y="5257800"/>
            <a:ext cx="1371600" cy="32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5770449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Con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lượng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2192631" cy="12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73175" r="6164" b="6667"/>
          <a:stretch/>
        </p:blipFill>
        <p:spPr>
          <a:xfrm>
            <a:off x="5441" y="0"/>
            <a:ext cx="914944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396" y="23295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&lt;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72400" y="4724400"/>
            <a:ext cx="593271" cy="12464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88677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600" y="4724400"/>
            <a:ext cx="593271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&lt;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83528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0" y="46917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61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11429" r="4769" b="49682"/>
          <a:stretch/>
        </p:blipFill>
        <p:spPr>
          <a:xfrm>
            <a:off x="-8351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0" y="9906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29400" y="30861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74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350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53809" r="4542" b="20000"/>
          <a:stretch/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56" y="3722280"/>
            <a:ext cx="81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56" y="5240140"/>
            <a:ext cx="814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            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56" y="6037346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5,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lang="en-US" sz="32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7121" y="4306307"/>
            <a:ext cx="1981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5, 6, 7, 8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7121" y="5178584"/>
            <a:ext cx="78269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73297" y="5131447"/>
            <a:ext cx="63640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5953164"/>
            <a:ext cx="12953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6, 7</a:t>
            </a:r>
          </a:p>
        </p:txBody>
      </p:sp>
    </p:spTree>
    <p:extLst>
      <p:ext uri="{BB962C8B-B14F-4D97-AF65-F5344CB8AC3E}">
        <p14:creationId xmlns:p14="http://schemas.microsoft.com/office/powerpoint/2010/main" val="39274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413" r="8340" b="58889"/>
          <a:stretch/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60614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36900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6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3" y="2352674"/>
            <a:ext cx="8760419" cy="2905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2" t="63863" r="10000" b="8824"/>
          <a:stretch/>
        </p:blipFill>
        <p:spPr bwMode="auto">
          <a:xfrm>
            <a:off x="6580414" y="3826105"/>
            <a:ext cx="1649186" cy="11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46069" r="70596" b="34895"/>
          <a:stretch/>
        </p:blipFill>
        <p:spPr bwMode="auto">
          <a:xfrm>
            <a:off x="351222" y="2368332"/>
            <a:ext cx="15566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44693" r="54762" b="34555"/>
          <a:stretch/>
        </p:blipFill>
        <p:spPr bwMode="auto">
          <a:xfrm>
            <a:off x="1909967" y="2378044"/>
            <a:ext cx="14804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5" t="44413" r="38690" b="34275"/>
          <a:stretch/>
        </p:blipFill>
        <p:spPr bwMode="auto">
          <a:xfrm>
            <a:off x="3390424" y="2362200"/>
            <a:ext cx="1545773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248400" y="2362200"/>
            <a:ext cx="1801586" cy="120335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0342E-6 L 0.28524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7687E-6 L 0.31979 0.004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21554E-7 L -0.46805 -0.218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-10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44285" r="7208" b="14445"/>
          <a:stretch/>
        </p:blipFill>
        <p:spPr>
          <a:xfrm>
            <a:off x="0" y="0"/>
            <a:ext cx="9144000" cy="5161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14858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07349"/>
            <a:ext cx="741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5358" y="5137107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105400"/>
            <a:ext cx="83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 2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5904611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782270"/>
            <a:ext cx="838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89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122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Vũ  Hạnh</cp:lastModifiedBy>
  <cp:revision>31</cp:revision>
  <dcterms:created xsi:type="dcterms:W3CDTF">2006-08-16T00:00:00Z</dcterms:created>
  <dcterms:modified xsi:type="dcterms:W3CDTF">2024-12-31T09:12:48Z</dcterms:modified>
</cp:coreProperties>
</file>