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1" r:id="rId5"/>
    <p:sldId id="262" r:id="rId6"/>
    <p:sldId id="264" r:id="rId7"/>
    <p:sldId id="267" r:id="rId8"/>
    <p:sldId id="266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8" d="100"/>
          <a:sy n="38" d="100"/>
        </p:scale>
        <p:origin x="78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108A0-1CDD-40BA-8F52-8346E0760D2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288C3-2B24-438B-9571-BBE3607B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1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18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8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42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6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2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5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7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454FB-28C5-4469-ACC7-9742CE3C7F0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4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312" y="4510776"/>
            <a:ext cx="3169484" cy="24348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313" y="-176460"/>
            <a:ext cx="3255175" cy="26555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41" y="3731567"/>
            <a:ext cx="2604555" cy="32361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7145" y="-14209"/>
            <a:ext cx="3595326" cy="233103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65584" y="2364803"/>
            <a:ext cx="2958979" cy="2033547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399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82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527" y="1552989"/>
            <a:ext cx="1666836" cy="144592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10140" y="2730996"/>
            <a:ext cx="3864667" cy="11077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199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ÔN TẬP</a:t>
            </a:r>
            <a:endParaRPr lang="zh-CN" altLang="en-US" sz="7199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80573" y="2460031"/>
            <a:ext cx="4287645" cy="1629149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76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21" y="0"/>
            <a:ext cx="1169684" cy="1014665"/>
          </a:xfrm>
          <a:prstGeom prst="rect">
            <a:avLst/>
          </a:prstGeom>
        </p:spPr>
      </p:pic>
      <p:sp>
        <p:nvSpPr>
          <p:cNvPr id="7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546910" y="-1"/>
            <a:ext cx="7143001" cy="851297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tết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rồi</a:t>
            </a:r>
            <a:endParaRPr lang="vi-VN" sz="4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248" y="0"/>
            <a:ext cx="1169684" cy="1014665"/>
          </a:xfrm>
          <a:prstGeom prst="rect">
            <a:avLst/>
          </a:prstGeom>
        </p:spPr>
      </p:pic>
      <p:pic>
        <p:nvPicPr>
          <p:cNvPr id="9" name="Nhạc thiếu nhi - Sắp đến tết rồ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266" y="1014665"/>
            <a:ext cx="8716849" cy="58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0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793" y="-41537"/>
            <a:ext cx="1170262" cy="1011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536" y="-41537"/>
            <a:ext cx="1170262" cy="1011790"/>
          </a:xfrm>
          <a:prstGeom prst="rect">
            <a:avLst/>
          </a:prstGeom>
        </p:spPr>
      </p:pic>
      <p:sp>
        <p:nvSpPr>
          <p:cNvPr id="7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1290368" y="-41536"/>
            <a:ext cx="9553268" cy="851297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vào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chỉ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mẫu</a:t>
            </a:r>
            <a:endParaRPr lang="vi-VN" sz="4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4019185" y="970254"/>
            <a:ext cx="4292301" cy="851297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Mẫu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 1 -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endParaRPr lang="vi-VN" sz="4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483989" y="4149683"/>
            <a:ext cx="2333850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ba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479700" y="3389138"/>
            <a:ext cx="2268511" cy="851297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</a:t>
            </a:r>
            <a:r>
              <a:rPr lang="en-US" sz="4400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hai</a:t>
            </a:r>
            <a:endParaRPr lang="vi-VN" sz="4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540076" y="2631758"/>
            <a:ext cx="2258131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385285" y="1832675"/>
            <a:ext cx="2333850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5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năm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358781" y="4144616"/>
            <a:ext cx="2289513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8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tám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194836" y="3441155"/>
            <a:ext cx="2617403" cy="8511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7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bảy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400306" y="2631758"/>
            <a:ext cx="2135401" cy="85115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6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sáu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308160" y="5101652"/>
            <a:ext cx="2504079" cy="85115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9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chín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90640" y="3757997"/>
            <a:ext cx="647272" cy="65135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357075" y="2835667"/>
            <a:ext cx="457201" cy="6471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" y="2082104"/>
            <a:ext cx="6211055" cy="3569202"/>
          </a:xfrm>
          <a:prstGeom prst="rect">
            <a:avLst/>
          </a:prstGeom>
        </p:spPr>
      </p:pic>
      <p:sp>
        <p:nvSpPr>
          <p:cNvPr id="21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1585675" y="2596412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0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923681" y="2596412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4104017" y="2586138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4455034" y="4451943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9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3588620" y="3676696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5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913406" y="4559892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8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8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320190" y="3665822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4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1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1455438" y="4457190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7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2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857984" y="3469555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4880476" y="3351020"/>
            <a:ext cx="471035" cy="8139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6</a:t>
            </a:r>
            <a:endParaRPr lang="vi-VN" sz="4399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725664" y="5049635"/>
            <a:ext cx="2155719" cy="85115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4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bốn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464600" y="1940628"/>
            <a:ext cx="2975277" cy="85115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3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0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-</a:t>
            </a:r>
            <a:r>
              <a:rPr lang="en-US" sz="4399" b="1" dirty="0">
                <a:solidFill>
                  <a:srgbClr val="63DBC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457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5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31" grpId="0"/>
      <p:bldP spid="32" grpId="0"/>
      <p:bldP spid="24" grpId="0"/>
      <p:bldP spid="1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54592"/>
            <a:ext cx="11912291" cy="6530454"/>
            <a:chOff x="2205" y="-167601"/>
            <a:chExt cx="12187591" cy="70256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7948" y="57363"/>
              <a:ext cx="10981848" cy="680063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5" y="-167601"/>
              <a:ext cx="1883391" cy="1639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7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78" y="261447"/>
            <a:ext cx="1610064" cy="1174267"/>
          </a:xfrm>
          <a:prstGeom prst="rect">
            <a:avLst/>
          </a:prstGeom>
        </p:spPr>
      </p:pic>
      <p:sp>
        <p:nvSpPr>
          <p:cNvPr id="9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22641" y="1672873"/>
            <a:ext cx="11817065" cy="1736244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399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a.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cỏ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cờ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…;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kí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kẻ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kĩ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kẽ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….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endParaRPr lang="vi-VN" sz="47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414" y="105064"/>
            <a:ext cx="5829420" cy="1330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907" y="261447"/>
            <a:ext cx="1610064" cy="1174267"/>
          </a:xfrm>
          <a:prstGeom prst="rect">
            <a:avLst/>
          </a:prstGeom>
        </p:spPr>
      </p:pic>
      <p:sp>
        <p:nvSpPr>
          <p:cNvPr id="14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22640" y="3063852"/>
            <a:ext cx="11817065" cy="160006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399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b.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gỗ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ga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gỡ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gò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…;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ghe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ghế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ghi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,…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endParaRPr lang="vi-VN" sz="4399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22642" y="4535029"/>
            <a:ext cx="12264374" cy="2349154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399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399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ngõ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ngô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ngã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…;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nghỉ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nghé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nghĩ</a:t>
            </a:r>
            <a:r>
              <a:rPr lang="en-US" sz="4399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,…</a:t>
            </a:r>
            <a:endParaRPr lang="vi-VN" sz="4399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endParaRPr lang="vi-VN" sz="4399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70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46580"/>
            <a:ext cx="12191999" cy="4664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4417888"/>
            <a:ext cx="12192000" cy="259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72" y="0"/>
            <a:ext cx="6791482" cy="8527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74678" y="4688132"/>
            <a:ext cx="2404153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74676" y="5620670"/>
            <a:ext cx="2404153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74677" y="3856994"/>
            <a:ext cx="3014928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03503" y="5620670"/>
            <a:ext cx="2688407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182955" y="4719168"/>
            <a:ext cx="3227779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85424" y="4703219"/>
            <a:ext cx="3460576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117102" y="5570851"/>
            <a:ext cx="3524432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299" y="957798"/>
            <a:ext cx="12192000" cy="259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875646" y="1954391"/>
            <a:ext cx="5650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8491" y="2322548"/>
            <a:ext cx="5650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742153" y="1933843"/>
            <a:ext cx="65412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83277" y="1944117"/>
            <a:ext cx="65412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442935" y="3144481"/>
            <a:ext cx="54110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180590" y="2322548"/>
            <a:ext cx="5411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773031" y="2733514"/>
            <a:ext cx="7157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005820" y="1933843"/>
            <a:ext cx="654122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509273" y="2712966"/>
            <a:ext cx="559941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738765" y="2712966"/>
            <a:ext cx="855324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085449" y="3134207"/>
            <a:ext cx="654122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824329" y="3134207"/>
            <a:ext cx="887002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467759" y="2361627"/>
            <a:ext cx="65412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939967" y="2352682"/>
            <a:ext cx="65412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0830880" y="1933843"/>
            <a:ext cx="660537" cy="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51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" y="127409"/>
            <a:ext cx="12142975" cy="123736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94617" y="1364776"/>
            <a:ext cx="4389825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90459" y="2640458"/>
            <a:ext cx="9976205" cy="3318554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phanh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</a:p>
          <a:p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312" y="4510776"/>
            <a:ext cx="3169484" cy="24348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313" y="-176460"/>
            <a:ext cx="3255175" cy="26555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41" y="3731567"/>
            <a:ext cx="2604555" cy="32361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7145" y="-14209"/>
            <a:ext cx="3595326" cy="23310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996" y="1473824"/>
            <a:ext cx="1666836" cy="144592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2007962" y="2730997"/>
            <a:ext cx="10181834" cy="738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799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Củng cố, vận dụng</a:t>
            </a:r>
            <a:endParaRPr lang="zh-CN" altLang="en-US" sz="4799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80573" y="2460031"/>
            <a:ext cx="4287645" cy="1629149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56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331</Words>
  <Application>Microsoft Office PowerPoint</Application>
  <PresentationFormat>Widescreen</PresentationFormat>
  <Paragraphs>46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Arial-Rounded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 Hạnh</cp:lastModifiedBy>
  <cp:revision>27</cp:revision>
  <dcterms:created xsi:type="dcterms:W3CDTF">2020-08-19T06:10:24Z</dcterms:created>
  <dcterms:modified xsi:type="dcterms:W3CDTF">2024-12-31T09:11:33Z</dcterms:modified>
</cp:coreProperties>
</file>