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88" r:id="rId2"/>
    <p:sldId id="262" r:id="rId3"/>
    <p:sldId id="279" r:id="rId4"/>
    <p:sldId id="280" r:id="rId5"/>
    <p:sldId id="259" r:id="rId6"/>
    <p:sldId id="271" r:id="rId7"/>
    <p:sldId id="281" r:id="rId8"/>
    <p:sldId id="282" r:id="rId9"/>
    <p:sldId id="283" r:id="rId10"/>
    <p:sldId id="284" r:id="rId11"/>
    <p:sldId id="285" r:id="rId12"/>
  </p:sldIdLst>
  <p:sldSz cx="9144000" cy="5143500" type="screen16x9"/>
  <p:notesSz cx="6858000" cy="9144000"/>
  <p:embeddedFontLst>
    <p:embeddedFont>
      <p:font typeface="Arial-Rounded" panose="020B0500000000000000" charset="0"/>
      <p:regular r:id="rId14"/>
      <p:bold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Quicksand Medium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FF9"/>
    <a:srgbClr val="05BDF2"/>
    <a:srgbClr val="FFE292"/>
    <a:srgbClr val="00B4DE"/>
    <a:srgbClr val="05CFFF"/>
    <a:srgbClr val="19D3FF"/>
    <a:srgbClr val="0066CC"/>
    <a:srgbClr val="A9E0F9"/>
    <a:srgbClr val="D6F4FE"/>
    <a:srgbClr val="F48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 snapToGrid="0">
      <p:cViewPr varScale="1">
        <p:scale>
          <a:sx n="92" d="100"/>
          <a:sy n="92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407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81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riêng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file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1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riêng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 </a:t>
            </a:r>
            <a:r>
              <a:rPr lang="en-US" baseline="0" dirty="0" err="1"/>
              <a:t>chèn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file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37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85872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10</a:t>
            </a:r>
            <a:endParaRPr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099228" y="1263655"/>
            <a:ext cx="6131442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ngoan</a:t>
            </a:r>
            <a:r>
              <a:rPr lang="en-GB" sz="4000" dirty="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dirty="0" err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ngoãn</a:t>
            </a:r>
            <a:endParaRPr lang="en-GB" sz="4000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7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24" y="991759"/>
            <a:ext cx="7426713" cy="3854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1416" y="555327"/>
            <a:ext cx="533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FC558-E59B-4EC0-B537-C9A4BC370C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2"/>
          <a:stretch/>
        </p:blipFill>
        <p:spPr>
          <a:xfrm>
            <a:off x="253128" y="572041"/>
            <a:ext cx="1216152" cy="3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8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50" y="762980"/>
            <a:ext cx="3356517" cy="1849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17" y="780950"/>
            <a:ext cx="3490332" cy="1890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51" y="2751015"/>
            <a:ext cx="3356516" cy="1864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07" y="2739827"/>
            <a:ext cx="3579542" cy="1875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61D0E1-CC23-4EEB-BE7B-3223A67106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2"/>
          <a:stretch/>
        </p:blipFill>
        <p:spPr>
          <a:xfrm>
            <a:off x="253128" y="572041"/>
            <a:ext cx="1216152" cy="381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5571" y="323385"/>
            <a:ext cx="252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HS kể chuyện</a:t>
            </a:r>
          </a:p>
        </p:txBody>
      </p:sp>
    </p:spTree>
    <p:extLst>
      <p:ext uri="{BB962C8B-B14F-4D97-AF65-F5344CB8AC3E}">
        <p14:creationId xmlns:p14="http://schemas.microsoft.com/office/powerpoint/2010/main" val="343093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29" y="1115605"/>
            <a:ext cx="5781675" cy="3162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29700" y="2325883"/>
            <a:ext cx="750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dô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0566" y="2325883"/>
            <a:ext cx="750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dơ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7295" y="3325938"/>
            <a:ext cx="750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8995" y="3312786"/>
            <a:ext cx="750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0566" y="3309005"/>
            <a:ext cx="750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4848" y="2274324"/>
            <a:ext cx="1253218" cy="859809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90076" y="2286765"/>
            <a:ext cx="1253218" cy="859809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18223" y="3276979"/>
            <a:ext cx="1253218" cy="859809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09433" y="3233043"/>
            <a:ext cx="1253218" cy="859809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03399" y="3265514"/>
            <a:ext cx="1253218" cy="859809"/>
          </a:xfrm>
          <a:prstGeom prst="rect">
            <a:avLst/>
          </a:prstGeom>
          <a:solidFill>
            <a:srgbClr val="FFE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04251" y="2350285"/>
            <a:ext cx="834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dô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6170" y="2329886"/>
            <a:ext cx="834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dơ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60566" y="3352940"/>
            <a:ext cx="834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đơ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66780" y="3325938"/>
            <a:ext cx="834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đô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10125" y="3354493"/>
            <a:ext cx="834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đo</a:t>
            </a:r>
          </a:p>
        </p:txBody>
      </p:sp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  <p:bldP spid="21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59499" r="-241" b="4306"/>
          <a:stretch/>
        </p:blipFill>
        <p:spPr>
          <a:xfrm>
            <a:off x="-4790" y="1"/>
            <a:ext cx="9162118" cy="51434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68" y="2315249"/>
            <a:ext cx="404751" cy="2586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69" y="2691912"/>
            <a:ext cx="576666" cy="3688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33" y="1727713"/>
            <a:ext cx="373215" cy="23850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24" y="3753629"/>
            <a:ext cx="632111" cy="38053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28862" y="1188772"/>
            <a:ext cx="1519866" cy="898869"/>
            <a:chOff x="5202167" y="2865369"/>
            <a:chExt cx="1516184" cy="9696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167" y="2865369"/>
              <a:ext cx="1516184" cy="96968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238715">
              <a:off x="5509148" y="3101194"/>
              <a:ext cx="902224" cy="498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r>
                <a:rPr lang="en-US" sz="2400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cờ</a:t>
              </a:r>
              <a:endParaRPr lang="en-US" sz="2400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93795" y="1088159"/>
            <a:ext cx="1579584" cy="963343"/>
            <a:chOff x="1808483" y="1093150"/>
            <a:chExt cx="1430019" cy="87672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483" y="1093150"/>
              <a:ext cx="1430019" cy="87672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316591">
              <a:off x="2111929" y="1321434"/>
              <a:ext cx="823132" cy="420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</a:t>
              </a:r>
              <a:r>
                <a:rPr lang="en-US" sz="2400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endParaRPr lang="en-US" sz="2400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710548" y="2158401"/>
            <a:ext cx="1401600" cy="846194"/>
            <a:chOff x="4532211" y="1419209"/>
            <a:chExt cx="1401600" cy="84619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211" y="1419209"/>
              <a:ext cx="1401600" cy="84619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916758" y="1690521"/>
              <a:ext cx="96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bờ</a:t>
              </a:r>
              <a:r>
                <a:rPr lang="en-US" sz="2400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</a:t>
              </a:r>
              <a:endParaRPr lang="en-US" sz="2400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88249" y="1503458"/>
            <a:ext cx="1358999" cy="817033"/>
            <a:chOff x="6014325" y="1082951"/>
            <a:chExt cx="1358999" cy="81703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325" y="1082951"/>
              <a:ext cx="1358999" cy="817033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319364" y="1358381"/>
              <a:ext cx="974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lang="en-US" sz="2400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lang="en-US" sz="2400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59836" y="3109251"/>
            <a:ext cx="1508752" cy="966568"/>
            <a:chOff x="4707600" y="1944802"/>
            <a:chExt cx="1396215" cy="84052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7600" y="1944802"/>
              <a:ext cx="1396215" cy="84052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046475" y="2180396"/>
              <a:ext cx="874040" cy="401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đỗ</a:t>
              </a:r>
              <a:r>
                <a:rPr lang="en-US" sz="2400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endParaRPr lang="en-US" sz="2400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39363" y="2947175"/>
            <a:ext cx="1642778" cy="891235"/>
            <a:chOff x="2048119" y="2910038"/>
            <a:chExt cx="1642778" cy="8912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119" y="2910038"/>
              <a:ext cx="1642778" cy="89123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 rot="227245">
              <a:off x="2327430" y="3094630"/>
              <a:ext cx="944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dỗ</a:t>
              </a:r>
              <a:r>
                <a:rPr lang="en-US" sz="2400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endParaRPr lang="en-US" sz="2400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54748" y="2130839"/>
            <a:ext cx="1386638" cy="886135"/>
            <a:chOff x="3062884" y="1861521"/>
            <a:chExt cx="1386638" cy="88613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884" y="1861521"/>
              <a:ext cx="1386638" cy="88613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343990" y="2134142"/>
              <a:ext cx="939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cờ</a:t>
              </a:r>
              <a:r>
                <a:rPr lang="en-US" sz="2400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endParaRPr lang="en-US" sz="2400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6" y="2485691"/>
            <a:ext cx="1331975" cy="2973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6" y="536495"/>
            <a:ext cx="1098205" cy="57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3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0"/>
          <a:stretch/>
        </p:blipFill>
        <p:spPr>
          <a:xfrm>
            <a:off x="591495" y="1717288"/>
            <a:ext cx="3456397" cy="1128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1"/>
          <a:stretch/>
        </p:blipFill>
        <p:spPr>
          <a:xfrm>
            <a:off x="4471639" y="1717288"/>
            <a:ext cx="3546947" cy="1128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6" y="536495"/>
            <a:ext cx="1098205" cy="57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55725" y="1939907"/>
            <a:ext cx="3080951" cy="897924"/>
          </a:xfrm>
          <a:prstGeom prst="roundRect">
            <a:avLst/>
          </a:prstGeom>
          <a:solidFill>
            <a:schemeClr val="bg1"/>
          </a:solidFill>
          <a:ln>
            <a:solidFill>
              <a:srgbClr val="A6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5BDF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3600" dirty="0">
                <a:solidFill>
                  <a:srgbClr val="05BDF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5BDF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600" dirty="0">
              <a:solidFill>
                <a:srgbClr val="05BDF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9" y="677753"/>
            <a:ext cx="1433077" cy="816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86" y="1916792"/>
            <a:ext cx="3778373" cy="110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1114504"/>
            <a:ext cx="9054790" cy="38492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8323" y="600385"/>
            <a:ext cx="5736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Sức khỏe của bà thế nào?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A7A2C-C737-4E38-8553-C7B17397AC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2"/>
          <a:stretch/>
        </p:blipFill>
        <p:spPr>
          <a:xfrm>
            <a:off x="253128" y="572041"/>
            <a:ext cx="1216152" cy="3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90" y="1386300"/>
            <a:ext cx="6924908" cy="3520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3501" y="678414"/>
            <a:ext cx="493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kiến?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5B810-F2B2-4BDE-B8AB-D4754B70C8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2"/>
          <a:stretch/>
        </p:blipFill>
        <p:spPr>
          <a:xfrm>
            <a:off x="253128" y="572041"/>
            <a:ext cx="1216152" cy="3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4" y="1130317"/>
            <a:ext cx="7736386" cy="3700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3898" y="659027"/>
            <a:ext cx="3977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5112FA-2B6C-4B1F-967D-2A7EFC31BE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2"/>
          <a:stretch/>
        </p:blipFill>
        <p:spPr>
          <a:xfrm>
            <a:off x="253128" y="572041"/>
            <a:ext cx="1216152" cy="3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151</Words>
  <Application>Microsoft Office PowerPoint</Application>
  <PresentationFormat>On-screen Show (16:9)</PresentationFormat>
  <Paragraphs>36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Lato</vt:lpstr>
      <vt:lpstr>Arial-Rounded</vt:lpstr>
      <vt:lpstr>Quicksand Medium</vt:lpstr>
      <vt:lpstr>Simple Light</vt:lpstr>
      <vt:lpstr>BÀI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STD</dc:creator>
  <cp:lastModifiedBy>Vũ  Hạnh</cp:lastModifiedBy>
  <cp:revision>248</cp:revision>
  <dcterms:modified xsi:type="dcterms:W3CDTF">2024-09-27T14:29:56Z</dcterms:modified>
</cp:coreProperties>
</file>