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68" r:id="rId5"/>
    <p:sldId id="269" r:id="rId6"/>
    <p:sldId id="270" r:id="rId7"/>
    <p:sldId id="267" r:id="rId8"/>
    <p:sldId id="271" r:id="rId9"/>
    <p:sldId id="272" r:id="rId10"/>
    <p:sldId id="258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7DF"/>
    <a:srgbClr val="D3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4FA719-3233-4B71-8764-68AB5AEEB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5524" r="7163" b="82609"/>
          <a:stretch/>
        </p:blipFill>
        <p:spPr>
          <a:xfrm>
            <a:off x="387207" y="1849348"/>
            <a:ext cx="11417586" cy="226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78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78F705-15F4-43EC-9C91-88BF62F31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" t="55718" r="8409" b="9194"/>
          <a:stretch/>
        </p:blipFill>
        <p:spPr>
          <a:xfrm>
            <a:off x="1446998" y="1022683"/>
            <a:ext cx="8973179" cy="52048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F07BE0-E053-43A5-A46D-0032F0734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3334" r="59610" b="86481"/>
          <a:stretch/>
        </p:blipFill>
        <p:spPr>
          <a:xfrm>
            <a:off x="0" y="0"/>
            <a:ext cx="2006600" cy="9196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7B86657-1AA8-47EC-9A75-F4A39078965F}"/>
              </a:ext>
            </a:extLst>
          </p:cNvPr>
          <p:cNvSpPr/>
          <p:nvPr/>
        </p:nvSpPr>
        <p:spPr>
          <a:xfrm>
            <a:off x="4004110" y="5669280"/>
            <a:ext cx="510139" cy="6420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A6D011-7291-4710-BB34-EBA195A7AB19}"/>
              </a:ext>
            </a:extLst>
          </p:cNvPr>
          <p:cNvSpPr/>
          <p:nvPr/>
        </p:nvSpPr>
        <p:spPr>
          <a:xfrm>
            <a:off x="6561222" y="5627410"/>
            <a:ext cx="510139" cy="6420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1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167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4FA719-3233-4B71-8764-68AB5AEEB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17978" r="60208" b="72884"/>
          <a:stretch/>
        </p:blipFill>
        <p:spPr>
          <a:xfrm>
            <a:off x="0" y="0"/>
            <a:ext cx="2442886" cy="10068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6E9DE5-9AC4-421A-9847-EB15C0E73A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3" t="27967" r="11988" b="59101"/>
          <a:stretch/>
        </p:blipFill>
        <p:spPr>
          <a:xfrm>
            <a:off x="0" y="1737302"/>
            <a:ext cx="12192000" cy="30811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88EEDB-4393-41B9-BFD6-D9EE6FE7A196}"/>
              </a:ext>
            </a:extLst>
          </p:cNvPr>
          <p:cNvSpPr/>
          <p:nvPr/>
        </p:nvSpPr>
        <p:spPr>
          <a:xfrm>
            <a:off x="6478621" y="1595336"/>
            <a:ext cx="3657600" cy="322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8FC428-B73F-4321-8B21-DBA28A4DA4EE}"/>
              </a:ext>
            </a:extLst>
          </p:cNvPr>
          <p:cNvSpPr/>
          <p:nvPr/>
        </p:nvSpPr>
        <p:spPr>
          <a:xfrm>
            <a:off x="10136221" y="1666318"/>
            <a:ext cx="3657600" cy="322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CAADD-F9A2-41F2-ABBF-AFFF15EB8B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17978" r="60208" b="72884"/>
          <a:stretch/>
        </p:blipFill>
        <p:spPr>
          <a:xfrm>
            <a:off x="0" y="0"/>
            <a:ext cx="2442886" cy="10068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085431-1C1C-41BE-988C-96C408D54F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7" t="41346" r="12664" b="45722"/>
          <a:stretch/>
        </p:blipFill>
        <p:spPr>
          <a:xfrm>
            <a:off x="0" y="1737302"/>
            <a:ext cx="12192000" cy="30811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4EA369-7075-4C13-9013-D158B0D59B36}"/>
              </a:ext>
            </a:extLst>
          </p:cNvPr>
          <p:cNvSpPr/>
          <p:nvPr/>
        </p:nvSpPr>
        <p:spPr>
          <a:xfrm>
            <a:off x="6478621" y="1595336"/>
            <a:ext cx="3657600" cy="322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1C6E36-9DB1-4CE3-AE2B-83398F55601F}"/>
              </a:ext>
            </a:extLst>
          </p:cNvPr>
          <p:cNvSpPr/>
          <p:nvPr/>
        </p:nvSpPr>
        <p:spPr>
          <a:xfrm>
            <a:off x="10136221" y="1666318"/>
            <a:ext cx="3657600" cy="322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3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CAADD-F9A2-41F2-ABBF-AFFF15EB8B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17978" r="60208" b="72884"/>
          <a:stretch/>
        </p:blipFill>
        <p:spPr>
          <a:xfrm>
            <a:off x="0" y="0"/>
            <a:ext cx="2442886" cy="10068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085431-1C1C-41BE-988C-96C408D54F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0" t="54565" r="13930" b="32503"/>
          <a:stretch/>
        </p:blipFill>
        <p:spPr>
          <a:xfrm>
            <a:off x="0" y="1737302"/>
            <a:ext cx="12192000" cy="30811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4EA369-7075-4C13-9013-D158B0D59B36}"/>
              </a:ext>
            </a:extLst>
          </p:cNvPr>
          <p:cNvSpPr/>
          <p:nvPr/>
        </p:nvSpPr>
        <p:spPr>
          <a:xfrm>
            <a:off x="6478621" y="1595336"/>
            <a:ext cx="3657600" cy="322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1C6E36-9DB1-4CE3-AE2B-83398F55601F}"/>
              </a:ext>
            </a:extLst>
          </p:cNvPr>
          <p:cNvSpPr/>
          <p:nvPr/>
        </p:nvSpPr>
        <p:spPr>
          <a:xfrm>
            <a:off x="10136221" y="1666318"/>
            <a:ext cx="3657600" cy="322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CAADD-F9A2-41F2-ABBF-AFFF15EB8B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17978" r="60208" b="72884"/>
          <a:stretch/>
        </p:blipFill>
        <p:spPr>
          <a:xfrm>
            <a:off x="0" y="0"/>
            <a:ext cx="2442886" cy="10068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085431-1C1C-41BE-988C-96C408D54F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1" t="67678" r="11010" b="19390"/>
          <a:stretch/>
        </p:blipFill>
        <p:spPr>
          <a:xfrm>
            <a:off x="0" y="1737302"/>
            <a:ext cx="12192000" cy="30811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4EA369-7075-4C13-9013-D158B0D59B36}"/>
              </a:ext>
            </a:extLst>
          </p:cNvPr>
          <p:cNvSpPr/>
          <p:nvPr/>
        </p:nvSpPr>
        <p:spPr>
          <a:xfrm>
            <a:off x="6478621" y="1595336"/>
            <a:ext cx="3657600" cy="322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1C6E36-9DB1-4CE3-AE2B-83398F55601F}"/>
              </a:ext>
            </a:extLst>
          </p:cNvPr>
          <p:cNvSpPr/>
          <p:nvPr/>
        </p:nvSpPr>
        <p:spPr>
          <a:xfrm>
            <a:off x="10136221" y="1666318"/>
            <a:ext cx="3657600" cy="322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4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CAADD-F9A2-41F2-ABBF-AFFF15EB8B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17978" r="60208" b="72884"/>
          <a:stretch/>
        </p:blipFill>
        <p:spPr>
          <a:xfrm>
            <a:off x="0" y="0"/>
            <a:ext cx="2442886" cy="10068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085431-1C1C-41BE-988C-96C408D54F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0" t="81216" r="13930" b="8165"/>
          <a:stretch/>
        </p:blipFill>
        <p:spPr>
          <a:xfrm>
            <a:off x="0" y="1737303"/>
            <a:ext cx="12192000" cy="25298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4EA369-7075-4C13-9013-D158B0D59B36}"/>
              </a:ext>
            </a:extLst>
          </p:cNvPr>
          <p:cNvSpPr/>
          <p:nvPr/>
        </p:nvSpPr>
        <p:spPr>
          <a:xfrm>
            <a:off x="6478621" y="1595336"/>
            <a:ext cx="3657600" cy="322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1C6E36-9DB1-4CE3-AE2B-83398F55601F}"/>
              </a:ext>
            </a:extLst>
          </p:cNvPr>
          <p:cNvSpPr/>
          <p:nvPr/>
        </p:nvSpPr>
        <p:spPr>
          <a:xfrm>
            <a:off x="10136221" y="1666318"/>
            <a:ext cx="3657600" cy="322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4FA719-3233-4B71-8764-68AB5AEEB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8" t="27594" b="8703"/>
          <a:stretch/>
        </p:blipFill>
        <p:spPr>
          <a:xfrm>
            <a:off x="2743200" y="88899"/>
            <a:ext cx="6743700" cy="67333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3DA922-4FBD-413A-9046-BBC4DA0F8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17978" r="60208" b="72884"/>
          <a:stretch/>
        </p:blipFill>
        <p:spPr>
          <a:xfrm>
            <a:off x="0" y="0"/>
            <a:ext cx="2442886" cy="100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22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78F705-15F4-43EC-9C91-88BF62F31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t="14355" r="26396" b="73179"/>
          <a:stretch/>
        </p:blipFill>
        <p:spPr>
          <a:xfrm>
            <a:off x="431800" y="1651000"/>
            <a:ext cx="11023600" cy="294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F07BE0-E053-43A5-A46D-0032F0734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3334" r="59610" b="86481"/>
          <a:stretch/>
        </p:blipFill>
        <p:spPr>
          <a:xfrm>
            <a:off x="0" y="0"/>
            <a:ext cx="2006600" cy="91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47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78F705-15F4-43EC-9C91-88BF62F31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" t="25741" r="7659" b="44629"/>
          <a:stretch/>
        </p:blipFill>
        <p:spPr>
          <a:xfrm>
            <a:off x="765492" y="1193800"/>
            <a:ext cx="10661015" cy="5232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F07BE0-E053-43A5-A46D-0032F0734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3334" r="59610" b="86481"/>
          <a:stretch/>
        </p:blipFill>
        <p:spPr>
          <a:xfrm>
            <a:off x="0" y="0"/>
            <a:ext cx="2006600" cy="9196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A72245-3D2E-4822-9DB4-31B89D5FC9A3}"/>
              </a:ext>
            </a:extLst>
          </p:cNvPr>
          <p:cNvSpPr txBox="1"/>
          <p:nvPr/>
        </p:nvSpPr>
        <p:spPr>
          <a:xfrm>
            <a:off x="6248400" y="3314701"/>
            <a:ext cx="342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/>
              <a:t>7</a:t>
            </a:r>
            <a:endParaRPr lang="en-US" sz="16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A7F86-3D8C-4335-A0E6-94828590C6DB}"/>
              </a:ext>
            </a:extLst>
          </p:cNvPr>
          <p:cNvSpPr txBox="1"/>
          <p:nvPr/>
        </p:nvSpPr>
        <p:spPr>
          <a:xfrm>
            <a:off x="9652000" y="3302001"/>
            <a:ext cx="342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/>
              <a:t>6</a:t>
            </a:r>
            <a:endParaRPr lang="en-US" sz="16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481C83-2B0B-4D54-A556-F2D6BE08ED60}"/>
              </a:ext>
            </a:extLst>
          </p:cNvPr>
          <p:cNvSpPr txBox="1"/>
          <p:nvPr/>
        </p:nvSpPr>
        <p:spPr>
          <a:xfrm>
            <a:off x="2806700" y="5588000"/>
            <a:ext cx="342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/>
              <a:t>8</a:t>
            </a:r>
            <a:endParaRPr lang="en-US" sz="16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77C82-5851-450B-8FE7-892C71CC6968}"/>
              </a:ext>
            </a:extLst>
          </p:cNvPr>
          <p:cNvSpPr txBox="1"/>
          <p:nvPr/>
        </p:nvSpPr>
        <p:spPr>
          <a:xfrm>
            <a:off x="6163735" y="5590118"/>
            <a:ext cx="550333" cy="4641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/>
              <a:t>10</a:t>
            </a:r>
            <a:endParaRPr lang="en-US" sz="14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E50043-BCC7-406A-831E-DC3A768C0AFC}"/>
              </a:ext>
            </a:extLst>
          </p:cNvPr>
          <p:cNvSpPr txBox="1"/>
          <p:nvPr/>
        </p:nvSpPr>
        <p:spPr>
          <a:xfrm>
            <a:off x="9652000" y="5588000"/>
            <a:ext cx="342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/>
              <a:t>9</a:t>
            </a:r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154248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</Words>
  <Application>Microsoft Office PowerPoint</Application>
  <PresentationFormat>Widescreen</PresentationFormat>
  <Paragraphs>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PC</cp:lastModifiedBy>
  <cp:revision>9</cp:revision>
  <dcterms:created xsi:type="dcterms:W3CDTF">2020-08-06T10:05:22Z</dcterms:created>
  <dcterms:modified xsi:type="dcterms:W3CDTF">2024-09-25T14:23:56Z</dcterms:modified>
</cp:coreProperties>
</file>