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316" r:id="rId2"/>
    <p:sldId id="305" r:id="rId3"/>
    <p:sldId id="256" r:id="rId4"/>
    <p:sldId id="308" r:id="rId5"/>
    <p:sldId id="309" r:id="rId6"/>
    <p:sldId id="310" r:id="rId7"/>
    <p:sldId id="311" r:id="rId8"/>
    <p:sldId id="313" r:id="rId9"/>
    <p:sldId id="315" r:id="rId10"/>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000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D545CB5-0588-4AE4-8376-3ED588502BF8}" type="datetimeFigureOut">
              <a:rPr lang="vi-VN" smtClean="0"/>
              <a:pPr/>
              <a:t>10/10/2024</a:t>
            </a:fld>
            <a:endParaRPr lang="vi-V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580D62-0F66-4C98-B2D8-C74547A63779}" type="slidenum">
              <a:rPr lang="vi-VN" smtClean="0"/>
              <a:pPr/>
              <a:t>‹#›</a:t>
            </a:fld>
            <a:endParaRPr lang="vi-V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err="1"/>
              <a:t>Cô</a:t>
            </a:r>
            <a:r>
              <a:rPr lang="en-US" baseline="0" dirty="0"/>
              <a:t> </a:t>
            </a:r>
            <a:r>
              <a:rPr lang="en-US" baseline="0" dirty="0" err="1"/>
              <a:t>Trang</a:t>
            </a:r>
            <a:r>
              <a:rPr lang="en-US" baseline="0"/>
              <a:t> : 0332642133</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BEB79AA-8493-4F4D-9F39-02E9BBA2C3D4}" type="slidenum">
              <a:rPr lang="en-US" smtClean="0"/>
              <a:t>1</a:t>
            </a:fld>
            <a:endParaRPr lang="en-US"/>
          </a:p>
        </p:txBody>
      </p:sp>
    </p:spTree>
    <p:extLst>
      <p:ext uri="{BB962C8B-B14F-4D97-AF65-F5344CB8AC3E}">
        <p14:creationId xmlns:p14="http://schemas.microsoft.com/office/powerpoint/2010/main" val="3664793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幻灯片图像占位符 1"/>
          <p:cNvSpPr>
            <a:spLocks noGrp="1" noRot="1" noChangeAspect="1" noChangeArrowheads="1" noTextEdit="1"/>
          </p:cNvSpPr>
          <p:nvPr>
            <p:ph type="sldImg"/>
          </p:nvPr>
        </p:nvSpPr>
        <p:spPr>
          <a:ln/>
        </p:spPr>
      </p:sp>
      <p:sp>
        <p:nvSpPr>
          <p:cNvPr id="7171" name="备注占位符 2"/>
          <p:cNvSpPr>
            <a:spLocks noGrp="1" noChangeArrowheads="1"/>
          </p:cNvSpPr>
          <p:nvPr>
            <p:ph type="body" idx="1"/>
          </p:nvPr>
        </p:nvSpPr>
        <p:spPr>
          <a:noFill/>
        </p:spPr>
        <p:txBody>
          <a:bodyPr/>
          <a:lstStyle/>
          <a:p>
            <a:pPr eaLnBrk="1" hangingPunct="1">
              <a:spcBef>
                <a:spcPct val="0"/>
              </a:spcBef>
            </a:pPr>
            <a:endParaRPr lang="zh-CN" altLang="en-US"/>
          </a:p>
        </p:txBody>
      </p:sp>
      <p:sp>
        <p:nvSpPr>
          <p:cNvPr id="7172" name="灯片编号占位符 3"/>
          <p:cNvSpPr>
            <a:spLocks noGrp="1" noChangeArrowheads="1"/>
          </p:cNvSpPr>
          <p:nvPr>
            <p:ph type="sldNum" sz="quarter" idx="5"/>
          </p:nvPr>
        </p:nvSpPr>
        <p:spPr>
          <a:noFill/>
          <a:ln>
            <a:miter lim="800000"/>
            <a:headEnd/>
            <a:tailEnd/>
          </a:ln>
        </p:spPr>
        <p:txBody>
          <a:bodyPr/>
          <a:lstStyle/>
          <a:p>
            <a:pPr defTabSz="914400"/>
            <a:fld id="{8D601E9A-35A7-4F97-BF71-13FF74D04CD6}" type="slidenum">
              <a:rPr lang="zh-CN" altLang="en-US">
                <a:solidFill>
                  <a:srgbClr val="000000"/>
                </a:solidFill>
                <a:latin typeface="等线" pitchFamily="2" charset="-122"/>
                <a:ea typeface="等线" pitchFamily="2" charset="-122"/>
              </a:rPr>
              <a:pPr defTabSz="914400"/>
              <a:t>2</a:t>
            </a:fld>
            <a:endParaRPr lang="en-US" altLang="zh-CN">
              <a:solidFill>
                <a:srgbClr val="000000"/>
              </a:solidFill>
              <a:latin typeface="等线" pitchFamily="2" charset="-122"/>
              <a:ea typeface="等线"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2F8400-07E7-4B45-A73D-D1B2359A7B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358362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F101D100-C86D-476E-91E9-30E2263182D8}" type="datetimeFigureOut">
              <a:rPr lang="vi-VN" smtClean="0"/>
              <a:pPr/>
              <a:t>10/10/2024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CA5A155-9EAD-40CC-A7DF-1F46D6B7F875}" type="slidenum">
              <a:rPr lang="vi-VN" smtClean="0"/>
              <a:pPr/>
              <a:t>‹#›</a:t>
            </a:fld>
            <a:endParaRPr lang="vi-V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F101D100-C86D-476E-91E9-30E2263182D8}" type="datetimeFigureOut">
              <a:rPr lang="vi-VN" smtClean="0"/>
              <a:pPr/>
              <a:t>10/10/2024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CA5A155-9EAD-40CC-A7DF-1F46D6B7F875}" type="slidenum">
              <a:rPr lang="vi-VN" smtClean="0"/>
              <a:pPr/>
              <a:t>‹#›</a:t>
            </a:fld>
            <a:endParaRPr lang="vi-V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F101D100-C86D-476E-91E9-30E2263182D8}" type="datetimeFigureOut">
              <a:rPr lang="vi-VN" smtClean="0"/>
              <a:pPr/>
              <a:t>10/10/2024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CA5A155-9EAD-40CC-A7DF-1F46D6B7F875}" type="slidenum">
              <a:rPr lang="vi-VN" smtClean="0"/>
              <a:pPr/>
              <a:t>‹#›</a:t>
            </a:fld>
            <a:endParaRPr lang="vi-V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
        <p:nvSpPr>
          <p:cNvPr id="9" name="圆角矩形 8">
            <a:extLst>
              <a:ext uri="{FF2B5EF4-FFF2-40B4-BE49-F238E27FC236}">
                <a16:creationId xmlns:a16="http://schemas.microsoft.com/office/drawing/2014/main" id="{0C34EE1C-2A90-3340-9A6D-6A77962D4624}"/>
              </a:ext>
            </a:extLst>
          </p:cNvPr>
          <p:cNvSpPr/>
          <p:nvPr userDrawn="1"/>
        </p:nvSpPr>
        <p:spPr>
          <a:xfrm>
            <a:off x="1600199" y="1060174"/>
            <a:ext cx="5943600" cy="3498574"/>
          </a:xfrm>
          <a:prstGeom prst="roundRect">
            <a:avLst/>
          </a:prstGeom>
          <a:solidFill>
            <a:schemeClr val="bg1"/>
          </a:solidFill>
          <a:ln w="1270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7" name="图片 6">
            <a:extLst>
              <a:ext uri="{FF2B5EF4-FFF2-40B4-BE49-F238E27FC236}">
                <a16:creationId xmlns:a16="http://schemas.microsoft.com/office/drawing/2014/main" id="{36A7D71A-134B-834A-9266-24230571D056}"/>
              </a:ext>
            </a:extLst>
          </p:cNvPr>
          <p:cNvPicPr>
            <a:picLocks noChangeAspect="1"/>
          </p:cNvPicPr>
          <p:nvPr userDrawn="1"/>
        </p:nvPicPr>
        <p:blipFill rotWithShape="1">
          <a:blip r:embed="rId2"/>
          <a:srcRect t="78261" b="1223"/>
          <a:stretch/>
        </p:blipFill>
        <p:spPr>
          <a:xfrm>
            <a:off x="-2" y="3522346"/>
            <a:ext cx="9144000" cy="3335654"/>
          </a:xfrm>
          <a:prstGeom prst="rect">
            <a:avLst/>
          </a:prstGeom>
          <a:effectLst>
            <a:outerShdw blurRad="50800" dist="38100" dir="13620000" algn="tl" rotWithShape="0">
              <a:prstClr val="black">
                <a:alpha val="40000"/>
              </a:prstClr>
            </a:outerShdw>
          </a:effectLst>
        </p:spPr>
      </p:pic>
      <p:pic>
        <p:nvPicPr>
          <p:cNvPr id="5" name="图片 4">
            <a:extLst>
              <a:ext uri="{FF2B5EF4-FFF2-40B4-BE49-F238E27FC236}">
                <a16:creationId xmlns:a16="http://schemas.microsoft.com/office/drawing/2014/main" id="{9DD49089-FF1D-CA43-BF39-6431FD2103BA}"/>
              </a:ext>
            </a:extLst>
          </p:cNvPr>
          <p:cNvPicPr>
            <a:picLocks noChangeAspect="1"/>
          </p:cNvPicPr>
          <p:nvPr userDrawn="1"/>
        </p:nvPicPr>
        <p:blipFill rotWithShape="1">
          <a:blip r:embed="rId3" cstate="print"/>
          <a:srcRect r="68038"/>
          <a:stretch/>
        </p:blipFill>
        <p:spPr>
          <a:xfrm>
            <a:off x="-2" y="-160240"/>
            <a:ext cx="1232790" cy="6858000"/>
          </a:xfrm>
          <a:prstGeom prst="rect">
            <a:avLst/>
          </a:prstGeom>
        </p:spPr>
      </p:pic>
      <p:pic>
        <p:nvPicPr>
          <p:cNvPr id="13" name="图片 12">
            <a:extLst>
              <a:ext uri="{FF2B5EF4-FFF2-40B4-BE49-F238E27FC236}">
                <a16:creationId xmlns:a16="http://schemas.microsoft.com/office/drawing/2014/main" id="{0CAD9DA9-07F1-CF4F-9B4B-192A77A1CFE2}"/>
              </a:ext>
            </a:extLst>
          </p:cNvPr>
          <p:cNvPicPr>
            <a:picLocks noChangeAspect="1"/>
          </p:cNvPicPr>
          <p:nvPr userDrawn="1"/>
        </p:nvPicPr>
        <p:blipFill rotWithShape="1">
          <a:blip r:embed="rId3" cstate="print"/>
          <a:srcRect l="38415" r="-4383"/>
          <a:stretch/>
        </p:blipFill>
        <p:spPr>
          <a:xfrm>
            <a:off x="6622130" y="-201805"/>
            <a:ext cx="2544416" cy="6858000"/>
          </a:xfrm>
          <a:prstGeom prst="rect">
            <a:avLst/>
          </a:prstGeom>
        </p:spPr>
      </p:pic>
      <p:pic>
        <p:nvPicPr>
          <p:cNvPr id="11" name="图片 10">
            <a:extLst>
              <a:ext uri="{FF2B5EF4-FFF2-40B4-BE49-F238E27FC236}">
                <a16:creationId xmlns:a16="http://schemas.microsoft.com/office/drawing/2014/main" id="{C5B789FB-5534-0743-B4C9-CCEC9D59FE1E}"/>
              </a:ext>
            </a:extLst>
          </p:cNvPr>
          <p:cNvPicPr>
            <a:picLocks noChangeAspect="1"/>
          </p:cNvPicPr>
          <p:nvPr userDrawn="1"/>
        </p:nvPicPr>
        <p:blipFill rotWithShape="1">
          <a:blip r:embed="rId4" cstate="print"/>
          <a:srcRect l="71646" t="15266" r="5936" b="57439"/>
          <a:stretch/>
        </p:blipFill>
        <p:spPr>
          <a:xfrm>
            <a:off x="7543799" y="1355325"/>
            <a:ext cx="864705" cy="1871870"/>
          </a:xfrm>
          <a:prstGeom prst="rect">
            <a:avLst/>
          </a:prstGeom>
        </p:spPr>
      </p:pic>
      <p:pic>
        <p:nvPicPr>
          <p:cNvPr id="19" name="图片 18">
            <a:extLst>
              <a:ext uri="{FF2B5EF4-FFF2-40B4-BE49-F238E27FC236}">
                <a16:creationId xmlns:a16="http://schemas.microsoft.com/office/drawing/2014/main" id="{A4DBFCC9-5530-3946-B193-5F901D8B74D7}"/>
              </a:ext>
            </a:extLst>
          </p:cNvPr>
          <p:cNvPicPr>
            <a:picLocks noChangeAspect="1"/>
          </p:cNvPicPr>
          <p:nvPr userDrawn="1"/>
        </p:nvPicPr>
        <p:blipFill rotWithShape="1">
          <a:blip r:embed="rId4" cstate="print"/>
          <a:srcRect l="71646" t="15266" r="5936" b="57439"/>
          <a:stretch/>
        </p:blipFill>
        <p:spPr>
          <a:xfrm rot="12394785">
            <a:off x="551790" y="825238"/>
            <a:ext cx="864705" cy="1871870"/>
          </a:xfrm>
          <a:prstGeom prst="rect">
            <a:avLst/>
          </a:prstGeom>
        </p:spPr>
      </p:pic>
      <p:grpSp>
        <p:nvGrpSpPr>
          <p:cNvPr id="2" name="组合 5">
            <a:extLst>
              <a:ext uri="{FF2B5EF4-FFF2-40B4-BE49-F238E27FC236}">
                <a16:creationId xmlns:a16="http://schemas.microsoft.com/office/drawing/2014/main" id="{5BDD0084-ECBD-4B22-B5D6-EFA8B6555B59}"/>
              </a:ext>
            </a:extLst>
          </p:cNvPr>
          <p:cNvGrpSpPr/>
          <p:nvPr userDrawn="1"/>
        </p:nvGrpSpPr>
        <p:grpSpPr>
          <a:xfrm>
            <a:off x="1003809" y="155848"/>
            <a:ext cx="1625291" cy="1755046"/>
            <a:chOff x="1505535" y="104580"/>
            <a:chExt cx="2359852" cy="1911188"/>
          </a:xfrm>
        </p:grpSpPr>
        <p:pic>
          <p:nvPicPr>
            <p:cNvPr id="17" name="图片 16">
              <a:extLst>
                <a:ext uri="{FF2B5EF4-FFF2-40B4-BE49-F238E27FC236}">
                  <a16:creationId xmlns:a16="http://schemas.microsoft.com/office/drawing/2014/main" id="{0C7C8AE6-F88B-E14A-A885-6874E37386D2}"/>
                </a:ext>
              </a:extLst>
            </p:cNvPr>
            <p:cNvPicPr>
              <a:picLocks noChangeAspect="1"/>
            </p:cNvPicPr>
            <p:nvPr userDrawn="1"/>
          </p:nvPicPr>
          <p:blipFill rotWithShape="1">
            <a:blip r:embed="rId5" cstate="print"/>
            <a:srcRect r="82451" b="85517"/>
            <a:stretch/>
          </p:blipFill>
          <p:spPr>
            <a:xfrm>
              <a:off x="1505535" y="104580"/>
              <a:ext cx="1736528" cy="1911188"/>
            </a:xfrm>
            <a:prstGeom prst="rect">
              <a:avLst/>
            </a:prstGeom>
          </p:spPr>
        </p:pic>
        <p:pic>
          <p:nvPicPr>
            <p:cNvPr id="25" name="图片 24">
              <a:extLst>
                <a:ext uri="{FF2B5EF4-FFF2-40B4-BE49-F238E27FC236}">
                  <a16:creationId xmlns:a16="http://schemas.microsoft.com/office/drawing/2014/main" id="{59801A98-37E6-9549-8A5B-781DE8D395F1}"/>
                </a:ext>
              </a:extLst>
            </p:cNvPr>
            <p:cNvPicPr>
              <a:picLocks noChangeAspect="1"/>
            </p:cNvPicPr>
            <p:nvPr userDrawn="1"/>
          </p:nvPicPr>
          <p:blipFill rotWithShape="1">
            <a:blip r:embed="rId6"/>
            <a:srcRect l="13408" t="7922" r="73707" b="82166"/>
            <a:stretch/>
          </p:blipFill>
          <p:spPr>
            <a:xfrm rot="1487251">
              <a:off x="2363114" y="452520"/>
              <a:ext cx="1502273" cy="1541147"/>
            </a:xfrm>
            <a:prstGeom prst="rect">
              <a:avLst/>
            </a:prstGeom>
          </p:spPr>
        </p:pic>
      </p:grpSp>
      <p:pic>
        <p:nvPicPr>
          <p:cNvPr id="16" name="图片 15">
            <a:extLst>
              <a:ext uri="{FF2B5EF4-FFF2-40B4-BE49-F238E27FC236}">
                <a16:creationId xmlns:a16="http://schemas.microsoft.com/office/drawing/2014/main" id="{9FCACE78-D4FF-4247-888A-F966A475DA95}"/>
              </a:ext>
            </a:extLst>
          </p:cNvPr>
          <p:cNvPicPr>
            <a:picLocks noChangeAspect="1"/>
          </p:cNvPicPr>
          <p:nvPr userDrawn="1"/>
        </p:nvPicPr>
        <p:blipFill rotWithShape="1">
          <a:blip r:embed="rId7" cstate="print"/>
          <a:srcRect r="82451" b="85517"/>
          <a:stretch/>
        </p:blipFill>
        <p:spPr>
          <a:xfrm rot="2319077">
            <a:off x="7202489" y="2393957"/>
            <a:ext cx="1004716" cy="1474360"/>
          </a:xfrm>
          <a:prstGeom prst="rect">
            <a:avLst/>
          </a:prstGeom>
        </p:spPr>
      </p:pic>
      <p:pic>
        <p:nvPicPr>
          <p:cNvPr id="10" name="图片 9">
            <a:extLst>
              <a:ext uri="{FF2B5EF4-FFF2-40B4-BE49-F238E27FC236}">
                <a16:creationId xmlns:a16="http://schemas.microsoft.com/office/drawing/2014/main" id="{D2644F66-367B-41F1-BC79-89F9B93769AC}"/>
              </a:ext>
            </a:extLst>
          </p:cNvPr>
          <p:cNvPicPr>
            <a:picLocks noChangeAspect="1"/>
          </p:cNvPicPr>
          <p:nvPr userDrawn="1"/>
        </p:nvPicPr>
        <p:blipFill rotWithShape="1">
          <a:blip r:embed="rId8" cstate="print"/>
          <a:srcRect t="50585"/>
          <a:stretch/>
        </p:blipFill>
        <p:spPr>
          <a:xfrm>
            <a:off x="0" y="3497360"/>
            <a:ext cx="9144000" cy="3388573"/>
          </a:xfrm>
          <a:prstGeom prst="rect">
            <a:avLst/>
          </a:prstGeom>
        </p:spPr>
      </p:pic>
      <p:pic>
        <p:nvPicPr>
          <p:cNvPr id="14" name="图片 13">
            <a:extLst>
              <a:ext uri="{FF2B5EF4-FFF2-40B4-BE49-F238E27FC236}">
                <a16:creationId xmlns:a16="http://schemas.microsoft.com/office/drawing/2014/main" id="{8FEF296B-B82C-4744-9947-9B63BC76FC26}"/>
              </a:ext>
            </a:extLst>
          </p:cNvPr>
          <p:cNvPicPr>
            <a:picLocks noChangeAspect="1"/>
          </p:cNvPicPr>
          <p:nvPr userDrawn="1"/>
        </p:nvPicPr>
        <p:blipFill>
          <a:blip r:embed="rId9" cstate="print"/>
          <a:srcRect/>
          <a:stretch/>
        </p:blipFill>
        <p:spPr>
          <a:xfrm>
            <a:off x="2275936" y="3414229"/>
            <a:ext cx="4592126" cy="3443772"/>
          </a:xfrm>
          <a:prstGeom prst="rect">
            <a:avLst/>
          </a:prstGeom>
        </p:spPr>
      </p:pic>
    </p:spTree>
    <p:extLst>
      <p:ext uri="{BB962C8B-B14F-4D97-AF65-F5344CB8AC3E}">
        <p14:creationId xmlns:p14="http://schemas.microsoft.com/office/powerpoint/2010/main" val="4108392988"/>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14" presetClass="entr" presetSubtype="1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par>
                          <p:cTn id="21" fill="hold">
                            <p:stCondLst>
                              <p:cond delay="2000"/>
                            </p:stCondLst>
                            <p:childTnLst>
                              <p:par>
                                <p:cTn id="22" presetID="21" presetClass="entr" presetSubtype="1"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heel(1)">
                                      <p:cBhvr>
                                        <p:cTn id="24" dur="1000"/>
                                        <p:tgtEl>
                                          <p:spTgt spid="9"/>
                                        </p:tgtEl>
                                      </p:cBhvr>
                                    </p:animEffect>
                                  </p:childTnLst>
                                </p:cTn>
                              </p:par>
                              <p:par>
                                <p:cTn id="25" presetID="52"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Scale>
                                      <p:cBhvr>
                                        <p:cTn id="2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2"/>
                                        </p:tgtEl>
                                        <p:attrNameLst>
                                          <p:attrName>ppt_x</p:attrName>
                                          <p:attrName>ppt_y</p:attrName>
                                        </p:attrNameLst>
                                      </p:cBhvr>
                                    </p:animMotion>
                                    <p:animEffect transition="in" filter="fade">
                                      <p:cBhvr>
                                        <p:cTn id="29" dur="1000"/>
                                        <p:tgtEl>
                                          <p:spTgt spid="2"/>
                                        </p:tgtEl>
                                      </p:cBhvr>
                                    </p:animEffect>
                                  </p:childTnLst>
                                </p:cTn>
                              </p:par>
                              <p:par>
                                <p:cTn id="30" presetID="52"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Scale>
                                      <p:cBhvr>
                                        <p:cTn id="32"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16"/>
                                        </p:tgtEl>
                                        <p:attrNameLst>
                                          <p:attrName>ppt_x</p:attrName>
                                          <p:attrName>ppt_y</p:attrName>
                                        </p:attrNameLst>
                                      </p:cBhvr>
                                    </p:animMotion>
                                    <p:animEffect transition="in" filter="fade">
                                      <p:cBhvr>
                                        <p:cTn id="34" dur="1000"/>
                                        <p:tgtEl>
                                          <p:spTgt spid="16"/>
                                        </p:tgtEl>
                                      </p:cBhvr>
                                    </p:animEffect>
                                  </p:childTnLst>
                                </p:cTn>
                              </p:par>
                              <p:par>
                                <p:cTn id="35" presetID="2" presetClass="entr" presetSubtype="8"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2500" fill="hold"/>
                                        <p:tgtEl>
                                          <p:spTgt spid="14"/>
                                        </p:tgtEl>
                                        <p:attrNameLst>
                                          <p:attrName>ppt_x</p:attrName>
                                        </p:attrNameLst>
                                      </p:cBhvr>
                                      <p:tavLst>
                                        <p:tav tm="0">
                                          <p:val>
                                            <p:strVal val="0-#ppt_w/2"/>
                                          </p:val>
                                        </p:tav>
                                        <p:tav tm="100000">
                                          <p:val>
                                            <p:strVal val="#ppt_x"/>
                                          </p:val>
                                        </p:tav>
                                      </p:tavLst>
                                    </p:anim>
                                    <p:anim calcmode="lin" valueType="num">
                                      <p:cBhvr additive="base">
                                        <p:cTn id="38" dur="2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F101D100-C86D-476E-91E9-30E2263182D8}" type="datetimeFigureOut">
              <a:rPr lang="vi-VN" smtClean="0"/>
              <a:pPr/>
              <a:t>10/10/2024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CA5A155-9EAD-40CC-A7DF-1F46D6B7F875}" type="slidenum">
              <a:rPr lang="vi-VN" smtClean="0"/>
              <a:pPr/>
              <a:t>‹#›</a:t>
            </a:fld>
            <a:endParaRPr lang="vi-V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01D100-C86D-476E-91E9-30E2263182D8}" type="datetimeFigureOut">
              <a:rPr lang="vi-VN" smtClean="0"/>
              <a:pPr/>
              <a:t>10/10/2024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CA5A155-9EAD-40CC-A7DF-1F46D6B7F875}" type="slidenum">
              <a:rPr lang="vi-VN" smtClean="0"/>
              <a:pPr/>
              <a:t>‹#›</a:t>
            </a:fld>
            <a:endParaRPr lang="vi-V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F101D100-C86D-476E-91E9-30E2263182D8}" type="datetimeFigureOut">
              <a:rPr lang="vi-VN" smtClean="0"/>
              <a:pPr/>
              <a:t>10/10/2024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CA5A155-9EAD-40CC-A7DF-1F46D6B7F875}" type="slidenum">
              <a:rPr lang="vi-VN" smtClean="0"/>
              <a:pPr/>
              <a:t>‹#›</a:t>
            </a:fld>
            <a:endParaRPr lang="vi-V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F101D100-C86D-476E-91E9-30E2263182D8}" type="datetimeFigureOut">
              <a:rPr lang="vi-VN" smtClean="0"/>
              <a:pPr/>
              <a:t>10/10/2024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CA5A155-9EAD-40CC-A7DF-1F46D6B7F875}" type="slidenum">
              <a:rPr lang="vi-VN" smtClean="0"/>
              <a:pPr/>
              <a:t>‹#›</a:t>
            </a:fld>
            <a:endParaRPr lang="vi-V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F101D100-C86D-476E-91E9-30E2263182D8}" type="datetimeFigureOut">
              <a:rPr lang="vi-VN" smtClean="0"/>
              <a:pPr/>
              <a:t>10/10/2024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CA5A155-9EAD-40CC-A7DF-1F46D6B7F875}" type="slidenum">
              <a:rPr lang="vi-VN" smtClean="0"/>
              <a:pPr/>
              <a:t>‹#›</a:t>
            </a:fld>
            <a:endParaRPr lang="vi-V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01D100-C86D-476E-91E9-30E2263182D8}" type="datetimeFigureOut">
              <a:rPr lang="vi-VN" smtClean="0"/>
              <a:pPr/>
              <a:t>10/10/2024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CA5A155-9EAD-40CC-A7DF-1F46D6B7F875}" type="slidenum">
              <a:rPr lang="vi-VN" smtClean="0"/>
              <a:pPr/>
              <a:t>‹#›</a:t>
            </a:fld>
            <a:endParaRPr lang="vi-V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01D100-C86D-476E-91E9-30E2263182D8}" type="datetimeFigureOut">
              <a:rPr lang="vi-VN" smtClean="0"/>
              <a:pPr/>
              <a:t>10/10/2024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CA5A155-9EAD-40CC-A7DF-1F46D6B7F875}" type="slidenum">
              <a:rPr lang="vi-VN" smtClean="0"/>
              <a:pPr/>
              <a:t>‹#›</a:t>
            </a:fld>
            <a:endParaRPr lang="vi-V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01D100-C86D-476E-91E9-30E2263182D8}" type="datetimeFigureOut">
              <a:rPr lang="vi-VN" smtClean="0"/>
              <a:pPr/>
              <a:t>10/10/2024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CA5A155-9EAD-40CC-A7DF-1F46D6B7F875}" type="slidenum">
              <a:rPr lang="vi-VN" smtClean="0"/>
              <a:pPr/>
              <a:t>‹#›</a:t>
            </a:fld>
            <a:endParaRPr lang="vi-V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01D100-C86D-476E-91E9-30E2263182D8}" type="datetimeFigureOut">
              <a:rPr lang="vi-VN" smtClean="0"/>
              <a:pPr/>
              <a:t>10/10/2024</a:t>
            </a:fld>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A5A155-9EAD-40CC-A7DF-1F46D6B7F875}" type="slidenum">
              <a:rPr lang="vi-VN" smtClean="0"/>
              <a:pPr/>
              <a:t>‹#›</a:t>
            </a:fld>
            <a:endParaRPr lang="vi-V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33" y="875816"/>
            <a:ext cx="9150135" cy="5143500"/>
          </a:xfrm>
          <a:prstGeom prst="rect">
            <a:avLst/>
          </a:prstGeom>
        </p:spPr>
      </p:pic>
      <p:sp>
        <p:nvSpPr>
          <p:cNvPr id="6" name="TextBox 5"/>
          <p:cNvSpPr txBox="1"/>
          <p:nvPr/>
        </p:nvSpPr>
        <p:spPr>
          <a:xfrm>
            <a:off x="0" y="4624048"/>
            <a:ext cx="9144000" cy="527381"/>
          </a:xfrm>
          <a:prstGeom prst="rect">
            <a:avLst/>
          </a:prstGeom>
          <a:noFill/>
        </p:spPr>
        <p:txBody>
          <a:bodyPr spcFirstLastPara="1" wrap="square" lIns="57605" tIns="28802" rIns="57605" bIns="28802" numCol="1" rtlCol="0">
            <a:prstTxWarp prst="textArchUp">
              <a:avLst/>
            </a:prstTxWarp>
            <a:spAutoFit/>
          </a:bodyPr>
          <a:lstStyle/>
          <a:p>
            <a:pPr algn="ctr">
              <a:lnSpc>
                <a:spcPct val="150000"/>
              </a:lnSpc>
            </a:pPr>
            <a:r>
              <a:rPr lang="en-US" sz="2700" b="1" dirty="0">
                <a:solidFill>
                  <a:srgbClr val="FF0000"/>
                </a:solidFill>
                <a:latin typeface="Times New Roman" panose="02020603050405020304" pitchFamily="18" charset="0"/>
                <a:cs typeface="Times New Roman" panose="02020603050405020304" pitchFamily="18" charset="0"/>
              </a:rPr>
              <a:t>CHÀO MỪNG QUÝ THẦY CÔ VỀ DỰ GIỜ THĂM LỚP</a:t>
            </a:r>
          </a:p>
          <a:p>
            <a:pPr algn="ctr">
              <a:lnSpc>
                <a:spcPct val="150000"/>
              </a:lnSpc>
            </a:pPr>
            <a:r>
              <a:rPr lang="en-US" sz="3000" b="1" dirty="0">
                <a:latin typeface="Times New Roman" panose="02020603050405020304" pitchFamily="18" charset="0"/>
                <a:cs typeface="Times New Roman" panose="02020603050405020304" pitchFamily="18" charset="0"/>
              </a:rPr>
              <a:t>MÔN: TOÁN 4</a:t>
            </a:r>
          </a:p>
          <a:p>
            <a:pPr algn="ctr">
              <a:lnSpc>
                <a:spcPct val="150000"/>
              </a:lnSpc>
            </a:pPr>
            <a:r>
              <a:rPr lang="en-US" sz="3000" b="1" dirty="0">
                <a:latin typeface="Times New Roman" panose="02020603050405020304" pitchFamily="18" charset="0"/>
                <a:cs typeface="Times New Roman" panose="02020603050405020304" pitchFamily="18" charset="0"/>
              </a:rPr>
              <a:t>LỚP : </a:t>
            </a:r>
            <a:r>
              <a:rPr lang="vi-VN" sz="3000" b="1" dirty="0">
                <a:latin typeface="Times New Roman" panose="02020603050405020304" pitchFamily="18" charset="0"/>
                <a:cs typeface="Times New Roman" panose="02020603050405020304" pitchFamily="18" charset="0"/>
              </a:rPr>
              <a:t>4E</a:t>
            </a:r>
            <a:r>
              <a:rPr lang="en-US" sz="3000" b="1" dirty="0">
                <a:latin typeface="Times New Roman" panose="02020603050405020304" pitchFamily="18" charset="0"/>
                <a:cs typeface="Times New Roman" panose="02020603050405020304" pitchFamily="18" charset="0"/>
              </a:rPr>
              <a:t>.</a:t>
            </a:r>
          </a:p>
          <a:p>
            <a:pPr algn="ctr"/>
            <a:endParaRPr lang="en-US" sz="2025" b="1" dirty="0">
              <a:solidFill>
                <a:srgbClr val="7030A0"/>
              </a:solidFill>
              <a:latin typeface="Times New Roman" panose="02020603050405020304" pitchFamily="18" charset="0"/>
              <a:cs typeface="Times New Roman" panose="02020603050405020304" pitchFamily="18" charset="0"/>
            </a:endParaRPr>
          </a:p>
          <a:p>
            <a:pPr algn="ctr"/>
            <a:endParaRPr lang="en-US" b="1" dirty="0">
              <a:solidFill>
                <a:srgbClr val="7030A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2502716" y="1252608"/>
            <a:ext cx="4601775" cy="381332"/>
          </a:xfrm>
          <a:prstGeom prst="rect">
            <a:avLst/>
          </a:prstGeom>
          <a:noFill/>
        </p:spPr>
        <p:txBody>
          <a:bodyPr wrap="square" lIns="57605" tIns="28802" rIns="57605" bIns="28802" rtlCol="0">
            <a:spAutoFit/>
          </a:bodyPr>
          <a:lstStyle/>
          <a:p>
            <a:pPr algn="ctr"/>
            <a:r>
              <a:rPr lang="en-US" sz="2100" b="1" dirty="0">
                <a:solidFill>
                  <a:srgbClr val="002060"/>
                </a:solidFill>
                <a:latin typeface="Times New Roman" panose="02020603050405020304" pitchFamily="18" charset="0"/>
                <a:cs typeface="Times New Roman" panose="02020603050405020304" pitchFamily="18" charset="0"/>
              </a:rPr>
              <a:t>TRƯỜNG</a:t>
            </a:r>
            <a:r>
              <a:rPr lang="vi-VN" altLang="en-US" sz="2100" b="1" dirty="0">
                <a:solidFill>
                  <a:srgbClr val="002060"/>
                </a:solidFill>
                <a:latin typeface="Times New Roman" panose="02020603050405020304" pitchFamily="18" charset="0"/>
                <a:cs typeface="Times New Roman" panose="02020603050405020304" pitchFamily="18" charset="0"/>
              </a:rPr>
              <a:t> </a:t>
            </a:r>
            <a:r>
              <a:rPr lang="en-US" altLang="en-US" sz="2100" b="1" dirty="0">
                <a:solidFill>
                  <a:srgbClr val="002060"/>
                </a:solidFill>
                <a:latin typeface="Times New Roman" panose="02020603050405020304" pitchFamily="18" charset="0"/>
                <a:cs typeface="Times New Roman" panose="02020603050405020304" pitchFamily="18" charset="0"/>
              </a:rPr>
              <a:t>TIỂU HỌC </a:t>
            </a:r>
            <a:r>
              <a:rPr lang="vi-VN" altLang="en-US" sz="2100" b="1" dirty="0">
                <a:solidFill>
                  <a:srgbClr val="002060"/>
                </a:solidFill>
                <a:latin typeface="Times New Roman" panose="02020603050405020304" pitchFamily="18" charset="0"/>
                <a:cs typeface="Times New Roman" panose="02020603050405020304" pitchFamily="18" charset="0"/>
              </a:rPr>
              <a:t>TÂN VIÊN</a:t>
            </a:r>
          </a:p>
        </p:txBody>
      </p:sp>
      <p:sp>
        <p:nvSpPr>
          <p:cNvPr id="8" name="TextBox 7"/>
          <p:cNvSpPr txBox="1"/>
          <p:nvPr/>
        </p:nvSpPr>
        <p:spPr>
          <a:xfrm>
            <a:off x="1475656" y="4441374"/>
            <a:ext cx="5901442" cy="489054"/>
          </a:xfrm>
          <a:prstGeom prst="rect">
            <a:avLst/>
          </a:prstGeom>
          <a:noFill/>
        </p:spPr>
        <p:txBody>
          <a:bodyPr wrap="square" lIns="57605" tIns="28802" rIns="57605" bIns="28802" rtlCol="0">
            <a:spAutoFit/>
          </a:bodyPr>
          <a:lstStyle/>
          <a:p>
            <a:pPr algn="ctr"/>
            <a:r>
              <a:rPr lang="en-US" sz="2800" b="1" dirty="0">
                <a:solidFill>
                  <a:srgbClr val="C00000"/>
                </a:solidFill>
                <a:latin typeface="Times New Roman" panose="02020603050405020304" pitchFamily="18" charset="0"/>
                <a:cs typeface="Times New Roman" panose="02020603050405020304" pitchFamily="18" charset="0"/>
              </a:rPr>
              <a:t>GV thực hiện: </a:t>
            </a:r>
            <a:r>
              <a:rPr lang="vi-VN" sz="2800" b="1">
                <a:solidFill>
                  <a:srgbClr val="C00000"/>
                </a:solidFill>
                <a:latin typeface="Times New Roman" panose="02020603050405020304" pitchFamily="18" charset="0"/>
                <a:cs typeface="Times New Roman" panose="02020603050405020304" pitchFamily="18" charset="0"/>
              </a:rPr>
              <a:t>Phạm Thị Duyên.</a:t>
            </a:r>
            <a:endParaRPr lang="en-US" altLang="en-US" sz="2800" b="1" dirty="0">
              <a:solidFill>
                <a:srgbClr val="C00000"/>
              </a:solidFill>
              <a:latin typeface="Times New Roman" panose="02020603050405020304" pitchFamily="18" charset="0"/>
              <a:cs typeface="Times New Roman" panose="02020603050405020304" pitchFamily="18" charset="0"/>
            </a:endParaRPr>
          </a:p>
        </p:txBody>
      </p:sp>
      <p:pic>
        <p:nvPicPr>
          <p:cNvPr id="5" name="business-corporate-18199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22930" y="5334103"/>
            <a:ext cx="457200" cy="457200"/>
          </a:xfrm>
          <a:prstGeom prst="rect">
            <a:avLst/>
          </a:prstGeom>
        </p:spPr>
      </p:pic>
    </p:spTree>
    <p:extLst>
      <p:ext uri="{BB962C8B-B14F-4D97-AF65-F5344CB8AC3E}">
        <p14:creationId xmlns:p14="http://schemas.microsoft.com/office/powerpoint/2010/main" val="1364313862"/>
      </p:ext>
    </p:extLst>
  </p:cSld>
  <p:clrMapOvr>
    <a:masterClrMapping/>
  </p:clrMapOvr>
  <p:transition spd="slow">
    <p:cover/>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04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3" descr="ce1ed7f935192fceca30dfb2bcebe602">
            <a:extLst>
              <a:ext uri="{FF2B5EF4-FFF2-40B4-BE49-F238E27FC236}">
                <a16:creationId xmlns:a16="http://schemas.microsoft.com/office/drawing/2014/main" id="{AA9026FD-7A18-4F52-B02E-79F241182DD3}"/>
              </a:ext>
            </a:extLst>
          </p:cNvPr>
          <p:cNvPicPr>
            <a:picLocks noChangeAspect="1"/>
          </p:cNvPicPr>
          <p:nvPr/>
        </p:nvPicPr>
        <p:blipFill>
          <a:blip r:embed="rId3">
            <a:duotone>
              <a:schemeClr val="accent2">
                <a:shade val="45000"/>
                <a:satMod val="135000"/>
              </a:schemeClr>
              <a:prstClr val="white"/>
            </a:duotone>
          </a:blip>
          <a:srcRect l="11188" t="20367" r="10619" b="19944"/>
          <a:stretch>
            <a:fillRect/>
          </a:stretch>
        </p:blipFill>
        <p:spPr>
          <a:xfrm>
            <a:off x="1" y="21573"/>
            <a:ext cx="9144000" cy="4580820"/>
          </a:xfrm>
          <a:prstGeom prst="rect">
            <a:avLst/>
          </a:prstGeom>
        </p:spPr>
      </p:pic>
      <p:pic>
        <p:nvPicPr>
          <p:cNvPr id="9" name="图片 8"/>
          <p:cNvPicPr>
            <a:picLocks noChangeAspect="1" noChangeArrowheads="1"/>
          </p:cNvPicPr>
          <p:nvPr/>
        </p:nvPicPr>
        <p:blipFill>
          <a:blip r:embed="rId4"/>
          <a:srcRect l="26041" t="25726" r="57805" b="60260"/>
          <a:stretch>
            <a:fillRect/>
          </a:stretch>
        </p:blipFill>
        <p:spPr bwMode="auto">
          <a:xfrm rot="950758">
            <a:off x="-144066" y="457201"/>
            <a:ext cx="1312070" cy="2276475"/>
          </a:xfrm>
          <a:prstGeom prst="rect">
            <a:avLst/>
          </a:prstGeom>
          <a:noFill/>
          <a:ln w="9525">
            <a:noFill/>
            <a:miter lim="800000"/>
            <a:headEnd/>
            <a:tailEnd/>
          </a:ln>
        </p:spPr>
      </p:pic>
      <p:pic>
        <p:nvPicPr>
          <p:cNvPr id="10" name="图片 2"/>
          <p:cNvPicPr>
            <a:picLocks noChangeAspect="1" noChangeArrowheads="1"/>
          </p:cNvPicPr>
          <p:nvPr/>
        </p:nvPicPr>
        <p:blipFill>
          <a:blip r:embed="rId5" cstate="print"/>
          <a:srcRect/>
          <a:stretch>
            <a:fillRect/>
          </a:stretch>
        </p:blipFill>
        <p:spPr bwMode="auto">
          <a:xfrm>
            <a:off x="5463779" y="2930525"/>
            <a:ext cx="3701653" cy="3854450"/>
          </a:xfrm>
          <a:prstGeom prst="rect">
            <a:avLst/>
          </a:prstGeom>
          <a:noFill/>
          <a:ln w="9525">
            <a:noFill/>
            <a:miter lim="800000"/>
            <a:headEnd/>
            <a:tailEnd/>
          </a:ln>
        </p:spPr>
      </p:pic>
      <p:pic>
        <p:nvPicPr>
          <p:cNvPr id="14" name="图片 2"/>
          <p:cNvPicPr>
            <a:picLocks noChangeAspect="1" noChangeArrowheads="1"/>
          </p:cNvPicPr>
          <p:nvPr/>
        </p:nvPicPr>
        <p:blipFill>
          <a:blip r:embed="rId6"/>
          <a:srcRect/>
          <a:stretch>
            <a:fillRect/>
          </a:stretch>
        </p:blipFill>
        <p:spPr bwMode="auto">
          <a:xfrm>
            <a:off x="0" y="2930526"/>
            <a:ext cx="4867275" cy="3927475"/>
          </a:xfrm>
          <a:prstGeom prst="rect">
            <a:avLst/>
          </a:prstGeom>
          <a:noFill/>
          <a:ln w="9525">
            <a:noFill/>
            <a:miter lim="800000"/>
            <a:headEnd/>
            <a:tailEnd/>
          </a:ln>
        </p:spPr>
      </p:pic>
      <p:sp>
        <p:nvSpPr>
          <p:cNvPr id="11" name="TextBox 10"/>
          <p:cNvSpPr txBox="1"/>
          <p:nvPr/>
        </p:nvSpPr>
        <p:spPr>
          <a:xfrm>
            <a:off x="0" y="446488"/>
            <a:ext cx="9144000" cy="488995"/>
          </a:xfrm>
          <a:prstGeom prst="rect">
            <a:avLst/>
          </a:prstGeom>
          <a:noFill/>
        </p:spPr>
        <p:txBody>
          <a:bodyPr wrap="square" lIns="57547" tIns="28773" rIns="57547" bIns="28773" rtlCol="0">
            <a:spAutoFit/>
          </a:bodyPr>
          <a:lstStyle/>
          <a:p>
            <a:pPr algn="ctr"/>
            <a:r>
              <a:rPr lang="en-US" sz="2800" b="1" dirty="0" err="1">
                <a:solidFill>
                  <a:srgbClr val="0000FF"/>
                </a:solidFill>
                <a:latin typeface="Times New Roman" pitchFamily="18" charset="0"/>
                <a:cs typeface="Times New Roman" pitchFamily="18" charset="0"/>
              </a:rPr>
              <a:t>Thứ</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Tư</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ngày</a:t>
            </a:r>
            <a:r>
              <a:rPr lang="en-US" sz="2800" b="1" dirty="0">
                <a:solidFill>
                  <a:srgbClr val="0000FF"/>
                </a:solidFill>
                <a:latin typeface="Times New Roman" pitchFamily="18" charset="0"/>
                <a:cs typeface="Times New Roman" pitchFamily="18" charset="0"/>
              </a:rPr>
              <a:t> 9 </a:t>
            </a:r>
            <a:r>
              <a:rPr lang="en-US" sz="2800" b="1" dirty="0" err="1">
                <a:solidFill>
                  <a:srgbClr val="0000FF"/>
                </a:solidFill>
                <a:latin typeface="Times New Roman" pitchFamily="18" charset="0"/>
                <a:cs typeface="Times New Roman" pitchFamily="18" charset="0"/>
              </a:rPr>
              <a:t>tháng</a:t>
            </a:r>
            <a:r>
              <a:rPr lang="en-US" sz="2800" b="1" dirty="0">
                <a:solidFill>
                  <a:srgbClr val="0000FF"/>
                </a:solidFill>
                <a:latin typeface="Times New Roman" pitchFamily="18" charset="0"/>
                <a:cs typeface="Times New Roman" pitchFamily="18" charset="0"/>
              </a:rPr>
              <a:t> 10 </a:t>
            </a:r>
            <a:r>
              <a:rPr lang="en-US" sz="2800" b="1" dirty="0" err="1">
                <a:solidFill>
                  <a:srgbClr val="0000FF"/>
                </a:solidFill>
                <a:latin typeface="Times New Roman" pitchFamily="18" charset="0"/>
                <a:cs typeface="Times New Roman" pitchFamily="18" charset="0"/>
              </a:rPr>
              <a:t>năm</a:t>
            </a:r>
            <a:r>
              <a:rPr lang="en-US" sz="2800" b="1" dirty="0">
                <a:solidFill>
                  <a:srgbClr val="0000FF"/>
                </a:solidFill>
                <a:latin typeface="Times New Roman" pitchFamily="18" charset="0"/>
                <a:cs typeface="Times New Roman" pitchFamily="18" charset="0"/>
              </a:rPr>
              <a:t> 2024</a:t>
            </a:r>
            <a:endParaRPr lang="vi-VN" sz="2800" b="1" dirty="0">
              <a:solidFill>
                <a:srgbClr val="0000FF"/>
              </a:solidFill>
              <a:latin typeface="Times New Roman" pitchFamily="18" charset="0"/>
              <a:cs typeface="Times New Roman" pitchFamily="18" charset="0"/>
            </a:endParaRPr>
          </a:p>
        </p:txBody>
      </p:sp>
      <p:sp>
        <p:nvSpPr>
          <p:cNvPr id="12" name="TextBox 11"/>
          <p:cNvSpPr txBox="1"/>
          <p:nvPr/>
        </p:nvSpPr>
        <p:spPr>
          <a:xfrm>
            <a:off x="0" y="928670"/>
            <a:ext cx="9144000" cy="488995"/>
          </a:xfrm>
          <a:prstGeom prst="rect">
            <a:avLst/>
          </a:prstGeom>
          <a:noFill/>
        </p:spPr>
        <p:txBody>
          <a:bodyPr wrap="square" lIns="57547" tIns="28773" rIns="57547" bIns="28773" rtlCol="0">
            <a:spAutoFit/>
          </a:bodyPr>
          <a:lstStyle/>
          <a:p>
            <a:pPr algn="ctr"/>
            <a:r>
              <a:rPr lang="en-US" sz="2800" b="1" dirty="0" err="1">
                <a:solidFill>
                  <a:srgbClr val="0000FF"/>
                </a:solidFill>
                <a:latin typeface="Times New Roman" pitchFamily="18" charset="0"/>
                <a:cs typeface="Times New Roman" pitchFamily="18" charset="0"/>
              </a:rPr>
              <a:t>Toán</a:t>
            </a:r>
            <a:endParaRPr lang="vi-VN" sz="2800" b="1" dirty="0">
              <a:solidFill>
                <a:srgbClr val="0000FF"/>
              </a:solidFill>
              <a:latin typeface="Times New Roman" pitchFamily="18" charset="0"/>
              <a:cs typeface="Times New Roman" pitchFamily="18" charset="0"/>
            </a:endParaRPr>
          </a:p>
        </p:txBody>
      </p:sp>
      <p:sp>
        <p:nvSpPr>
          <p:cNvPr id="15" name="TextBox 14"/>
          <p:cNvSpPr txBox="1"/>
          <p:nvPr/>
        </p:nvSpPr>
        <p:spPr>
          <a:xfrm>
            <a:off x="2143108" y="2214554"/>
            <a:ext cx="3676652" cy="1462545"/>
          </a:xfrm>
          <a:prstGeom prst="rect">
            <a:avLst/>
          </a:prstGeom>
          <a:noFill/>
        </p:spPr>
        <p:txBody>
          <a:bodyPr wrap="square" lIns="76800" tIns="38400" rIns="76800" bIns="38400" rtlCol="0">
            <a:spAutoFit/>
          </a:bodyPr>
          <a:lstStyle/>
          <a:p>
            <a:pPr defTabSz="768020">
              <a:buClr>
                <a:srgbClr val="000000"/>
              </a:buClr>
              <a:defRPr/>
            </a:pPr>
            <a:r>
              <a:rPr lang="en-US" sz="4500" b="1" kern="0" dirty="0">
                <a:ln>
                  <a:solidFill>
                    <a:srgbClr val="00FFFF"/>
                  </a:solidFill>
                </a:ln>
                <a:solidFill>
                  <a:srgbClr val="0070C0"/>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latin typeface="UVF Mussica Swash" panose="04000000000000000000" pitchFamily="82" charset="0"/>
                <a:ea typeface="Pompiere"/>
                <a:cs typeface="Pompiere"/>
                <a:sym typeface="Pompiere"/>
              </a:rPr>
              <a:t> </a:t>
            </a:r>
            <a:r>
              <a:rPr lang="en-US" sz="4500" b="1" kern="0" dirty="0">
                <a:ln>
                  <a:solidFill>
                    <a:srgbClr val="00FFFF"/>
                  </a:solidFill>
                </a:ln>
                <a:solidFill>
                  <a:srgbClr val="0070C0"/>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latin typeface="Times New Roman" panose="02020603050405020304" pitchFamily="18" charset="0"/>
                <a:ea typeface="Pompiere"/>
                <a:cs typeface="Times New Roman" panose="02020603050405020304" pitchFamily="18" charset="0"/>
                <a:sym typeface="Pompiere"/>
              </a:rPr>
              <a:t>KHỞI ĐỘNG</a:t>
            </a:r>
          </a:p>
          <a:p>
            <a:endParaRPr lang="vi-VN" sz="4500" dirty="0"/>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par>
                                <p:cTn id="17" presetID="6" presetClass="entr" presetSubtype="16" fill="hold" nodeType="with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animEffect transition="in" filter="circle(in)">
                                      <p:cBhvr>
                                        <p:cTn id="19" dur="1250"/>
                                        <p:tgtEl>
                                          <p:spTgt spid="15">
                                            <p:txEl>
                                              <p:pRg st="0" end="0"/>
                                            </p:txEl>
                                          </p:spTgt>
                                        </p:tgtEl>
                                      </p:cBhvr>
                                    </p:animEffect>
                                  </p:childTnLst>
                                </p:cTn>
                              </p:par>
                              <p:par>
                                <p:cTn id="20" presetID="31"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fltVal val="0"/>
                                          </p:val>
                                        </p:tav>
                                        <p:tav tm="100000">
                                          <p:val>
                                            <p:strVal val="#ppt_w"/>
                                          </p:val>
                                        </p:tav>
                                      </p:tavLst>
                                    </p:anim>
                                    <p:anim calcmode="lin" valueType="num">
                                      <p:cBhvr>
                                        <p:cTn id="23" dur="1000" fill="hold"/>
                                        <p:tgtEl>
                                          <p:spTgt spid="15"/>
                                        </p:tgtEl>
                                        <p:attrNameLst>
                                          <p:attrName>ppt_h</p:attrName>
                                        </p:attrNameLst>
                                      </p:cBhvr>
                                      <p:tavLst>
                                        <p:tav tm="0">
                                          <p:val>
                                            <p:fltVal val="0"/>
                                          </p:val>
                                        </p:tav>
                                        <p:tav tm="100000">
                                          <p:val>
                                            <p:strVal val="#ppt_h"/>
                                          </p:val>
                                        </p:tav>
                                      </p:tavLst>
                                    </p:anim>
                                    <p:anim calcmode="lin" valueType="num">
                                      <p:cBhvr>
                                        <p:cTn id="24" dur="1000" fill="hold"/>
                                        <p:tgtEl>
                                          <p:spTgt spid="15"/>
                                        </p:tgtEl>
                                        <p:attrNameLst>
                                          <p:attrName>style.rotation</p:attrName>
                                        </p:attrNameLst>
                                      </p:cBhvr>
                                      <p:tavLst>
                                        <p:tav tm="0">
                                          <p:val>
                                            <p:fltVal val="90"/>
                                          </p:val>
                                        </p:tav>
                                        <p:tav tm="100000">
                                          <p:val>
                                            <p:fltVal val="0"/>
                                          </p:val>
                                        </p:tav>
                                      </p:tavLst>
                                    </p:anim>
                                    <p:animEffect transition="in" filter="fade">
                                      <p:cBhvr>
                                        <p:cTn id="2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488995"/>
          </a:xfrm>
          <a:prstGeom prst="rect">
            <a:avLst/>
          </a:prstGeom>
          <a:noFill/>
        </p:spPr>
        <p:txBody>
          <a:bodyPr wrap="square" lIns="57547" tIns="28773" rIns="57547" bIns="28773" rtlCol="0">
            <a:spAutoFit/>
          </a:bodyPr>
          <a:lstStyle/>
          <a:p>
            <a:pPr algn="ctr"/>
            <a:r>
              <a:rPr lang="en-US" sz="2800" b="1" dirty="0" err="1">
                <a:solidFill>
                  <a:srgbClr val="0000FF"/>
                </a:solidFill>
                <a:latin typeface="Times New Roman" pitchFamily="18" charset="0"/>
                <a:cs typeface="Times New Roman" pitchFamily="18" charset="0"/>
              </a:rPr>
              <a:t>Thứ</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Tư</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ngày</a:t>
            </a:r>
            <a:r>
              <a:rPr lang="en-US" sz="2800" b="1" dirty="0">
                <a:solidFill>
                  <a:srgbClr val="0000FF"/>
                </a:solidFill>
                <a:latin typeface="Times New Roman" pitchFamily="18" charset="0"/>
                <a:cs typeface="Times New Roman" pitchFamily="18" charset="0"/>
              </a:rPr>
              <a:t> 9 </a:t>
            </a:r>
            <a:r>
              <a:rPr lang="en-US" sz="2800" b="1" dirty="0" err="1">
                <a:solidFill>
                  <a:srgbClr val="0000FF"/>
                </a:solidFill>
                <a:latin typeface="Times New Roman" pitchFamily="18" charset="0"/>
                <a:cs typeface="Times New Roman" pitchFamily="18" charset="0"/>
              </a:rPr>
              <a:t>tháng</a:t>
            </a:r>
            <a:r>
              <a:rPr lang="en-US" sz="2800" b="1" dirty="0">
                <a:solidFill>
                  <a:srgbClr val="0000FF"/>
                </a:solidFill>
                <a:latin typeface="Times New Roman" pitchFamily="18" charset="0"/>
                <a:cs typeface="Times New Roman" pitchFamily="18" charset="0"/>
              </a:rPr>
              <a:t> 10 </a:t>
            </a:r>
            <a:r>
              <a:rPr lang="en-US" sz="2800" b="1" dirty="0" err="1">
                <a:solidFill>
                  <a:srgbClr val="0000FF"/>
                </a:solidFill>
                <a:latin typeface="Times New Roman" pitchFamily="18" charset="0"/>
                <a:cs typeface="Times New Roman" pitchFamily="18" charset="0"/>
              </a:rPr>
              <a:t>năm</a:t>
            </a:r>
            <a:r>
              <a:rPr lang="en-US" sz="2800" b="1" dirty="0">
                <a:solidFill>
                  <a:srgbClr val="0000FF"/>
                </a:solidFill>
                <a:latin typeface="Times New Roman" pitchFamily="18" charset="0"/>
                <a:cs typeface="Times New Roman" pitchFamily="18" charset="0"/>
              </a:rPr>
              <a:t> 2024</a:t>
            </a:r>
            <a:endParaRPr lang="vi-VN" sz="2800" b="1" dirty="0">
              <a:solidFill>
                <a:srgbClr val="0000FF"/>
              </a:solidFill>
              <a:latin typeface="Times New Roman" pitchFamily="18" charset="0"/>
              <a:cs typeface="Times New Roman" pitchFamily="18" charset="0"/>
            </a:endParaRPr>
          </a:p>
        </p:txBody>
      </p:sp>
      <p:sp>
        <p:nvSpPr>
          <p:cNvPr id="5" name="TextBox 4"/>
          <p:cNvSpPr txBox="1"/>
          <p:nvPr/>
        </p:nvSpPr>
        <p:spPr>
          <a:xfrm>
            <a:off x="0" y="428604"/>
            <a:ext cx="9144000" cy="488995"/>
          </a:xfrm>
          <a:prstGeom prst="rect">
            <a:avLst/>
          </a:prstGeom>
          <a:noFill/>
        </p:spPr>
        <p:txBody>
          <a:bodyPr wrap="square" lIns="57547" tIns="28773" rIns="57547" bIns="28773" rtlCol="0">
            <a:spAutoFit/>
          </a:bodyPr>
          <a:lstStyle/>
          <a:p>
            <a:pPr algn="ctr"/>
            <a:r>
              <a:rPr lang="en-US" sz="2800" b="1" dirty="0" err="1">
                <a:solidFill>
                  <a:srgbClr val="0000FF"/>
                </a:solidFill>
                <a:latin typeface="Times New Roman" pitchFamily="18" charset="0"/>
                <a:cs typeface="Times New Roman" pitchFamily="18" charset="0"/>
              </a:rPr>
              <a:t>Toán</a:t>
            </a:r>
            <a:endParaRPr lang="vi-VN" sz="2800" b="1" dirty="0">
              <a:solidFill>
                <a:srgbClr val="0000FF"/>
              </a:solidFill>
              <a:latin typeface="Times New Roman" pitchFamily="18" charset="0"/>
              <a:cs typeface="Times New Roman" pitchFamily="18" charset="0"/>
            </a:endParaRPr>
          </a:p>
        </p:txBody>
      </p:sp>
      <p:sp>
        <p:nvSpPr>
          <p:cNvPr id="6" name="TextBox 5"/>
          <p:cNvSpPr txBox="1"/>
          <p:nvPr/>
        </p:nvSpPr>
        <p:spPr>
          <a:xfrm>
            <a:off x="0" y="857232"/>
            <a:ext cx="9144000" cy="954107"/>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10. </a:t>
            </a:r>
            <a:r>
              <a:rPr lang="en-US" sz="2800" b="1" dirty="0" err="1">
                <a:solidFill>
                  <a:srgbClr val="FF0000"/>
                </a:solidFill>
                <a:latin typeface="Times New Roman" pitchFamily="18" charset="0"/>
                <a:cs typeface="Times New Roman" pitchFamily="18" charset="0"/>
              </a:rPr>
              <a:t>Số</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có</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sáu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chữ</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số</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Số</a:t>
            </a:r>
            <a:r>
              <a:rPr lang="en-US" sz="2800" b="1" dirty="0">
                <a:solidFill>
                  <a:srgbClr val="FF0000"/>
                </a:solidFill>
                <a:latin typeface="Times New Roman" pitchFamily="18" charset="0"/>
                <a:cs typeface="Times New Roman" pitchFamily="18" charset="0"/>
              </a:rPr>
              <a:t> 1 000 000 .</a:t>
            </a:r>
          </a:p>
          <a:p>
            <a:pPr algn="ctr"/>
            <a:r>
              <a:rPr lang="en-US" sz="2800" b="1" dirty="0" err="1">
                <a:solidFill>
                  <a:srgbClr val="FF0000"/>
                </a:solidFill>
                <a:latin typeface="Times New Roman" pitchFamily="18" charset="0"/>
                <a:cs typeface="Times New Roman" pitchFamily="18" charset="0"/>
              </a:rPr>
              <a:t>Tiết</a:t>
            </a:r>
            <a:r>
              <a:rPr lang="en-US" sz="2800" b="1" dirty="0">
                <a:solidFill>
                  <a:srgbClr val="FF0000"/>
                </a:solidFill>
                <a:latin typeface="Times New Roman" pitchFamily="18" charset="0"/>
                <a:cs typeface="Times New Roman" pitchFamily="18" charset="0"/>
              </a:rPr>
              <a:t> 2. </a:t>
            </a:r>
            <a:r>
              <a:rPr lang="en-US" sz="2800" b="1" dirty="0" err="1">
                <a:solidFill>
                  <a:srgbClr val="FF0000"/>
                </a:solidFill>
                <a:latin typeface="Times New Roman" pitchFamily="18" charset="0"/>
                <a:cs typeface="Times New Roman" pitchFamily="18" charset="0"/>
              </a:rPr>
              <a:t>Số</a:t>
            </a:r>
            <a:r>
              <a:rPr lang="en-US" sz="2800" b="1" dirty="0">
                <a:solidFill>
                  <a:srgbClr val="FF0000"/>
                </a:solidFill>
                <a:latin typeface="Times New Roman" pitchFamily="18" charset="0"/>
                <a:cs typeface="Times New Roman" pitchFamily="18" charset="0"/>
              </a:rPr>
              <a:t> 1 000 000</a:t>
            </a:r>
            <a:endParaRPr lang="vi-VN" sz="2800" b="1" dirty="0">
              <a:solidFill>
                <a:srgbClr val="FF0000"/>
              </a:solidFill>
              <a:latin typeface="Times New Roman" pitchFamily="18" charset="0"/>
              <a:cs typeface="Times New Roman" pitchFamily="18" charset="0"/>
            </a:endParaRPr>
          </a:p>
        </p:txBody>
      </p:sp>
      <p:pic>
        <p:nvPicPr>
          <p:cNvPr id="7" name="Picture 6">
            <a:extLst>
              <a:ext uri="{FF2B5EF4-FFF2-40B4-BE49-F238E27FC236}">
                <a16:creationId xmlns:a16="http://schemas.microsoft.com/office/drawing/2014/main" id="{FD7AD18E-9480-FAF8-9C4A-7C4625157A15}"/>
              </a:ext>
            </a:extLst>
          </p:cNvPr>
          <p:cNvPicPr>
            <a:picLocks noChangeAspect="1"/>
          </p:cNvPicPr>
          <p:nvPr/>
        </p:nvPicPr>
        <p:blipFill>
          <a:blip r:embed="rId2" cstate="print"/>
          <a:stretch>
            <a:fillRect/>
          </a:stretch>
        </p:blipFill>
        <p:spPr>
          <a:xfrm>
            <a:off x="0" y="1142984"/>
            <a:ext cx="2009580" cy="1339720"/>
          </a:xfrm>
          <a:prstGeom prst="rect">
            <a:avLst/>
          </a:prstGeom>
        </p:spPr>
      </p:pic>
      <p:pic>
        <p:nvPicPr>
          <p:cNvPr id="8" name="Picture 7">
            <a:extLst>
              <a:ext uri="{FF2B5EF4-FFF2-40B4-BE49-F238E27FC236}">
                <a16:creationId xmlns:a16="http://schemas.microsoft.com/office/drawing/2014/main" id="{72884EC7-6809-667A-2D66-CC9E91E6626B}"/>
              </a:ext>
            </a:extLst>
          </p:cNvPr>
          <p:cNvPicPr>
            <a:picLocks noChangeAspect="1"/>
          </p:cNvPicPr>
          <p:nvPr/>
        </p:nvPicPr>
        <p:blipFill>
          <a:blip r:embed="rId3"/>
          <a:stretch>
            <a:fillRect/>
          </a:stretch>
        </p:blipFill>
        <p:spPr>
          <a:xfrm>
            <a:off x="2498717" y="1834186"/>
            <a:ext cx="6500858" cy="26432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p:cNvSpPr txBox="1"/>
          <p:nvPr/>
        </p:nvSpPr>
        <p:spPr>
          <a:xfrm>
            <a:off x="2498717" y="4465993"/>
            <a:ext cx="6357982" cy="523220"/>
          </a:xfrm>
          <a:prstGeom prst="rect">
            <a:avLst/>
          </a:prstGeom>
          <a:noFill/>
        </p:spPr>
        <p:txBody>
          <a:bodyPr wrap="square" rtlCol="0">
            <a:spAutoFit/>
          </a:bodyPr>
          <a:lstStyle/>
          <a:p>
            <a:pPr algn="ctr"/>
            <a:r>
              <a:rPr lang="en-US" sz="2800" b="1" dirty="0" err="1">
                <a:solidFill>
                  <a:srgbClr val="008000"/>
                </a:solidFill>
                <a:latin typeface="Times New Roman" pitchFamily="18" charset="0"/>
                <a:ea typeface="Cambria" panose="02040503050406030204" pitchFamily="18" charset="0"/>
                <a:cs typeface="Times New Roman" pitchFamily="18" charset="0"/>
              </a:rPr>
              <a:t>Một</a:t>
            </a:r>
            <a:r>
              <a:rPr lang="en-US" sz="2800" b="1" dirty="0">
                <a:solidFill>
                  <a:srgbClr val="008000"/>
                </a:solidFill>
                <a:latin typeface="Times New Roman" pitchFamily="18" charset="0"/>
                <a:ea typeface="Cambria" panose="02040503050406030204" pitchFamily="18" charset="0"/>
                <a:cs typeface="Times New Roman" pitchFamily="18" charset="0"/>
              </a:rPr>
              <a:t> </a:t>
            </a:r>
            <a:r>
              <a:rPr lang="en-US" sz="2800" b="1" dirty="0" err="1">
                <a:solidFill>
                  <a:srgbClr val="008000"/>
                </a:solidFill>
                <a:latin typeface="Times New Roman" pitchFamily="18" charset="0"/>
                <a:ea typeface="Cambria" panose="02040503050406030204" pitchFamily="18" charset="0"/>
                <a:cs typeface="Times New Roman" pitchFamily="18" charset="0"/>
              </a:rPr>
              <a:t>triệu</a:t>
            </a:r>
            <a:r>
              <a:rPr lang="en-US" sz="2800" b="1" dirty="0">
                <a:solidFill>
                  <a:srgbClr val="008000"/>
                </a:solidFill>
                <a:latin typeface="Times New Roman" pitchFamily="18" charset="0"/>
                <a:ea typeface="Cambria" panose="02040503050406030204" pitchFamily="18" charset="0"/>
                <a:cs typeface="Times New Roman" pitchFamily="18" charset="0"/>
              </a:rPr>
              <a:t> </a:t>
            </a:r>
            <a:r>
              <a:rPr lang="en-US" sz="2800" b="1" dirty="0" err="1">
                <a:solidFill>
                  <a:srgbClr val="008000"/>
                </a:solidFill>
                <a:latin typeface="Times New Roman" pitchFamily="18" charset="0"/>
                <a:ea typeface="Cambria" panose="02040503050406030204" pitchFamily="18" charset="0"/>
                <a:cs typeface="Times New Roman" pitchFamily="18" charset="0"/>
              </a:rPr>
              <a:t>viết</a:t>
            </a:r>
            <a:r>
              <a:rPr lang="en-US" sz="2800" b="1" dirty="0">
                <a:solidFill>
                  <a:srgbClr val="008000"/>
                </a:solidFill>
                <a:latin typeface="Times New Roman" pitchFamily="18" charset="0"/>
                <a:ea typeface="Cambria" panose="02040503050406030204" pitchFamily="18" charset="0"/>
                <a:cs typeface="Times New Roman" pitchFamily="18" charset="0"/>
              </a:rPr>
              <a:t> </a:t>
            </a:r>
            <a:r>
              <a:rPr lang="en-US" sz="2800" b="1" dirty="0" err="1">
                <a:solidFill>
                  <a:srgbClr val="008000"/>
                </a:solidFill>
                <a:latin typeface="Times New Roman" pitchFamily="18" charset="0"/>
                <a:ea typeface="Cambria" panose="02040503050406030204" pitchFamily="18" charset="0"/>
                <a:cs typeface="Times New Roman" pitchFamily="18" charset="0"/>
              </a:rPr>
              <a:t>là</a:t>
            </a:r>
            <a:r>
              <a:rPr lang="en-US" sz="2800" b="1" dirty="0">
                <a:solidFill>
                  <a:srgbClr val="008000"/>
                </a:solidFill>
                <a:latin typeface="Times New Roman" pitchFamily="18" charset="0"/>
                <a:ea typeface="Cambria" panose="02040503050406030204" pitchFamily="18" charset="0"/>
                <a:cs typeface="Times New Roman" pitchFamily="18" charset="0"/>
              </a:rPr>
              <a:t>:  1 000 000.</a:t>
            </a:r>
          </a:p>
        </p:txBody>
      </p:sp>
      <p:grpSp>
        <p:nvGrpSpPr>
          <p:cNvPr id="10" name="Group 26">
            <a:extLst>
              <a:ext uri="{FF2B5EF4-FFF2-40B4-BE49-F238E27FC236}">
                <a16:creationId xmlns:a16="http://schemas.microsoft.com/office/drawing/2014/main" id="{2B88D73E-DD7F-3A74-2B1A-282DFA88358A}"/>
              </a:ext>
            </a:extLst>
          </p:cNvPr>
          <p:cNvGrpSpPr/>
          <p:nvPr/>
        </p:nvGrpSpPr>
        <p:grpSpPr>
          <a:xfrm>
            <a:off x="0" y="4929198"/>
            <a:ext cx="8806161" cy="287676"/>
            <a:chOff x="1551398" y="2024009"/>
            <a:chExt cx="9061806" cy="287676"/>
          </a:xfrm>
        </p:grpSpPr>
        <p:cxnSp>
          <p:nvCxnSpPr>
            <p:cNvPr id="11" name="Straight Arrow Connector 10">
              <a:extLst>
                <a:ext uri="{FF2B5EF4-FFF2-40B4-BE49-F238E27FC236}">
                  <a16:creationId xmlns:a16="http://schemas.microsoft.com/office/drawing/2014/main" id="{36034903-5D14-108A-0468-149443CFBA46}"/>
                </a:ext>
              </a:extLst>
            </p:cNvPr>
            <p:cNvCxnSpPr>
              <a:cxnSpLocks/>
            </p:cNvCxnSpPr>
            <p:nvPr/>
          </p:nvCxnSpPr>
          <p:spPr>
            <a:xfrm>
              <a:off x="1551398" y="2178121"/>
              <a:ext cx="9061806" cy="0"/>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6F27753B-160A-CDDC-CB3D-2103CC71C8C8}"/>
                </a:ext>
              </a:extLst>
            </p:cNvPr>
            <p:cNvCxnSpPr/>
            <p:nvPr/>
          </p:nvCxnSpPr>
          <p:spPr>
            <a:xfrm>
              <a:off x="2517169" y="2034283"/>
              <a:ext cx="0" cy="2774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E35EAEB-20BE-CFDF-4C4F-E725C3F5FE35}"/>
                </a:ext>
              </a:extLst>
            </p:cNvPr>
            <p:cNvCxnSpPr/>
            <p:nvPr/>
          </p:nvCxnSpPr>
          <p:spPr>
            <a:xfrm>
              <a:off x="4756936" y="2034283"/>
              <a:ext cx="0" cy="2774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4C27C1C-835C-D1EE-293B-A8C9A3698F69}"/>
                </a:ext>
              </a:extLst>
            </p:cNvPr>
            <p:cNvCxnSpPr/>
            <p:nvPr/>
          </p:nvCxnSpPr>
          <p:spPr>
            <a:xfrm>
              <a:off x="7109718" y="2024009"/>
              <a:ext cx="0" cy="2774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364A775-309B-05D8-32F1-00DFF13C86AB}"/>
                </a:ext>
              </a:extLst>
            </p:cNvPr>
            <p:cNvCxnSpPr/>
            <p:nvPr/>
          </p:nvCxnSpPr>
          <p:spPr>
            <a:xfrm>
              <a:off x="9400855" y="2024009"/>
              <a:ext cx="0" cy="2774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AB53E05B-2ABC-5B65-3E6B-BC4E8E53C877}"/>
              </a:ext>
            </a:extLst>
          </p:cNvPr>
          <p:cNvSpPr txBox="1"/>
          <p:nvPr/>
        </p:nvSpPr>
        <p:spPr>
          <a:xfrm>
            <a:off x="0" y="5214950"/>
            <a:ext cx="2206533" cy="523220"/>
          </a:xfrm>
          <a:prstGeom prst="rect">
            <a:avLst/>
          </a:prstGeom>
          <a:noFill/>
        </p:spPr>
        <p:txBody>
          <a:bodyPr wrap="square" rtlCol="0">
            <a:spAutoFit/>
          </a:bodyPr>
          <a:lstStyle/>
          <a:p>
            <a:r>
              <a:rPr lang="en-US" sz="2800" b="1" dirty="0">
                <a:solidFill>
                  <a:srgbClr val="0000FF"/>
                </a:solidFill>
                <a:latin typeface="Arial" pitchFamily="34" charset="0"/>
                <a:cs typeface="Arial" pitchFamily="34" charset="0"/>
              </a:rPr>
              <a:t>999 999 997</a:t>
            </a:r>
          </a:p>
        </p:txBody>
      </p:sp>
      <p:sp>
        <p:nvSpPr>
          <p:cNvPr id="17" name="TextBox 16">
            <a:extLst>
              <a:ext uri="{FF2B5EF4-FFF2-40B4-BE49-F238E27FC236}">
                <a16:creationId xmlns:a16="http://schemas.microsoft.com/office/drawing/2014/main" id="{CB5BAAA7-92A7-9A4A-7821-2B390246AC3D}"/>
              </a:ext>
            </a:extLst>
          </p:cNvPr>
          <p:cNvSpPr txBox="1"/>
          <p:nvPr/>
        </p:nvSpPr>
        <p:spPr>
          <a:xfrm>
            <a:off x="2143108" y="5500702"/>
            <a:ext cx="2206533" cy="523220"/>
          </a:xfrm>
          <a:prstGeom prst="rect">
            <a:avLst/>
          </a:prstGeom>
          <a:noFill/>
        </p:spPr>
        <p:txBody>
          <a:bodyPr wrap="square" rtlCol="0">
            <a:spAutoFit/>
          </a:bodyPr>
          <a:lstStyle/>
          <a:p>
            <a:r>
              <a:rPr lang="en-US" sz="2800" b="1" dirty="0">
                <a:solidFill>
                  <a:srgbClr val="0000FF"/>
                </a:solidFill>
                <a:latin typeface="Arial" pitchFamily="34" charset="0"/>
                <a:cs typeface="Arial" pitchFamily="34" charset="0"/>
              </a:rPr>
              <a:t>999 999 998</a:t>
            </a:r>
          </a:p>
        </p:txBody>
      </p:sp>
      <p:sp>
        <p:nvSpPr>
          <p:cNvPr id="18" name="TextBox 17">
            <a:extLst>
              <a:ext uri="{FF2B5EF4-FFF2-40B4-BE49-F238E27FC236}">
                <a16:creationId xmlns:a16="http://schemas.microsoft.com/office/drawing/2014/main" id="{FE05ECC7-17F2-4353-6B23-9262A750736B}"/>
              </a:ext>
            </a:extLst>
          </p:cNvPr>
          <p:cNvSpPr txBox="1"/>
          <p:nvPr/>
        </p:nvSpPr>
        <p:spPr>
          <a:xfrm>
            <a:off x="4500562" y="5143512"/>
            <a:ext cx="2206533" cy="523220"/>
          </a:xfrm>
          <a:prstGeom prst="rect">
            <a:avLst/>
          </a:prstGeom>
          <a:noFill/>
        </p:spPr>
        <p:txBody>
          <a:bodyPr wrap="square" rtlCol="0">
            <a:spAutoFit/>
          </a:bodyPr>
          <a:lstStyle/>
          <a:p>
            <a:r>
              <a:rPr lang="en-US" sz="2800" b="1" dirty="0">
                <a:solidFill>
                  <a:srgbClr val="0000FF"/>
                </a:solidFill>
                <a:latin typeface="Arial" pitchFamily="34" charset="0"/>
                <a:cs typeface="Arial" pitchFamily="34" charset="0"/>
              </a:rPr>
              <a:t>999 999 999</a:t>
            </a:r>
          </a:p>
        </p:txBody>
      </p:sp>
      <p:sp>
        <p:nvSpPr>
          <p:cNvPr id="19" name="TextBox 18">
            <a:extLst>
              <a:ext uri="{FF2B5EF4-FFF2-40B4-BE49-F238E27FC236}">
                <a16:creationId xmlns:a16="http://schemas.microsoft.com/office/drawing/2014/main" id="{80D3DA62-8DCC-3E99-7C2C-317638B593CC}"/>
              </a:ext>
            </a:extLst>
          </p:cNvPr>
          <p:cNvSpPr txBox="1"/>
          <p:nvPr/>
        </p:nvSpPr>
        <p:spPr>
          <a:xfrm>
            <a:off x="6715140" y="5357826"/>
            <a:ext cx="2643206" cy="523220"/>
          </a:xfrm>
          <a:prstGeom prst="rect">
            <a:avLst/>
          </a:prstGeom>
          <a:noFill/>
        </p:spPr>
        <p:txBody>
          <a:bodyPr wrap="square" rtlCol="0">
            <a:spAutoFit/>
          </a:bodyPr>
          <a:lstStyle/>
          <a:p>
            <a:r>
              <a:rPr lang="en-US" sz="2800" b="1" dirty="0">
                <a:solidFill>
                  <a:srgbClr val="0000FF"/>
                </a:solidFill>
                <a:latin typeface="Arial" pitchFamily="34" charset="0"/>
                <a:cs typeface="Arial" pitchFamily="34" charset="0"/>
              </a:rPr>
              <a:t>1 000 000 000</a:t>
            </a:r>
          </a:p>
        </p:txBody>
      </p:sp>
      <p:sp>
        <p:nvSpPr>
          <p:cNvPr id="21" name="TextBox 20"/>
          <p:cNvSpPr txBox="1"/>
          <p:nvPr/>
        </p:nvSpPr>
        <p:spPr>
          <a:xfrm>
            <a:off x="0" y="5903893"/>
            <a:ext cx="9144000" cy="954107"/>
          </a:xfrm>
          <a:prstGeom prst="rect">
            <a:avLst/>
          </a:prstGeom>
          <a:noFill/>
        </p:spPr>
        <p:txBody>
          <a:bodyPr wrap="square" rtlCol="0">
            <a:spAutoFit/>
          </a:bodyPr>
          <a:lstStyle/>
          <a:p>
            <a:r>
              <a:rPr lang="en-US" sz="2800" b="1" dirty="0">
                <a:solidFill>
                  <a:srgbClr val="008000"/>
                </a:solidFill>
                <a:latin typeface="Times New Roman" pitchFamily="18" charset="0"/>
                <a:ea typeface="Cambria" panose="02040503050406030204" pitchFamily="18" charset="0"/>
                <a:cs typeface="Times New Roman" pitchFamily="18" charset="0"/>
              </a:rPr>
              <a:t>* </a:t>
            </a:r>
            <a:r>
              <a:rPr lang="en-US" sz="2800" b="1" dirty="0" err="1">
                <a:solidFill>
                  <a:srgbClr val="008000"/>
                </a:solidFill>
                <a:latin typeface="Times New Roman" pitchFamily="18" charset="0"/>
                <a:ea typeface="Cambria" panose="02040503050406030204" pitchFamily="18" charset="0"/>
                <a:cs typeface="Times New Roman" pitchFamily="18" charset="0"/>
              </a:rPr>
              <a:t>Số</a:t>
            </a:r>
            <a:r>
              <a:rPr lang="en-US" sz="2800" b="1" dirty="0">
                <a:solidFill>
                  <a:srgbClr val="008000"/>
                </a:solidFill>
                <a:latin typeface="Times New Roman" pitchFamily="18" charset="0"/>
                <a:ea typeface="Cambria" panose="02040503050406030204" pitchFamily="18" charset="0"/>
                <a:cs typeface="Times New Roman" pitchFamily="18" charset="0"/>
              </a:rPr>
              <a:t> </a:t>
            </a:r>
            <a:r>
              <a:rPr lang="en-US" sz="2800" b="1" dirty="0" err="1">
                <a:solidFill>
                  <a:srgbClr val="008000"/>
                </a:solidFill>
                <a:latin typeface="Times New Roman" pitchFamily="18" charset="0"/>
                <a:ea typeface="Cambria" panose="02040503050406030204" pitchFamily="18" charset="0"/>
                <a:cs typeface="Times New Roman" pitchFamily="18" charset="0"/>
              </a:rPr>
              <a:t>liền</a:t>
            </a:r>
            <a:r>
              <a:rPr lang="en-US" sz="2800" b="1" dirty="0">
                <a:solidFill>
                  <a:srgbClr val="008000"/>
                </a:solidFill>
                <a:latin typeface="Times New Roman" pitchFamily="18" charset="0"/>
                <a:ea typeface="Cambria" panose="02040503050406030204" pitchFamily="18" charset="0"/>
                <a:cs typeface="Times New Roman" pitchFamily="18" charset="0"/>
              </a:rPr>
              <a:t> </a:t>
            </a:r>
            <a:r>
              <a:rPr lang="en-US" sz="2800" b="1" dirty="0" err="1">
                <a:solidFill>
                  <a:srgbClr val="008000"/>
                </a:solidFill>
                <a:latin typeface="Times New Roman" pitchFamily="18" charset="0"/>
                <a:ea typeface="Cambria" panose="02040503050406030204" pitchFamily="18" charset="0"/>
                <a:cs typeface="Times New Roman" pitchFamily="18" charset="0"/>
              </a:rPr>
              <a:t>sau</a:t>
            </a:r>
            <a:r>
              <a:rPr lang="en-US" sz="2800" b="1" dirty="0">
                <a:solidFill>
                  <a:srgbClr val="008000"/>
                </a:solidFill>
                <a:latin typeface="Times New Roman" pitchFamily="18" charset="0"/>
                <a:ea typeface="Cambria" panose="02040503050406030204" pitchFamily="18" charset="0"/>
                <a:cs typeface="Times New Roman" pitchFamily="18" charset="0"/>
              </a:rPr>
              <a:t> </a:t>
            </a:r>
            <a:r>
              <a:rPr lang="en-US" sz="2800" b="1" dirty="0" err="1">
                <a:solidFill>
                  <a:srgbClr val="008000"/>
                </a:solidFill>
                <a:latin typeface="Times New Roman" pitchFamily="18" charset="0"/>
                <a:ea typeface="Cambria" panose="02040503050406030204" pitchFamily="18" charset="0"/>
                <a:cs typeface="Times New Roman" pitchFamily="18" charset="0"/>
              </a:rPr>
              <a:t>số</a:t>
            </a:r>
            <a:r>
              <a:rPr lang="en-US" sz="2800" b="1" dirty="0">
                <a:solidFill>
                  <a:srgbClr val="008000"/>
                </a:solidFill>
                <a:latin typeface="Times New Roman" pitchFamily="18" charset="0"/>
                <a:ea typeface="Cambria" panose="02040503050406030204" pitchFamily="18" charset="0"/>
                <a:cs typeface="Times New Roman" pitchFamily="18" charset="0"/>
              </a:rPr>
              <a:t> 999 999 999 </a:t>
            </a:r>
            <a:r>
              <a:rPr lang="en-US" sz="2800" b="1" dirty="0" err="1">
                <a:solidFill>
                  <a:srgbClr val="008000"/>
                </a:solidFill>
                <a:latin typeface="Times New Roman" pitchFamily="18" charset="0"/>
                <a:ea typeface="Cambria" panose="02040503050406030204" pitchFamily="18" charset="0"/>
                <a:cs typeface="Times New Roman" pitchFamily="18" charset="0"/>
              </a:rPr>
              <a:t>là</a:t>
            </a:r>
            <a:r>
              <a:rPr lang="en-US" sz="2800" b="1" dirty="0">
                <a:solidFill>
                  <a:srgbClr val="008000"/>
                </a:solidFill>
                <a:latin typeface="Times New Roman" pitchFamily="18" charset="0"/>
                <a:ea typeface="Cambria" panose="02040503050406030204" pitchFamily="18" charset="0"/>
                <a:cs typeface="Times New Roman" pitchFamily="18" charset="0"/>
              </a:rPr>
              <a:t> 1 000 000. </a:t>
            </a:r>
          </a:p>
          <a:p>
            <a:pPr algn="ctr"/>
            <a:r>
              <a:rPr lang="en-US" sz="2800" b="1" dirty="0" err="1">
                <a:solidFill>
                  <a:srgbClr val="008000"/>
                </a:solidFill>
                <a:latin typeface="Times New Roman" pitchFamily="18" charset="0"/>
                <a:ea typeface="Cambria" panose="02040503050406030204" pitchFamily="18" charset="0"/>
                <a:cs typeface="Times New Roman" pitchFamily="18" charset="0"/>
              </a:rPr>
              <a:t>Đọc</a:t>
            </a:r>
            <a:r>
              <a:rPr lang="en-US" sz="2800" b="1" dirty="0">
                <a:solidFill>
                  <a:srgbClr val="008000"/>
                </a:solidFill>
                <a:latin typeface="Times New Roman" pitchFamily="18" charset="0"/>
                <a:ea typeface="Cambria" panose="02040503050406030204" pitchFamily="18" charset="0"/>
                <a:cs typeface="Times New Roman" pitchFamily="18" charset="0"/>
              </a:rPr>
              <a:t> </a:t>
            </a:r>
            <a:r>
              <a:rPr lang="en-US" sz="2800" b="1" dirty="0" err="1">
                <a:solidFill>
                  <a:srgbClr val="008000"/>
                </a:solidFill>
                <a:latin typeface="Times New Roman" pitchFamily="18" charset="0"/>
                <a:ea typeface="Cambria" panose="02040503050406030204" pitchFamily="18" charset="0"/>
                <a:cs typeface="Times New Roman" pitchFamily="18" charset="0"/>
              </a:rPr>
              <a:t>là</a:t>
            </a:r>
            <a:r>
              <a:rPr lang="en-US" sz="2800" b="1" dirty="0">
                <a:solidFill>
                  <a:srgbClr val="008000"/>
                </a:solidFill>
                <a:latin typeface="Times New Roman" pitchFamily="18" charset="0"/>
                <a:ea typeface="Cambria" panose="02040503050406030204" pitchFamily="18" charset="0"/>
                <a:cs typeface="Times New Roman" pitchFamily="18" charset="0"/>
              </a:rPr>
              <a:t>: </a:t>
            </a:r>
            <a:r>
              <a:rPr lang="en-US" sz="2800" b="1" dirty="0" err="1">
                <a:solidFill>
                  <a:srgbClr val="008000"/>
                </a:solidFill>
                <a:latin typeface="Times New Roman" pitchFamily="18" charset="0"/>
                <a:ea typeface="Cambria" panose="02040503050406030204" pitchFamily="18" charset="0"/>
                <a:cs typeface="Times New Roman" pitchFamily="18" charset="0"/>
              </a:rPr>
              <a:t>Một</a:t>
            </a:r>
            <a:r>
              <a:rPr lang="en-US" sz="2800" b="1" dirty="0">
                <a:solidFill>
                  <a:srgbClr val="008000"/>
                </a:solidFill>
                <a:latin typeface="Times New Roman" pitchFamily="18" charset="0"/>
                <a:ea typeface="Cambria" panose="02040503050406030204" pitchFamily="18" charset="0"/>
                <a:cs typeface="Times New Roman" pitchFamily="18" charset="0"/>
              </a:rPr>
              <a:t> </a:t>
            </a:r>
            <a:r>
              <a:rPr lang="en-US" sz="2800" b="1" dirty="0" err="1">
                <a:solidFill>
                  <a:srgbClr val="008000"/>
                </a:solidFill>
                <a:latin typeface="Times New Roman" pitchFamily="18" charset="0"/>
                <a:ea typeface="Cambria" panose="02040503050406030204" pitchFamily="18" charset="0"/>
                <a:cs typeface="Times New Roman" pitchFamily="18" charset="0"/>
              </a:rPr>
              <a:t>triệu</a:t>
            </a:r>
            <a:endParaRPr lang="en-US" sz="2800" b="1" dirty="0">
              <a:solidFill>
                <a:srgbClr val="008000"/>
              </a:solidFill>
              <a:latin typeface="Times New Roman" pitchFamily="18" charset="0"/>
              <a:ea typeface="Cambria" panose="02040503050406030204" pitchFamily="18" charset="0"/>
              <a:cs typeface="Times New Roman" pitchFamily="18" charset="0"/>
            </a:endParaRPr>
          </a:p>
        </p:txBody>
      </p:sp>
      <p:sp>
        <p:nvSpPr>
          <p:cNvPr id="22" name="TextBox 21"/>
          <p:cNvSpPr txBox="1"/>
          <p:nvPr/>
        </p:nvSpPr>
        <p:spPr>
          <a:xfrm>
            <a:off x="1714480" y="2214554"/>
            <a:ext cx="642942" cy="646331"/>
          </a:xfrm>
          <a:prstGeom prst="rect">
            <a:avLst/>
          </a:prstGeom>
          <a:noFill/>
        </p:spPr>
        <p:txBody>
          <a:bodyPr wrap="square" rtlCol="0">
            <a:spAutoFit/>
          </a:bodyPr>
          <a:lstStyle/>
          <a:p>
            <a:r>
              <a:rPr lang="en-US" sz="3600" b="1" dirty="0">
                <a:solidFill>
                  <a:srgbClr val="FF0066"/>
                </a:solidFill>
                <a:latin typeface="Times New Roman" pitchFamily="18" charset="0"/>
                <a:cs typeface="Times New Roman" pitchFamily="18" charset="0"/>
              </a:rPr>
              <a:t>a. </a:t>
            </a:r>
            <a:endParaRPr lang="vi-VN" sz="3600" b="1" dirty="0">
              <a:solidFill>
                <a:srgbClr val="FF0066"/>
              </a:solidFill>
              <a:latin typeface="Times New Roman" pitchFamily="18" charset="0"/>
              <a:cs typeface="Times New Roman" pitchFamily="18" charset="0"/>
            </a:endParaRPr>
          </a:p>
        </p:txBody>
      </p:sp>
      <p:sp>
        <p:nvSpPr>
          <p:cNvPr id="23" name="TextBox 22"/>
          <p:cNvSpPr txBox="1"/>
          <p:nvPr/>
        </p:nvSpPr>
        <p:spPr>
          <a:xfrm>
            <a:off x="357158" y="4286256"/>
            <a:ext cx="642942" cy="646331"/>
          </a:xfrm>
          <a:prstGeom prst="rect">
            <a:avLst/>
          </a:prstGeom>
          <a:noFill/>
        </p:spPr>
        <p:txBody>
          <a:bodyPr wrap="square" rtlCol="0">
            <a:spAutoFit/>
          </a:bodyPr>
          <a:lstStyle/>
          <a:p>
            <a:r>
              <a:rPr lang="en-US" sz="3600" b="1" dirty="0">
                <a:solidFill>
                  <a:srgbClr val="FF0066"/>
                </a:solidFill>
                <a:latin typeface="Times New Roman" pitchFamily="18" charset="0"/>
                <a:cs typeface="Times New Roman" pitchFamily="18" charset="0"/>
              </a:rPr>
              <a:t>b. </a:t>
            </a:r>
            <a:endParaRPr lang="vi-VN" sz="3600" b="1" dirty="0">
              <a:solidFill>
                <a:srgbClr val="FF0066"/>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6"/>
                                        </p:tgtEl>
                                        <p:attrNameLst>
                                          <p:attrName>style.visibility</p:attrName>
                                        </p:attrNameLst>
                                      </p:cBhvr>
                                      <p:to>
                                        <p:strVal val="visible"/>
                                      </p:to>
                                    </p:set>
                                    <p:anim calcmode="discrete" valueType="clr">
                                      <p:cBhvr override="childStyle">
                                        <p:cTn id="7"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
                                        </p:tgtEl>
                                        <p:attrNameLst>
                                          <p:attrName>fillcolor</p:attrName>
                                        </p:attrNameLst>
                                      </p:cBhvr>
                                      <p:tavLst>
                                        <p:tav tm="0">
                                          <p:val>
                                            <p:clrVal>
                                              <a:schemeClr val="accent2"/>
                                            </p:clrVal>
                                          </p:val>
                                        </p:tav>
                                        <p:tav tm="50000">
                                          <p:val>
                                            <p:clrVal>
                                              <a:schemeClr val="hlink"/>
                                            </p:clrVal>
                                          </p:val>
                                        </p:tav>
                                      </p:tavLst>
                                    </p:anim>
                                    <p:set>
                                      <p:cBhvr>
                                        <p:cTn id="9" dur="80"/>
                                        <p:tgtEl>
                                          <p:spTgt spid="6"/>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500" fill="hold"/>
                                        <p:tgtEl>
                                          <p:spTgt spid="22"/>
                                        </p:tgtEl>
                                        <p:attrNameLst>
                                          <p:attrName>ppt_x</p:attrName>
                                        </p:attrNameLst>
                                      </p:cBhvr>
                                      <p:tavLst>
                                        <p:tav tm="0">
                                          <p:val>
                                            <p:strVal val="#ppt_x"/>
                                          </p:val>
                                        </p:tav>
                                        <p:tav tm="100000">
                                          <p:val>
                                            <p:strVal val="#ppt_x"/>
                                          </p:val>
                                        </p:tav>
                                      </p:tavLst>
                                    </p:anim>
                                    <p:anim calcmode="lin" valueType="num">
                                      <p:cBhvr additive="base">
                                        <p:cTn id="21" dur="500" fill="hold"/>
                                        <p:tgtEl>
                                          <p:spTgt spid="22"/>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7" presetClass="entr" presetSubtype="0" fill="hold" grpId="0" nodeType="clickEffect">
                                  <p:stCondLst>
                                    <p:cond delay="0"/>
                                  </p:stCondLst>
                                  <p:iterate type="lt">
                                    <p:tmPct val="50000"/>
                                  </p:iterate>
                                  <p:childTnLst>
                                    <p:set>
                                      <p:cBhvr>
                                        <p:cTn id="30" dur="1" fill="hold">
                                          <p:stCondLst>
                                            <p:cond delay="0"/>
                                          </p:stCondLst>
                                        </p:cTn>
                                        <p:tgtEl>
                                          <p:spTgt spid="9"/>
                                        </p:tgtEl>
                                        <p:attrNameLst>
                                          <p:attrName>style.visibility</p:attrName>
                                        </p:attrNameLst>
                                      </p:cBhvr>
                                      <p:to>
                                        <p:strVal val="visible"/>
                                      </p:to>
                                    </p:set>
                                    <p:anim calcmode="discrete" valueType="clr">
                                      <p:cBhvr override="childStyle">
                                        <p:cTn id="31"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9"/>
                                        </p:tgtEl>
                                        <p:attrNameLst>
                                          <p:attrName>fillcolor</p:attrName>
                                        </p:attrNameLst>
                                      </p:cBhvr>
                                      <p:tavLst>
                                        <p:tav tm="0">
                                          <p:val>
                                            <p:clrVal>
                                              <a:schemeClr val="accent2"/>
                                            </p:clrVal>
                                          </p:val>
                                        </p:tav>
                                        <p:tav tm="50000">
                                          <p:val>
                                            <p:clrVal>
                                              <a:schemeClr val="hlink"/>
                                            </p:clrVal>
                                          </p:val>
                                        </p:tav>
                                      </p:tavLst>
                                    </p:anim>
                                    <p:set>
                                      <p:cBhvr>
                                        <p:cTn id="33" dur="80"/>
                                        <p:tgtEl>
                                          <p:spTgt spid="9"/>
                                        </p:tgtEl>
                                        <p:attrNameLst>
                                          <p:attrName>fill.type</p:attrName>
                                        </p:attrNameLst>
                                      </p:cBhvr>
                                      <p:to>
                                        <p:strVal val="solid"/>
                                      </p:to>
                                    </p:se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 calcmode="lin" valueType="num">
                                      <p:cBhvr additive="base">
                                        <p:cTn id="38" dur="500" fill="hold"/>
                                        <p:tgtEl>
                                          <p:spTgt spid="23"/>
                                        </p:tgtEl>
                                        <p:attrNameLst>
                                          <p:attrName>ppt_x</p:attrName>
                                        </p:attrNameLst>
                                      </p:cBhvr>
                                      <p:tavLst>
                                        <p:tav tm="0">
                                          <p:val>
                                            <p:strVal val="#ppt_x"/>
                                          </p:val>
                                        </p:tav>
                                        <p:tav tm="100000">
                                          <p:val>
                                            <p:strVal val="#ppt_x"/>
                                          </p:val>
                                        </p:tav>
                                      </p:tavLst>
                                    </p:anim>
                                    <p:anim calcmode="lin" valueType="num">
                                      <p:cBhvr additive="base">
                                        <p:cTn id="39"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additive="base">
                                        <p:cTn id="44" dur="500" fill="hold"/>
                                        <p:tgtEl>
                                          <p:spTgt spid="10"/>
                                        </p:tgtEl>
                                        <p:attrNameLst>
                                          <p:attrName>ppt_x</p:attrName>
                                        </p:attrNameLst>
                                      </p:cBhvr>
                                      <p:tavLst>
                                        <p:tav tm="0">
                                          <p:val>
                                            <p:strVal val="#ppt_x"/>
                                          </p:val>
                                        </p:tav>
                                        <p:tav tm="100000">
                                          <p:val>
                                            <p:strVal val="#ppt_x"/>
                                          </p:val>
                                        </p:tav>
                                      </p:tavLst>
                                    </p:anim>
                                    <p:anim calcmode="lin" valueType="num">
                                      <p:cBhvr additive="base">
                                        <p:cTn id="4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additive="base">
                                        <p:cTn id="50" dur="500" fill="hold"/>
                                        <p:tgtEl>
                                          <p:spTgt spid="16"/>
                                        </p:tgtEl>
                                        <p:attrNameLst>
                                          <p:attrName>ppt_x</p:attrName>
                                        </p:attrNameLst>
                                      </p:cBhvr>
                                      <p:tavLst>
                                        <p:tav tm="0">
                                          <p:val>
                                            <p:strVal val="#ppt_x"/>
                                          </p:val>
                                        </p:tav>
                                        <p:tav tm="100000">
                                          <p:val>
                                            <p:strVal val="#ppt_x"/>
                                          </p:val>
                                        </p:tav>
                                      </p:tavLst>
                                    </p:anim>
                                    <p:anim calcmode="lin" valueType="num">
                                      <p:cBhvr additive="base">
                                        <p:cTn id="5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 calcmode="lin" valueType="num">
                                      <p:cBhvr additive="base">
                                        <p:cTn id="56" dur="500" fill="hold"/>
                                        <p:tgtEl>
                                          <p:spTgt spid="17"/>
                                        </p:tgtEl>
                                        <p:attrNameLst>
                                          <p:attrName>ppt_x</p:attrName>
                                        </p:attrNameLst>
                                      </p:cBhvr>
                                      <p:tavLst>
                                        <p:tav tm="0">
                                          <p:val>
                                            <p:strVal val="#ppt_x"/>
                                          </p:val>
                                        </p:tav>
                                        <p:tav tm="100000">
                                          <p:val>
                                            <p:strVal val="#ppt_x"/>
                                          </p:val>
                                        </p:tav>
                                      </p:tavLst>
                                    </p:anim>
                                    <p:anim calcmode="lin" valueType="num">
                                      <p:cBhvr additive="base">
                                        <p:cTn id="5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 calcmode="lin" valueType="num">
                                      <p:cBhvr additive="base">
                                        <p:cTn id="62" dur="500" fill="hold"/>
                                        <p:tgtEl>
                                          <p:spTgt spid="18"/>
                                        </p:tgtEl>
                                        <p:attrNameLst>
                                          <p:attrName>ppt_x</p:attrName>
                                        </p:attrNameLst>
                                      </p:cBhvr>
                                      <p:tavLst>
                                        <p:tav tm="0">
                                          <p:val>
                                            <p:strVal val="#ppt_x"/>
                                          </p:val>
                                        </p:tav>
                                        <p:tav tm="100000">
                                          <p:val>
                                            <p:strVal val="#ppt_x"/>
                                          </p:val>
                                        </p:tav>
                                      </p:tavLst>
                                    </p:anim>
                                    <p:anim calcmode="lin" valueType="num">
                                      <p:cBhvr additive="base">
                                        <p:cTn id="6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19"/>
                                        </p:tgtEl>
                                        <p:attrNameLst>
                                          <p:attrName>style.visibility</p:attrName>
                                        </p:attrNameLst>
                                      </p:cBhvr>
                                      <p:to>
                                        <p:strVal val="visible"/>
                                      </p:to>
                                    </p:set>
                                    <p:anim calcmode="lin" valueType="num">
                                      <p:cBhvr additive="base">
                                        <p:cTn id="68" dur="500" fill="hold"/>
                                        <p:tgtEl>
                                          <p:spTgt spid="19"/>
                                        </p:tgtEl>
                                        <p:attrNameLst>
                                          <p:attrName>ppt_x</p:attrName>
                                        </p:attrNameLst>
                                      </p:cBhvr>
                                      <p:tavLst>
                                        <p:tav tm="0">
                                          <p:val>
                                            <p:strVal val="#ppt_x"/>
                                          </p:val>
                                        </p:tav>
                                        <p:tav tm="100000">
                                          <p:val>
                                            <p:strVal val="#ppt_x"/>
                                          </p:val>
                                        </p:tav>
                                      </p:tavLst>
                                    </p:anim>
                                    <p:anim calcmode="lin" valueType="num">
                                      <p:cBhvr additive="base">
                                        <p:cTn id="6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7" presetClass="entr" presetSubtype="0" fill="hold" nodeType="clickEffect">
                                  <p:stCondLst>
                                    <p:cond delay="0"/>
                                  </p:stCondLst>
                                  <p:iterate type="lt">
                                    <p:tmPct val="50000"/>
                                  </p:iterate>
                                  <p:childTnLst>
                                    <p:set>
                                      <p:cBhvr>
                                        <p:cTn id="73" dur="1" fill="hold">
                                          <p:stCondLst>
                                            <p:cond delay="0"/>
                                          </p:stCondLst>
                                        </p:cTn>
                                        <p:tgtEl>
                                          <p:spTgt spid="21">
                                            <p:txEl>
                                              <p:pRg st="0" end="0"/>
                                            </p:txEl>
                                          </p:spTgt>
                                        </p:tgtEl>
                                        <p:attrNameLst>
                                          <p:attrName>style.visibility</p:attrName>
                                        </p:attrNameLst>
                                      </p:cBhvr>
                                      <p:to>
                                        <p:strVal val="visible"/>
                                      </p:to>
                                    </p:set>
                                    <p:anim calcmode="discrete" valueType="clr">
                                      <p:cBhvr override="childStyle">
                                        <p:cTn id="74" dur="80"/>
                                        <p:tgtEl>
                                          <p:spTgt spid="2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75" dur="80"/>
                                        <p:tgtEl>
                                          <p:spTgt spid="21">
                                            <p:txEl>
                                              <p:pRg st="0" end="0"/>
                                            </p:txEl>
                                          </p:spTgt>
                                        </p:tgtEl>
                                        <p:attrNameLst>
                                          <p:attrName>fillcolor</p:attrName>
                                        </p:attrNameLst>
                                      </p:cBhvr>
                                      <p:tavLst>
                                        <p:tav tm="0">
                                          <p:val>
                                            <p:clrVal>
                                              <a:schemeClr val="accent2"/>
                                            </p:clrVal>
                                          </p:val>
                                        </p:tav>
                                        <p:tav tm="50000">
                                          <p:val>
                                            <p:clrVal>
                                              <a:schemeClr val="hlink"/>
                                            </p:clrVal>
                                          </p:val>
                                        </p:tav>
                                      </p:tavLst>
                                    </p:anim>
                                    <p:set>
                                      <p:cBhvr>
                                        <p:cTn id="76" dur="80"/>
                                        <p:tgtEl>
                                          <p:spTgt spid="21">
                                            <p:txEl>
                                              <p:pRg st="0" end="0"/>
                                            </p:txEl>
                                          </p:spTgt>
                                        </p:tgtEl>
                                        <p:attrNameLst>
                                          <p:attrName>fill.type</p:attrName>
                                        </p:attrNameLst>
                                      </p:cBhvr>
                                      <p:to>
                                        <p:strVal val="solid"/>
                                      </p:to>
                                    </p:set>
                                  </p:childTnLst>
                                </p:cTn>
                              </p:par>
                            </p:childTnLst>
                          </p:cTn>
                        </p:par>
                      </p:childTnLst>
                    </p:cTn>
                  </p:par>
                  <p:par>
                    <p:cTn id="77" fill="hold">
                      <p:stCondLst>
                        <p:cond delay="indefinite"/>
                      </p:stCondLst>
                      <p:childTnLst>
                        <p:par>
                          <p:cTn id="78" fill="hold">
                            <p:stCondLst>
                              <p:cond delay="0"/>
                            </p:stCondLst>
                            <p:childTnLst>
                              <p:par>
                                <p:cTn id="79" presetID="27" presetClass="entr" presetSubtype="0" fill="hold" nodeType="clickEffect">
                                  <p:stCondLst>
                                    <p:cond delay="0"/>
                                  </p:stCondLst>
                                  <p:iterate type="lt">
                                    <p:tmPct val="50000"/>
                                  </p:iterate>
                                  <p:childTnLst>
                                    <p:set>
                                      <p:cBhvr>
                                        <p:cTn id="80" dur="1" fill="hold">
                                          <p:stCondLst>
                                            <p:cond delay="0"/>
                                          </p:stCondLst>
                                        </p:cTn>
                                        <p:tgtEl>
                                          <p:spTgt spid="21">
                                            <p:txEl>
                                              <p:pRg st="1" end="1"/>
                                            </p:txEl>
                                          </p:spTgt>
                                        </p:tgtEl>
                                        <p:attrNameLst>
                                          <p:attrName>style.visibility</p:attrName>
                                        </p:attrNameLst>
                                      </p:cBhvr>
                                      <p:to>
                                        <p:strVal val="visible"/>
                                      </p:to>
                                    </p:set>
                                    <p:anim calcmode="discrete" valueType="clr">
                                      <p:cBhvr override="childStyle">
                                        <p:cTn id="81" dur="80"/>
                                        <p:tgtEl>
                                          <p:spTgt spid="21">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2" dur="80"/>
                                        <p:tgtEl>
                                          <p:spTgt spid="21">
                                            <p:txEl>
                                              <p:pRg st="1" end="1"/>
                                            </p:txEl>
                                          </p:spTgt>
                                        </p:tgtEl>
                                        <p:attrNameLst>
                                          <p:attrName>fillcolor</p:attrName>
                                        </p:attrNameLst>
                                      </p:cBhvr>
                                      <p:tavLst>
                                        <p:tav tm="0">
                                          <p:val>
                                            <p:clrVal>
                                              <a:schemeClr val="accent2"/>
                                            </p:clrVal>
                                          </p:val>
                                        </p:tav>
                                        <p:tav tm="50000">
                                          <p:val>
                                            <p:clrVal>
                                              <a:schemeClr val="hlink"/>
                                            </p:clrVal>
                                          </p:val>
                                        </p:tav>
                                      </p:tavLst>
                                    </p:anim>
                                    <p:set>
                                      <p:cBhvr>
                                        <p:cTn id="83" dur="80"/>
                                        <p:tgtEl>
                                          <p:spTgt spid="21">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6" grpId="0"/>
      <p:bldP spid="17" grpId="0"/>
      <p:bldP spid="18" grpId="0"/>
      <p:bldP spid="19" grpId="0"/>
      <p:bldP spid="22"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488995"/>
          </a:xfrm>
          <a:prstGeom prst="rect">
            <a:avLst/>
          </a:prstGeom>
          <a:noFill/>
        </p:spPr>
        <p:txBody>
          <a:bodyPr wrap="square" lIns="57547" tIns="28773" rIns="57547" bIns="28773" rtlCol="0">
            <a:spAutoFit/>
          </a:bodyPr>
          <a:lstStyle/>
          <a:p>
            <a:pPr algn="ctr"/>
            <a:r>
              <a:rPr lang="en-US" sz="2800" b="1" dirty="0" err="1">
                <a:solidFill>
                  <a:srgbClr val="0000FF"/>
                </a:solidFill>
                <a:latin typeface="Times New Roman" pitchFamily="18" charset="0"/>
                <a:cs typeface="Times New Roman" pitchFamily="18" charset="0"/>
              </a:rPr>
              <a:t>Thứ</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Tư</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ngày</a:t>
            </a:r>
            <a:r>
              <a:rPr lang="en-US" sz="2800" b="1" dirty="0">
                <a:solidFill>
                  <a:srgbClr val="0000FF"/>
                </a:solidFill>
                <a:latin typeface="Times New Roman" pitchFamily="18" charset="0"/>
                <a:cs typeface="Times New Roman" pitchFamily="18" charset="0"/>
              </a:rPr>
              <a:t> 9 </a:t>
            </a:r>
            <a:r>
              <a:rPr lang="en-US" sz="2800" b="1" dirty="0" err="1">
                <a:solidFill>
                  <a:srgbClr val="0000FF"/>
                </a:solidFill>
                <a:latin typeface="Times New Roman" pitchFamily="18" charset="0"/>
                <a:cs typeface="Times New Roman" pitchFamily="18" charset="0"/>
              </a:rPr>
              <a:t>tháng</a:t>
            </a:r>
            <a:r>
              <a:rPr lang="en-US" sz="2800" b="1" dirty="0">
                <a:solidFill>
                  <a:srgbClr val="0000FF"/>
                </a:solidFill>
                <a:latin typeface="Times New Roman" pitchFamily="18" charset="0"/>
                <a:cs typeface="Times New Roman" pitchFamily="18" charset="0"/>
              </a:rPr>
              <a:t> 10 </a:t>
            </a:r>
            <a:r>
              <a:rPr lang="en-US" sz="2800" b="1" dirty="0" err="1">
                <a:solidFill>
                  <a:srgbClr val="0000FF"/>
                </a:solidFill>
                <a:latin typeface="Times New Roman" pitchFamily="18" charset="0"/>
                <a:cs typeface="Times New Roman" pitchFamily="18" charset="0"/>
              </a:rPr>
              <a:t>năm</a:t>
            </a:r>
            <a:r>
              <a:rPr lang="en-US" sz="2800" b="1" dirty="0">
                <a:solidFill>
                  <a:srgbClr val="0000FF"/>
                </a:solidFill>
                <a:latin typeface="Times New Roman" pitchFamily="18" charset="0"/>
                <a:cs typeface="Times New Roman" pitchFamily="18" charset="0"/>
              </a:rPr>
              <a:t> 2024</a:t>
            </a:r>
            <a:endParaRPr lang="vi-VN" sz="2800" b="1" dirty="0">
              <a:solidFill>
                <a:srgbClr val="0000FF"/>
              </a:solidFill>
              <a:latin typeface="Times New Roman" pitchFamily="18" charset="0"/>
              <a:cs typeface="Times New Roman" pitchFamily="18" charset="0"/>
            </a:endParaRPr>
          </a:p>
        </p:txBody>
      </p:sp>
      <p:sp>
        <p:nvSpPr>
          <p:cNvPr id="5" name="TextBox 4"/>
          <p:cNvSpPr txBox="1"/>
          <p:nvPr/>
        </p:nvSpPr>
        <p:spPr>
          <a:xfrm>
            <a:off x="0" y="428604"/>
            <a:ext cx="9144000" cy="488995"/>
          </a:xfrm>
          <a:prstGeom prst="rect">
            <a:avLst/>
          </a:prstGeom>
          <a:noFill/>
        </p:spPr>
        <p:txBody>
          <a:bodyPr wrap="square" lIns="57547" tIns="28773" rIns="57547" bIns="28773" rtlCol="0">
            <a:spAutoFit/>
          </a:bodyPr>
          <a:lstStyle/>
          <a:p>
            <a:pPr algn="ctr"/>
            <a:r>
              <a:rPr lang="en-US" sz="2800" b="1" dirty="0" err="1">
                <a:solidFill>
                  <a:srgbClr val="0000FF"/>
                </a:solidFill>
                <a:latin typeface="Times New Roman" pitchFamily="18" charset="0"/>
                <a:cs typeface="Times New Roman" pitchFamily="18" charset="0"/>
              </a:rPr>
              <a:t>Toán</a:t>
            </a:r>
            <a:endParaRPr lang="vi-VN" sz="2800" b="1" dirty="0">
              <a:solidFill>
                <a:srgbClr val="0000FF"/>
              </a:solidFill>
              <a:latin typeface="Times New Roman" pitchFamily="18" charset="0"/>
              <a:cs typeface="Times New Roman" pitchFamily="18" charset="0"/>
            </a:endParaRPr>
          </a:p>
        </p:txBody>
      </p:sp>
      <p:sp>
        <p:nvSpPr>
          <p:cNvPr id="6" name="TextBox 5"/>
          <p:cNvSpPr txBox="1"/>
          <p:nvPr/>
        </p:nvSpPr>
        <p:spPr>
          <a:xfrm>
            <a:off x="0" y="857232"/>
            <a:ext cx="9144000" cy="954107"/>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10. </a:t>
            </a:r>
            <a:r>
              <a:rPr lang="en-US" sz="2800" b="1" dirty="0" err="1">
                <a:solidFill>
                  <a:srgbClr val="FF0000"/>
                </a:solidFill>
                <a:latin typeface="Times New Roman" pitchFamily="18" charset="0"/>
                <a:cs typeface="Times New Roman" pitchFamily="18" charset="0"/>
              </a:rPr>
              <a:t>Số</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có</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sáu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chữ</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số</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Số</a:t>
            </a:r>
            <a:r>
              <a:rPr lang="en-US" sz="2800" b="1" dirty="0">
                <a:solidFill>
                  <a:srgbClr val="FF0000"/>
                </a:solidFill>
                <a:latin typeface="Times New Roman" pitchFamily="18" charset="0"/>
                <a:cs typeface="Times New Roman" pitchFamily="18" charset="0"/>
              </a:rPr>
              <a:t> 1 000 000 .</a:t>
            </a:r>
          </a:p>
          <a:p>
            <a:pPr algn="ctr"/>
            <a:r>
              <a:rPr lang="en-US" sz="2800" b="1" dirty="0" err="1">
                <a:solidFill>
                  <a:srgbClr val="FF0000"/>
                </a:solidFill>
                <a:latin typeface="Times New Roman" pitchFamily="18" charset="0"/>
                <a:cs typeface="Times New Roman" pitchFamily="18" charset="0"/>
              </a:rPr>
              <a:t>Tiết</a:t>
            </a:r>
            <a:r>
              <a:rPr lang="en-US" sz="2800" b="1" dirty="0">
                <a:solidFill>
                  <a:srgbClr val="FF0000"/>
                </a:solidFill>
                <a:latin typeface="Times New Roman" pitchFamily="18" charset="0"/>
                <a:cs typeface="Times New Roman" pitchFamily="18" charset="0"/>
              </a:rPr>
              <a:t> 2. </a:t>
            </a:r>
            <a:r>
              <a:rPr lang="en-US" sz="2800" b="1" dirty="0" err="1">
                <a:solidFill>
                  <a:srgbClr val="FF0000"/>
                </a:solidFill>
                <a:latin typeface="Times New Roman" pitchFamily="18" charset="0"/>
                <a:cs typeface="Times New Roman" pitchFamily="18" charset="0"/>
              </a:rPr>
              <a:t>Số</a:t>
            </a:r>
            <a:r>
              <a:rPr lang="en-US" sz="2800" b="1" dirty="0">
                <a:solidFill>
                  <a:srgbClr val="FF0000"/>
                </a:solidFill>
                <a:latin typeface="Times New Roman" pitchFamily="18" charset="0"/>
                <a:cs typeface="Times New Roman" pitchFamily="18" charset="0"/>
              </a:rPr>
              <a:t> 1 000 000</a:t>
            </a:r>
            <a:endParaRPr lang="vi-VN" sz="2800" b="1" dirty="0">
              <a:solidFill>
                <a:srgbClr val="FF0000"/>
              </a:solidFill>
              <a:latin typeface="Times New Roman" pitchFamily="18" charset="0"/>
              <a:cs typeface="Times New Roman" pitchFamily="18" charset="0"/>
            </a:endParaRPr>
          </a:p>
        </p:txBody>
      </p:sp>
      <p:sp>
        <p:nvSpPr>
          <p:cNvPr id="7" name="TextBox 6"/>
          <p:cNvSpPr txBox="1"/>
          <p:nvPr/>
        </p:nvSpPr>
        <p:spPr>
          <a:xfrm>
            <a:off x="-60983" y="1622010"/>
            <a:ext cx="9144000" cy="523220"/>
          </a:xfrm>
          <a:prstGeom prst="rect">
            <a:avLst/>
          </a:prstGeom>
          <a:noFill/>
        </p:spPr>
        <p:txBody>
          <a:bodyPr wrap="square" rtlCol="0">
            <a:spAutoFit/>
          </a:bodyPr>
          <a:lstStyle/>
          <a:p>
            <a:pPr lvl="0"/>
            <a:r>
              <a:rPr lang="en-US" sz="2800" b="1" dirty="0">
                <a:solidFill>
                  <a:srgbClr val="0000FF"/>
                </a:solidFill>
                <a:latin typeface="Times New Roman" pitchFamily="18" charset="0"/>
                <a:cs typeface="Times New Roman" pitchFamily="18" charset="0"/>
              </a:rPr>
              <a:t>1. </a:t>
            </a:r>
            <a:r>
              <a:rPr lang="en-US" sz="2800" b="1" dirty="0" err="1">
                <a:solidFill>
                  <a:srgbClr val="0000FF"/>
                </a:solidFill>
                <a:latin typeface="Times New Roman" pitchFamily="18" charset="0"/>
                <a:cs typeface="Times New Roman" pitchFamily="18" charset="0"/>
              </a:rPr>
              <a:t>Số</a:t>
            </a:r>
            <a:r>
              <a:rPr lang="en-US" sz="2800" b="1" dirty="0">
                <a:solidFill>
                  <a:srgbClr val="0000FF"/>
                </a:solidFill>
                <a:latin typeface="Times New Roman" pitchFamily="18" charset="0"/>
                <a:cs typeface="Times New Roman" pitchFamily="18" charset="0"/>
              </a:rPr>
              <a:t>?</a:t>
            </a:r>
          </a:p>
        </p:txBody>
      </p:sp>
      <p:grpSp>
        <p:nvGrpSpPr>
          <p:cNvPr id="8" name="Group 28">
            <a:extLst>
              <a:ext uri="{FF2B5EF4-FFF2-40B4-BE49-F238E27FC236}">
                <a16:creationId xmlns:a16="http://schemas.microsoft.com/office/drawing/2014/main" id="{0A71EFF9-5B4D-8185-FB3D-B3080509C97C}"/>
              </a:ext>
            </a:extLst>
          </p:cNvPr>
          <p:cNvGrpSpPr/>
          <p:nvPr/>
        </p:nvGrpSpPr>
        <p:grpSpPr>
          <a:xfrm>
            <a:off x="70514" y="2729913"/>
            <a:ext cx="9073486" cy="899707"/>
            <a:chOff x="1480976" y="2014484"/>
            <a:chExt cx="9061806" cy="899707"/>
          </a:xfrm>
        </p:grpSpPr>
        <p:grpSp>
          <p:nvGrpSpPr>
            <p:cNvPr id="9" name="Group 11">
              <a:extLst>
                <a:ext uri="{FF2B5EF4-FFF2-40B4-BE49-F238E27FC236}">
                  <a16:creationId xmlns:a16="http://schemas.microsoft.com/office/drawing/2014/main" id="{B83A9818-E644-B783-3449-DCC3F8F157BD}"/>
                </a:ext>
              </a:extLst>
            </p:cNvPr>
            <p:cNvGrpSpPr/>
            <p:nvPr/>
          </p:nvGrpSpPr>
          <p:grpSpPr>
            <a:xfrm>
              <a:off x="1480976" y="2014484"/>
              <a:ext cx="9061806" cy="316251"/>
              <a:chOff x="1480976" y="2014484"/>
              <a:chExt cx="9061806" cy="316251"/>
            </a:xfrm>
          </p:grpSpPr>
          <p:cxnSp>
            <p:nvCxnSpPr>
              <p:cNvPr id="17" name="Straight Arrow Connector 16">
                <a:extLst>
                  <a:ext uri="{FF2B5EF4-FFF2-40B4-BE49-F238E27FC236}">
                    <a16:creationId xmlns:a16="http://schemas.microsoft.com/office/drawing/2014/main" id="{10765296-C498-B773-D435-AABC85AE8A20}"/>
                  </a:ext>
                </a:extLst>
              </p:cNvPr>
              <p:cNvCxnSpPr>
                <a:cxnSpLocks/>
              </p:cNvCxnSpPr>
              <p:nvPr/>
            </p:nvCxnSpPr>
            <p:spPr>
              <a:xfrm>
                <a:off x="1480976" y="2178121"/>
                <a:ext cx="9061806" cy="0"/>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A71C4B4A-B2EE-9455-6BE9-66B08CD5D0C6}"/>
                  </a:ext>
                </a:extLst>
              </p:cNvPr>
              <p:cNvCxnSpPr/>
              <p:nvPr/>
            </p:nvCxnSpPr>
            <p:spPr>
              <a:xfrm>
                <a:off x="2383819" y="2034283"/>
                <a:ext cx="0" cy="2774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23C721C-F1F1-2AAE-C5E5-6A3B4C61FED2}"/>
                  </a:ext>
                </a:extLst>
              </p:cNvPr>
              <p:cNvCxnSpPr/>
              <p:nvPr/>
            </p:nvCxnSpPr>
            <p:spPr>
              <a:xfrm>
                <a:off x="3718711" y="2053333"/>
                <a:ext cx="0" cy="2774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35B9F95-A38D-B17D-7E81-6AD86D53B69D}"/>
                  </a:ext>
                </a:extLst>
              </p:cNvPr>
              <p:cNvCxnSpPr/>
              <p:nvPr/>
            </p:nvCxnSpPr>
            <p:spPr>
              <a:xfrm>
                <a:off x="5128518" y="2052584"/>
                <a:ext cx="0" cy="2774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1FE3A71-2327-DBF8-AAFD-C95A75AD7151}"/>
                  </a:ext>
                </a:extLst>
              </p:cNvPr>
              <p:cNvCxnSpPr/>
              <p:nvPr/>
            </p:nvCxnSpPr>
            <p:spPr>
              <a:xfrm>
                <a:off x="6486205" y="2043059"/>
                <a:ext cx="0" cy="2774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2F35125-1212-5161-3F77-4672A04F015A}"/>
                  </a:ext>
                </a:extLst>
              </p:cNvPr>
              <p:cNvCxnSpPr/>
              <p:nvPr/>
            </p:nvCxnSpPr>
            <p:spPr>
              <a:xfrm>
                <a:off x="7848280" y="2024009"/>
                <a:ext cx="0" cy="2774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04928BC-1962-ED1E-C14E-F2ABEDFC4702}"/>
                  </a:ext>
                </a:extLst>
              </p:cNvPr>
              <p:cNvCxnSpPr/>
              <p:nvPr/>
            </p:nvCxnSpPr>
            <p:spPr>
              <a:xfrm>
                <a:off x="9343705" y="2014484"/>
                <a:ext cx="0" cy="2774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3FC6DF16-532F-4417-9A7D-25493C74C9AD}"/>
                </a:ext>
              </a:extLst>
            </p:cNvPr>
            <p:cNvSpPr txBox="1"/>
            <p:nvPr/>
          </p:nvSpPr>
          <p:spPr>
            <a:xfrm>
              <a:off x="1480976" y="2434974"/>
              <a:ext cx="2270589" cy="461665"/>
            </a:xfrm>
            <a:prstGeom prst="rect">
              <a:avLst/>
            </a:prstGeom>
            <a:noFill/>
          </p:spPr>
          <p:txBody>
            <a:bodyPr wrap="square" rtlCol="0">
              <a:spAutoFit/>
            </a:bodyPr>
            <a:lstStyle/>
            <a:p>
              <a:r>
                <a:rPr lang="en-US" sz="2400" b="1" dirty="0">
                  <a:latin typeface="Times New Roman" pitchFamily="18" charset="0"/>
                  <a:cs typeface="Times New Roman" pitchFamily="18" charset="0"/>
                </a:rPr>
                <a:t>100 000</a:t>
              </a:r>
            </a:p>
          </p:txBody>
        </p:sp>
        <p:sp>
          <p:nvSpPr>
            <p:cNvPr id="11" name="TextBox 10">
              <a:extLst>
                <a:ext uri="{FF2B5EF4-FFF2-40B4-BE49-F238E27FC236}">
                  <a16:creationId xmlns:a16="http://schemas.microsoft.com/office/drawing/2014/main" id="{484F224A-0892-E889-20D1-025F052DAFBE}"/>
                </a:ext>
              </a:extLst>
            </p:cNvPr>
            <p:cNvSpPr txBox="1"/>
            <p:nvPr/>
          </p:nvSpPr>
          <p:spPr>
            <a:xfrm>
              <a:off x="3098833" y="2452526"/>
              <a:ext cx="1987517" cy="461665"/>
            </a:xfrm>
            <a:prstGeom prst="rect">
              <a:avLst/>
            </a:prstGeom>
            <a:noFill/>
          </p:spPr>
          <p:txBody>
            <a:bodyPr wrap="square" rtlCol="0">
              <a:spAutoFit/>
            </a:bodyPr>
            <a:lstStyle/>
            <a:p>
              <a:r>
                <a:rPr lang="en-US" sz="2400" b="1" dirty="0">
                  <a:latin typeface="Times New Roman" pitchFamily="18" charset="0"/>
                  <a:cs typeface="Times New Roman" pitchFamily="18" charset="0"/>
                </a:rPr>
                <a:t>200 000</a:t>
              </a:r>
            </a:p>
          </p:txBody>
        </p:sp>
        <p:sp>
          <p:nvSpPr>
            <p:cNvPr id="12" name="TextBox 11">
              <a:extLst>
                <a:ext uri="{FF2B5EF4-FFF2-40B4-BE49-F238E27FC236}">
                  <a16:creationId xmlns:a16="http://schemas.microsoft.com/office/drawing/2014/main" id="{85B16FBE-4646-C861-B27A-EC8DF91C7E21}"/>
                </a:ext>
              </a:extLst>
            </p:cNvPr>
            <p:cNvSpPr txBox="1"/>
            <p:nvPr/>
          </p:nvSpPr>
          <p:spPr>
            <a:xfrm>
              <a:off x="7297968" y="2435723"/>
              <a:ext cx="2270589" cy="461665"/>
            </a:xfrm>
            <a:prstGeom prst="rect">
              <a:avLst/>
            </a:prstGeom>
            <a:noFill/>
          </p:spPr>
          <p:txBody>
            <a:bodyPr wrap="square" rtlCol="0">
              <a:spAutoFit/>
            </a:bodyPr>
            <a:lstStyle/>
            <a:p>
              <a:r>
                <a:rPr lang="en-US" sz="2400" b="1" dirty="0">
                  <a:latin typeface="Times New Roman" pitchFamily="18" charset="0"/>
                  <a:cs typeface="Times New Roman" pitchFamily="18" charset="0"/>
                </a:rPr>
                <a:t>500 000</a:t>
              </a:r>
            </a:p>
          </p:txBody>
        </p:sp>
        <p:sp>
          <p:nvSpPr>
            <p:cNvPr id="14" name="Rectangle: Rounded Corners 25">
              <a:extLst>
                <a:ext uri="{FF2B5EF4-FFF2-40B4-BE49-F238E27FC236}">
                  <a16:creationId xmlns:a16="http://schemas.microsoft.com/office/drawing/2014/main" id="{55B14874-0023-E25D-AE00-F84D65EA61BB}"/>
                </a:ext>
              </a:extLst>
            </p:cNvPr>
            <p:cNvSpPr/>
            <p:nvPr/>
          </p:nvSpPr>
          <p:spPr>
            <a:xfrm>
              <a:off x="4673028" y="2390775"/>
              <a:ext cx="742950" cy="466725"/>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Times New Roman" pitchFamily="18" charset="0"/>
                  <a:cs typeface="Times New Roman" pitchFamily="18" charset="0"/>
                </a:rPr>
                <a:t>?</a:t>
              </a:r>
            </a:p>
          </p:txBody>
        </p:sp>
        <p:sp>
          <p:nvSpPr>
            <p:cNvPr id="15" name="Rectangle: Rounded Corners 26">
              <a:extLst>
                <a:ext uri="{FF2B5EF4-FFF2-40B4-BE49-F238E27FC236}">
                  <a16:creationId xmlns:a16="http://schemas.microsoft.com/office/drawing/2014/main" id="{E641F358-C0E9-2F7A-D67B-20ED785F8D87}"/>
                </a:ext>
              </a:extLst>
            </p:cNvPr>
            <p:cNvSpPr/>
            <p:nvPr/>
          </p:nvSpPr>
          <p:spPr>
            <a:xfrm>
              <a:off x="6073203" y="2409825"/>
              <a:ext cx="742950" cy="466725"/>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Times New Roman" pitchFamily="18" charset="0"/>
                  <a:cs typeface="Times New Roman" pitchFamily="18" charset="0"/>
                </a:rPr>
                <a:t>?</a:t>
              </a:r>
            </a:p>
          </p:txBody>
        </p:sp>
        <p:sp>
          <p:nvSpPr>
            <p:cNvPr id="16" name="Rectangle: Rounded Corners 27">
              <a:extLst>
                <a:ext uri="{FF2B5EF4-FFF2-40B4-BE49-F238E27FC236}">
                  <a16:creationId xmlns:a16="http://schemas.microsoft.com/office/drawing/2014/main" id="{2ECF2845-752D-0218-8564-1768249347ED}"/>
                </a:ext>
              </a:extLst>
            </p:cNvPr>
            <p:cNvSpPr/>
            <p:nvPr/>
          </p:nvSpPr>
          <p:spPr>
            <a:xfrm>
              <a:off x="8854503" y="2419350"/>
              <a:ext cx="742950" cy="466725"/>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Times New Roman" pitchFamily="18" charset="0"/>
                  <a:cs typeface="Times New Roman" pitchFamily="18" charset="0"/>
                </a:rPr>
                <a:t>?</a:t>
              </a:r>
            </a:p>
          </p:txBody>
        </p:sp>
      </p:grpSp>
      <p:grpSp>
        <p:nvGrpSpPr>
          <p:cNvPr id="24" name="Group 29">
            <a:extLst>
              <a:ext uri="{FF2B5EF4-FFF2-40B4-BE49-F238E27FC236}">
                <a16:creationId xmlns:a16="http://schemas.microsoft.com/office/drawing/2014/main" id="{D8D6B28A-F74B-E375-2D50-82DAA6AE5286}"/>
              </a:ext>
            </a:extLst>
          </p:cNvPr>
          <p:cNvGrpSpPr/>
          <p:nvPr/>
        </p:nvGrpSpPr>
        <p:grpSpPr>
          <a:xfrm>
            <a:off x="0" y="4920567"/>
            <a:ext cx="9429784" cy="938266"/>
            <a:chOff x="1480977" y="2004959"/>
            <a:chExt cx="9487755" cy="938266"/>
          </a:xfrm>
        </p:grpSpPr>
        <p:grpSp>
          <p:nvGrpSpPr>
            <p:cNvPr id="25" name="Group 30">
              <a:extLst>
                <a:ext uri="{FF2B5EF4-FFF2-40B4-BE49-F238E27FC236}">
                  <a16:creationId xmlns:a16="http://schemas.microsoft.com/office/drawing/2014/main" id="{C3B8C89E-42EF-278A-6C95-BC3600F2C85A}"/>
                </a:ext>
              </a:extLst>
            </p:cNvPr>
            <p:cNvGrpSpPr/>
            <p:nvPr/>
          </p:nvGrpSpPr>
          <p:grpSpPr>
            <a:xfrm>
              <a:off x="1551398" y="2004959"/>
              <a:ext cx="9061806" cy="334552"/>
              <a:chOff x="1551398" y="2004959"/>
              <a:chExt cx="9061806" cy="334552"/>
            </a:xfrm>
          </p:grpSpPr>
          <p:cxnSp>
            <p:nvCxnSpPr>
              <p:cNvPr id="32" name="Straight Arrow Connector 31">
                <a:extLst>
                  <a:ext uri="{FF2B5EF4-FFF2-40B4-BE49-F238E27FC236}">
                    <a16:creationId xmlns:a16="http://schemas.microsoft.com/office/drawing/2014/main" id="{B1CF8F51-732F-007E-F027-4A24279C5FD2}"/>
                  </a:ext>
                </a:extLst>
              </p:cNvPr>
              <p:cNvCxnSpPr>
                <a:cxnSpLocks/>
              </p:cNvCxnSpPr>
              <p:nvPr/>
            </p:nvCxnSpPr>
            <p:spPr>
              <a:xfrm>
                <a:off x="1551398" y="2178121"/>
                <a:ext cx="9061806" cy="0"/>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9FC0D9D5-E796-CC11-5D39-2F71BBAB213C}"/>
                  </a:ext>
                </a:extLst>
              </p:cNvPr>
              <p:cNvCxnSpPr/>
              <p:nvPr/>
            </p:nvCxnSpPr>
            <p:spPr>
              <a:xfrm>
                <a:off x="2383819" y="2034283"/>
                <a:ext cx="0" cy="2774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41BB869-40F9-FB3B-A761-245568EA361A}"/>
                  </a:ext>
                </a:extLst>
              </p:cNvPr>
              <p:cNvCxnSpPr/>
              <p:nvPr/>
            </p:nvCxnSpPr>
            <p:spPr>
              <a:xfrm>
                <a:off x="4014093" y="2062109"/>
                <a:ext cx="0" cy="2774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142421B-44D2-F428-2ECE-CE55FB9AD1D8}"/>
                  </a:ext>
                </a:extLst>
              </p:cNvPr>
              <p:cNvCxnSpPr/>
              <p:nvPr/>
            </p:nvCxnSpPr>
            <p:spPr>
              <a:xfrm>
                <a:off x="5809930" y="2033534"/>
                <a:ext cx="0" cy="2774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93616E8-242D-A546-0761-E2263EA4891B}"/>
                  </a:ext>
                </a:extLst>
              </p:cNvPr>
              <p:cNvCxnSpPr>
                <a:cxnSpLocks/>
              </p:cNvCxnSpPr>
              <p:nvPr/>
            </p:nvCxnSpPr>
            <p:spPr>
              <a:xfrm>
                <a:off x="7619680" y="2024009"/>
                <a:ext cx="0" cy="2774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4479CD8-CB79-CD75-D7A7-B7FAC56D4BDA}"/>
                  </a:ext>
                </a:extLst>
              </p:cNvPr>
              <p:cNvCxnSpPr/>
              <p:nvPr/>
            </p:nvCxnSpPr>
            <p:spPr>
              <a:xfrm>
                <a:off x="9391330" y="2004959"/>
                <a:ext cx="0" cy="2774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6" name="TextBox 25">
              <a:extLst>
                <a:ext uri="{FF2B5EF4-FFF2-40B4-BE49-F238E27FC236}">
                  <a16:creationId xmlns:a16="http://schemas.microsoft.com/office/drawing/2014/main" id="{1E024C02-E880-0DDC-A9E0-160F6B5C721A}"/>
                </a:ext>
              </a:extLst>
            </p:cNvPr>
            <p:cNvSpPr txBox="1"/>
            <p:nvPr/>
          </p:nvSpPr>
          <p:spPr>
            <a:xfrm>
              <a:off x="1480977" y="2434974"/>
              <a:ext cx="2270589" cy="461665"/>
            </a:xfrm>
            <a:prstGeom prst="rect">
              <a:avLst/>
            </a:prstGeom>
            <a:noFill/>
          </p:spPr>
          <p:txBody>
            <a:bodyPr wrap="square" rtlCol="0">
              <a:spAutoFit/>
            </a:bodyPr>
            <a:lstStyle/>
            <a:p>
              <a:r>
                <a:rPr lang="en-US" sz="2400" b="1" dirty="0">
                  <a:latin typeface="Times New Roman" pitchFamily="18" charset="0"/>
                  <a:cs typeface="Times New Roman" pitchFamily="18" charset="0"/>
                </a:rPr>
                <a:t>600 000</a:t>
              </a:r>
            </a:p>
          </p:txBody>
        </p:sp>
        <p:sp>
          <p:nvSpPr>
            <p:cNvPr id="27" name="TextBox 26">
              <a:extLst>
                <a:ext uri="{FF2B5EF4-FFF2-40B4-BE49-F238E27FC236}">
                  <a16:creationId xmlns:a16="http://schemas.microsoft.com/office/drawing/2014/main" id="{8782C7D4-E123-4FF3-8187-F6A35331F01B}"/>
                </a:ext>
              </a:extLst>
            </p:cNvPr>
            <p:cNvSpPr txBox="1"/>
            <p:nvPr/>
          </p:nvSpPr>
          <p:spPr>
            <a:xfrm>
              <a:off x="5013358" y="2423951"/>
              <a:ext cx="1987517" cy="461665"/>
            </a:xfrm>
            <a:prstGeom prst="rect">
              <a:avLst/>
            </a:prstGeom>
            <a:noFill/>
          </p:spPr>
          <p:txBody>
            <a:bodyPr wrap="square" rtlCol="0">
              <a:spAutoFit/>
            </a:bodyPr>
            <a:lstStyle/>
            <a:p>
              <a:r>
                <a:rPr lang="en-US" sz="2400" b="1" dirty="0">
                  <a:latin typeface="Times New Roman" pitchFamily="18" charset="0"/>
                  <a:cs typeface="Times New Roman" pitchFamily="18" charset="0"/>
                </a:rPr>
                <a:t>800 000</a:t>
              </a:r>
            </a:p>
          </p:txBody>
        </p:sp>
        <p:sp>
          <p:nvSpPr>
            <p:cNvPr id="28" name="TextBox 27">
              <a:extLst>
                <a:ext uri="{FF2B5EF4-FFF2-40B4-BE49-F238E27FC236}">
                  <a16:creationId xmlns:a16="http://schemas.microsoft.com/office/drawing/2014/main" id="{C0D004C7-8DAF-16E5-E360-97118E7C36D2}"/>
                </a:ext>
              </a:extLst>
            </p:cNvPr>
            <p:cNvSpPr txBox="1"/>
            <p:nvPr/>
          </p:nvSpPr>
          <p:spPr>
            <a:xfrm>
              <a:off x="8698143" y="2445248"/>
              <a:ext cx="2270589" cy="461665"/>
            </a:xfrm>
            <a:prstGeom prst="rect">
              <a:avLst/>
            </a:prstGeom>
            <a:noFill/>
          </p:spPr>
          <p:txBody>
            <a:bodyPr wrap="square" rtlCol="0">
              <a:spAutoFit/>
            </a:bodyPr>
            <a:lstStyle/>
            <a:p>
              <a:r>
                <a:rPr lang="en-US" sz="2400" b="1" dirty="0">
                  <a:latin typeface="Times New Roman" pitchFamily="18" charset="0"/>
                  <a:cs typeface="Times New Roman" pitchFamily="18" charset="0"/>
                </a:rPr>
                <a:t>1 000 000</a:t>
              </a:r>
            </a:p>
          </p:txBody>
        </p:sp>
        <p:sp>
          <p:nvSpPr>
            <p:cNvPr id="30" name="Rectangle: Rounded Corners 35">
              <a:extLst>
                <a:ext uri="{FF2B5EF4-FFF2-40B4-BE49-F238E27FC236}">
                  <a16:creationId xmlns:a16="http://schemas.microsoft.com/office/drawing/2014/main" id="{272E4F59-ABC5-7333-3C94-D5D16D006610}"/>
                </a:ext>
              </a:extLst>
            </p:cNvPr>
            <p:cNvSpPr/>
            <p:nvPr/>
          </p:nvSpPr>
          <p:spPr>
            <a:xfrm>
              <a:off x="3619500" y="2476500"/>
              <a:ext cx="742950" cy="466725"/>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Times New Roman" pitchFamily="18" charset="0"/>
                  <a:cs typeface="Times New Roman" pitchFamily="18" charset="0"/>
                </a:rPr>
                <a:t>?</a:t>
              </a:r>
            </a:p>
          </p:txBody>
        </p:sp>
        <p:sp>
          <p:nvSpPr>
            <p:cNvPr id="31" name="Rectangle: Rounded Corners 37">
              <a:extLst>
                <a:ext uri="{FF2B5EF4-FFF2-40B4-BE49-F238E27FC236}">
                  <a16:creationId xmlns:a16="http://schemas.microsoft.com/office/drawing/2014/main" id="{D18F38D1-0B10-50E3-98FD-328963A79787}"/>
                </a:ext>
              </a:extLst>
            </p:cNvPr>
            <p:cNvSpPr/>
            <p:nvPr/>
          </p:nvSpPr>
          <p:spPr>
            <a:xfrm>
              <a:off x="7305675" y="2428875"/>
              <a:ext cx="742950" cy="466725"/>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Times New Roman" pitchFamily="18" charset="0"/>
                  <a:cs typeface="Times New Roman" pitchFamily="18" charset="0"/>
                </a:rPr>
                <a:t>?</a:t>
              </a:r>
            </a:p>
          </p:txBody>
        </p:sp>
      </p:grpSp>
      <p:sp>
        <p:nvSpPr>
          <p:cNvPr id="38" name="Right Brace 37">
            <a:extLst>
              <a:ext uri="{FF2B5EF4-FFF2-40B4-BE49-F238E27FC236}">
                <a16:creationId xmlns:a16="http://schemas.microsoft.com/office/drawing/2014/main" id="{20005F5B-EB1E-C4E8-F672-8F8FAEEC8CC0}"/>
              </a:ext>
            </a:extLst>
          </p:cNvPr>
          <p:cNvSpPr/>
          <p:nvPr/>
        </p:nvSpPr>
        <p:spPr>
          <a:xfrm rot="5400000">
            <a:off x="1378122" y="2971075"/>
            <a:ext cx="194086" cy="1435894"/>
          </a:xfrm>
          <a:prstGeom prst="rightBrace">
            <a:avLst>
              <a:gd name="adj1" fmla="val 40759"/>
              <a:gd name="adj2" fmla="val 50000"/>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cs typeface="Times New Roman" pitchFamily="18" charset="0"/>
            </a:endParaRPr>
          </a:p>
        </p:txBody>
      </p:sp>
      <p:sp>
        <p:nvSpPr>
          <p:cNvPr id="39" name="TextBox 38">
            <a:extLst>
              <a:ext uri="{FF2B5EF4-FFF2-40B4-BE49-F238E27FC236}">
                <a16:creationId xmlns:a16="http://schemas.microsoft.com/office/drawing/2014/main" id="{22E0794B-68E3-8C18-258F-60B915042849}"/>
              </a:ext>
            </a:extLst>
          </p:cNvPr>
          <p:cNvSpPr txBox="1"/>
          <p:nvPr/>
        </p:nvSpPr>
        <p:spPr>
          <a:xfrm>
            <a:off x="852582" y="3743342"/>
            <a:ext cx="12451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8000"/>
                </a:solidFill>
                <a:effectLst/>
                <a:uLnTx/>
                <a:uFillTx/>
                <a:latin typeface="Times New Roman" pitchFamily="18" charset="0"/>
                <a:cs typeface="Times New Roman" pitchFamily="18" charset="0"/>
              </a:rPr>
              <a:t>100 000</a:t>
            </a:r>
          </a:p>
        </p:txBody>
      </p:sp>
      <p:sp>
        <p:nvSpPr>
          <p:cNvPr id="40" name="Rectangle: Rounded Corners 48">
            <a:extLst>
              <a:ext uri="{FF2B5EF4-FFF2-40B4-BE49-F238E27FC236}">
                <a16:creationId xmlns:a16="http://schemas.microsoft.com/office/drawing/2014/main" id="{3C060954-F35A-7050-8C42-125F6DBEA421}"/>
              </a:ext>
            </a:extLst>
          </p:cNvPr>
          <p:cNvSpPr/>
          <p:nvPr/>
        </p:nvSpPr>
        <p:spPr>
          <a:xfrm>
            <a:off x="2973754" y="3114235"/>
            <a:ext cx="1328749" cy="466725"/>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008000"/>
                </a:solidFill>
                <a:latin typeface="Times New Roman" pitchFamily="18" charset="0"/>
                <a:cs typeface="Times New Roman" pitchFamily="18" charset="0"/>
              </a:rPr>
              <a:t>300 000</a:t>
            </a:r>
          </a:p>
        </p:txBody>
      </p:sp>
      <p:sp>
        <p:nvSpPr>
          <p:cNvPr id="41" name="Rectangle: Rounded Corners 49">
            <a:extLst>
              <a:ext uri="{FF2B5EF4-FFF2-40B4-BE49-F238E27FC236}">
                <a16:creationId xmlns:a16="http://schemas.microsoft.com/office/drawing/2014/main" id="{31E3A4CB-99BA-0624-DDB9-4D4424DAF241}"/>
              </a:ext>
            </a:extLst>
          </p:cNvPr>
          <p:cNvSpPr/>
          <p:nvPr/>
        </p:nvSpPr>
        <p:spPr>
          <a:xfrm>
            <a:off x="4389335" y="3120284"/>
            <a:ext cx="1264451" cy="466725"/>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008000"/>
                </a:solidFill>
                <a:latin typeface="Times New Roman" pitchFamily="18" charset="0"/>
                <a:cs typeface="Times New Roman" pitchFamily="18" charset="0"/>
              </a:rPr>
              <a:t>400 000</a:t>
            </a:r>
          </a:p>
        </p:txBody>
      </p:sp>
      <p:sp>
        <p:nvSpPr>
          <p:cNvPr id="42" name="Rectangle: Rounded Corners 50">
            <a:extLst>
              <a:ext uri="{FF2B5EF4-FFF2-40B4-BE49-F238E27FC236}">
                <a16:creationId xmlns:a16="http://schemas.microsoft.com/office/drawing/2014/main" id="{AB8D8AA6-0780-029D-CA4E-5933FEE68093}"/>
              </a:ext>
            </a:extLst>
          </p:cNvPr>
          <p:cNvSpPr/>
          <p:nvPr/>
        </p:nvSpPr>
        <p:spPr>
          <a:xfrm>
            <a:off x="7141057" y="3116571"/>
            <a:ext cx="1600225" cy="466725"/>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008000"/>
                </a:solidFill>
                <a:latin typeface="Times New Roman" pitchFamily="18" charset="0"/>
                <a:cs typeface="Times New Roman" pitchFamily="18" charset="0"/>
              </a:rPr>
              <a:t>600 000</a:t>
            </a:r>
          </a:p>
        </p:txBody>
      </p:sp>
      <p:sp>
        <p:nvSpPr>
          <p:cNvPr id="43" name="Rectangle: Rounded Corners 51">
            <a:extLst>
              <a:ext uri="{FF2B5EF4-FFF2-40B4-BE49-F238E27FC236}">
                <a16:creationId xmlns:a16="http://schemas.microsoft.com/office/drawing/2014/main" id="{DD42618B-D273-27B2-1B57-9F6855182016}"/>
              </a:ext>
            </a:extLst>
          </p:cNvPr>
          <p:cNvSpPr/>
          <p:nvPr/>
        </p:nvSpPr>
        <p:spPr>
          <a:xfrm>
            <a:off x="1673124" y="5343952"/>
            <a:ext cx="1643074" cy="523875"/>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008000"/>
                </a:solidFill>
                <a:latin typeface="Times New Roman" pitchFamily="18" charset="0"/>
                <a:cs typeface="Times New Roman" pitchFamily="18" charset="0"/>
              </a:rPr>
              <a:t>700 000</a:t>
            </a:r>
          </a:p>
        </p:txBody>
      </p:sp>
      <p:sp>
        <p:nvSpPr>
          <p:cNvPr id="44" name="Rectangle: Rounded Corners 52">
            <a:extLst>
              <a:ext uri="{FF2B5EF4-FFF2-40B4-BE49-F238E27FC236}">
                <a16:creationId xmlns:a16="http://schemas.microsoft.com/office/drawing/2014/main" id="{B383BAE5-80BD-1BF7-423D-790ACB309355}"/>
              </a:ext>
            </a:extLst>
          </p:cNvPr>
          <p:cNvSpPr/>
          <p:nvPr/>
        </p:nvSpPr>
        <p:spPr>
          <a:xfrm>
            <a:off x="5125287" y="5349361"/>
            <a:ext cx="1835961" cy="523875"/>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008000"/>
                </a:solidFill>
                <a:latin typeface="Times New Roman" pitchFamily="18" charset="0"/>
                <a:cs typeface="Times New Roman" pitchFamily="18" charset="0"/>
              </a:rPr>
              <a:t>900 000</a:t>
            </a:r>
          </a:p>
        </p:txBody>
      </p:sp>
      <p:sp>
        <p:nvSpPr>
          <p:cNvPr id="45" name="TextBox 44"/>
          <p:cNvSpPr txBox="1"/>
          <p:nvPr/>
        </p:nvSpPr>
        <p:spPr>
          <a:xfrm>
            <a:off x="315004" y="2150552"/>
            <a:ext cx="1143008" cy="523220"/>
          </a:xfrm>
          <a:prstGeom prst="rect">
            <a:avLst/>
          </a:prstGeom>
          <a:noFill/>
        </p:spPr>
        <p:txBody>
          <a:bodyPr wrap="square" rtlCol="0">
            <a:spAutoFit/>
          </a:bodyPr>
          <a:lstStyle/>
          <a:p>
            <a:r>
              <a:rPr lang="en-US" sz="2800" b="1" dirty="0">
                <a:solidFill>
                  <a:srgbClr val="0000FF"/>
                </a:solidFill>
                <a:latin typeface="Times New Roman" pitchFamily="18" charset="0"/>
                <a:cs typeface="Times New Roman" pitchFamily="18" charset="0"/>
              </a:rPr>
              <a:t>a. </a:t>
            </a:r>
            <a:endParaRPr lang="vi-VN" sz="2800" b="1" dirty="0">
              <a:solidFill>
                <a:srgbClr val="0000FF"/>
              </a:solidFill>
              <a:latin typeface="Times New Roman" pitchFamily="18" charset="0"/>
              <a:cs typeface="Times New Roman" pitchFamily="18" charset="0"/>
            </a:endParaRPr>
          </a:p>
        </p:txBody>
      </p:sp>
      <p:sp>
        <p:nvSpPr>
          <p:cNvPr id="83" name="TextBox 82"/>
          <p:cNvSpPr txBox="1"/>
          <p:nvPr/>
        </p:nvSpPr>
        <p:spPr>
          <a:xfrm>
            <a:off x="18117" y="4371258"/>
            <a:ext cx="642910" cy="523220"/>
          </a:xfrm>
          <a:prstGeom prst="rect">
            <a:avLst/>
          </a:prstGeom>
          <a:noFill/>
        </p:spPr>
        <p:txBody>
          <a:bodyPr wrap="square" rtlCol="0">
            <a:spAutoFit/>
          </a:bodyPr>
          <a:lstStyle/>
          <a:p>
            <a:r>
              <a:rPr lang="en-US" sz="2800" b="1" dirty="0">
                <a:solidFill>
                  <a:srgbClr val="0000FF"/>
                </a:solidFill>
                <a:latin typeface="Times New Roman" pitchFamily="18" charset="0"/>
                <a:cs typeface="Times New Roman" pitchFamily="18" charset="0"/>
              </a:rPr>
              <a:t>b. </a:t>
            </a:r>
            <a:endParaRPr lang="vi-VN" sz="2800" b="1"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ppt_x"/>
                                          </p:val>
                                        </p:tav>
                                        <p:tav tm="100000">
                                          <p:val>
                                            <p:strVal val="#ppt_x"/>
                                          </p:val>
                                        </p:tav>
                                      </p:tavLst>
                                    </p:anim>
                                    <p:anim calcmode="lin" valueType="num">
                                      <p:cBhvr additive="base">
                                        <p:cTn id="1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additive="base">
                                        <p:cTn id="17" dur="500" fill="hold"/>
                                        <p:tgtEl>
                                          <p:spTgt spid="40"/>
                                        </p:tgtEl>
                                        <p:attrNameLst>
                                          <p:attrName>ppt_x</p:attrName>
                                        </p:attrNameLst>
                                      </p:cBhvr>
                                      <p:tavLst>
                                        <p:tav tm="0">
                                          <p:val>
                                            <p:strVal val="#ppt_x"/>
                                          </p:val>
                                        </p:tav>
                                        <p:tav tm="100000">
                                          <p:val>
                                            <p:strVal val="#ppt_x"/>
                                          </p:val>
                                        </p:tav>
                                      </p:tavLst>
                                    </p:anim>
                                    <p:anim calcmode="lin" valueType="num">
                                      <p:cBhvr additive="base">
                                        <p:cTn id="1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500" fill="hold"/>
                                        <p:tgtEl>
                                          <p:spTgt spid="41"/>
                                        </p:tgtEl>
                                        <p:attrNameLst>
                                          <p:attrName>ppt_x</p:attrName>
                                        </p:attrNameLst>
                                      </p:cBhvr>
                                      <p:tavLst>
                                        <p:tav tm="0">
                                          <p:val>
                                            <p:strVal val="#ppt_x"/>
                                          </p:val>
                                        </p:tav>
                                        <p:tav tm="100000">
                                          <p:val>
                                            <p:strVal val="#ppt_x"/>
                                          </p:val>
                                        </p:tav>
                                      </p:tavLst>
                                    </p:anim>
                                    <p:anim calcmode="lin" valueType="num">
                                      <p:cBhvr additive="base">
                                        <p:cTn id="2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2"/>
                                        </p:tgtEl>
                                        <p:attrNameLst>
                                          <p:attrName>style.visibility</p:attrName>
                                        </p:attrNameLst>
                                      </p:cBhvr>
                                      <p:to>
                                        <p:strVal val="visible"/>
                                      </p:to>
                                    </p:set>
                                    <p:anim calcmode="lin" valueType="num">
                                      <p:cBhvr additive="base">
                                        <p:cTn id="29" dur="500" fill="hold"/>
                                        <p:tgtEl>
                                          <p:spTgt spid="42"/>
                                        </p:tgtEl>
                                        <p:attrNameLst>
                                          <p:attrName>ppt_x</p:attrName>
                                        </p:attrNameLst>
                                      </p:cBhvr>
                                      <p:tavLst>
                                        <p:tav tm="0">
                                          <p:val>
                                            <p:strVal val="#ppt_x"/>
                                          </p:val>
                                        </p:tav>
                                        <p:tav tm="100000">
                                          <p:val>
                                            <p:strVal val="#ppt_x"/>
                                          </p:val>
                                        </p:tav>
                                      </p:tavLst>
                                    </p:anim>
                                    <p:anim calcmode="lin" valueType="num">
                                      <p:cBhvr additive="base">
                                        <p:cTn id="30"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anim calcmode="lin" valueType="num">
                                      <p:cBhvr additive="base">
                                        <p:cTn id="35" dur="500" fill="hold"/>
                                        <p:tgtEl>
                                          <p:spTgt spid="43"/>
                                        </p:tgtEl>
                                        <p:attrNameLst>
                                          <p:attrName>ppt_x</p:attrName>
                                        </p:attrNameLst>
                                      </p:cBhvr>
                                      <p:tavLst>
                                        <p:tav tm="0">
                                          <p:val>
                                            <p:strVal val="#ppt_x"/>
                                          </p:val>
                                        </p:tav>
                                        <p:tav tm="100000">
                                          <p:val>
                                            <p:strVal val="#ppt_x"/>
                                          </p:val>
                                        </p:tav>
                                      </p:tavLst>
                                    </p:anim>
                                    <p:anim calcmode="lin" valueType="num">
                                      <p:cBhvr additive="base">
                                        <p:cTn id="3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44"/>
                                        </p:tgtEl>
                                        <p:attrNameLst>
                                          <p:attrName>style.visibility</p:attrName>
                                        </p:attrNameLst>
                                      </p:cBhvr>
                                      <p:to>
                                        <p:strVal val="visible"/>
                                      </p:to>
                                    </p:set>
                                    <p:anim calcmode="lin" valueType="num">
                                      <p:cBhvr additive="base">
                                        <p:cTn id="41" dur="500" fill="hold"/>
                                        <p:tgtEl>
                                          <p:spTgt spid="44"/>
                                        </p:tgtEl>
                                        <p:attrNameLst>
                                          <p:attrName>ppt_x</p:attrName>
                                        </p:attrNameLst>
                                      </p:cBhvr>
                                      <p:tavLst>
                                        <p:tav tm="0">
                                          <p:val>
                                            <p:strVal val="#ppt_x"/>
                                          </p:val>
                                        </p:tav>
                                        <p:tav tm="100000">
                                          <p:val>
                                            <p:strVal val="#ppt_x"/>
                                          </p:val>
                                        </p:tav>
                                      </p:tavLst>
                                    </p:anim>
                                    <p:anim calcmode="lin" valueType="num">
                                      <p:cBhvr additive="base">
                                        <p:cTn id="42"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p:bldP spid="40" grpId="0" animBg="1"/>
      <p:bldP spid="41" grpId="0" animBg="1"/>
      <p:bldP spid="42" grpId="0" animBg="1"/>
      <p:bldP spid="43" grpId="0" animBg="1"/>
      <p:bldP spid="4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488995"/>
          </a:xfrm>
          <a:prstGeom prst="rect">
            <a:avLst/>
          </a:prstGeom>
          <a:noFill/>
        </p:spPr>
        <p:txBody>
          <a:bodyPr wrap="square" lIns="57547" tIns="28773" rIns="57547" bIns="28773" rtlCol="0">
            <a:spAutoFit/>
          </a:bodyPr>
          <a:lstStyle/>
          <a:p>
            <a:pPr algn="ctr"/>
            <a:r>
              <a:rPr lang="en-US" sz="2800" b="1" dirty="0" err="1">
                <a:solidFill>
                  <a:srgbClr val="0000FF"/>
                </a:solidFill>
                <a:latin typeface="Times New Roman" pitchFamily="18" charset="0"/>
                <a:cs typeface="Times New Roman" pitchFamily="18" charset="0"/>
              </a:rPr>
              <a:t>Thứ</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Tư</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ngày</a:t>
            </a:r>
            <a:r>
              <a:rPr lang="en-US" sz="2800" b="1" dirty="0">
                <a:solidFill>
                  <a:srgbClr val="0000FF"/>
                </a:solidFill>
                <a:latin typeface="Times New Roman" pitchFamily="18" charset="0"/>
                <a:cs typeface="Times New Roman" pitchFamily="18" charset="0"/>
              </a:rPr>
              <a:t> 9 </a:t>
            </a:r>
            <a:r>
              <a:rPr lang="en-US" sz="2800" b="1" dirty="0" err="1">
                <a:solidFill>
                  <a:srgbClr val="0000FF"/>
                </a:solidFill>
                <a:latin typeface="Times New Roman" pitchFamily="18" charset="0"/>
                <a:cs typeface="Times New Roman" pitchFamily="18" charset="0"/>
              </a:rPr>
              <a:t>tháng</a:t>
            </a:r>
            <a:r>
              <a:rPr lang="en-US" sz="2800" b="1" dirty="0">
                <a:solidFill>
                  <a:srgbClr val="0000FF"/>
                </a:solidFill>
                <a:latin typeface="Times New Roman" pitchFamily="18" charset="0"/>
                <a:cs typeface="Times New Roman" pitchFamily="18" charset="0"/>
              </a:rPr>
              <a:t> 10 </a:t>
            </a:r>
            <a:r>
              <a:rPr lang="en-US" sz="2800" b="1" dirty="0" err="1">
                <a:solidFill>
                  <a:srgbClr val="0000FF"/>
                </a:solidFill>
                <a:latin typeface="Times New Roman" pitchFamily="18" charset="0"/>
                <a:cs typeface="Times New Roman" pitchFamily="18" charset="0"/>
              </a:rPr>
              <a:t>năm</a:t>
            </a:r>
            <a:r>
              <a:rPr lang="en-US" sz="2800" b="1" dirty="0">
                <a:solidFill>
                  <a:srgbClr val="0000FF"/>
                </a:solidFill>
                <a:latin typeface="Times New Roman" pitchFamily="18" charset="0"/>
                <a:cs typeface="Times New Roman" pitchFamily="18" charset="0"/>
              </a:rPr>
              <a:t> 2024</a:t>
            </a:r>
            <a:endParaRPr lang="vi-VN" sz="2800" b="1" dirty="0">
              <a:solidFill>
                <a:srgbClr val="0000FF"/>
              </a:solidFill>
              <a:latin typeface="Times New Roman" pitchFamily="18" charset="0"/>
              <a:cs typeface="Times New Roman" pitchFamily="18" charset="0"/>
            </a:endParaRPr>
          </a:p>
        </p:txBody>
      </p:sp>
      <p:sp>
        <p:nvSpPr>
          <p:cNvPr id="5" name="TextBox 4"/>
          <p:cNvSpPr txBox="1"/>
          <p:nvPr/>
        </p:nvSpPr>
        <p:spPr>
          <a:xfrm>
            <a:off x="0" y="428604"/>
            <a:ext cx="9144000" cy="488995"/>
          </a:xfrm>
          <a:prstGeom prst="rect">
            <a:avLst/>
          </a:prstGeom>
          <a:noFill/>
        </p:spPr>
        <p:txBody>
          <a:bodyPr wrap="square" lIns="57547" tIns="28773" rIns="57547" bIns="28773" rtlCol="0">
            <a:spAutoFit/>
          </a:bodyPr>
          <a:lstStyle/>
          <a:p>
            <a:pPr algn="ctr"/>
            <a:r>
              <a:rPr lang="en-US" sz="2800" b="1" dirty="0" err="1">
                <a:solidFill>
                  <a:srgbClr val="0000FF"/>
                </a:solidFill>
                <a:latin typeface="Times New Roman" pitchFamily="18" charset="0"/>
                <a:cs typeface="Times New Roman" pitchFamily="18" charset="0"/>
              </a:rPr>
              <a:t>Toán</a:t>
            </a:r>
            <a:endParaRPr lang="vi-VN" sz="2800" b="1" dirty="0">
              <a:solidFill>
                <a:srgbClr val="0000FF"/>
              </a:solidFill>
              <a:latin typeface="Times New Roman" pitchFamily="18" charset="0"/>
              <a:cs typeface="Times New Roman" pitchFamily="18" charset="0"/>
            </a:endParaRPr>
          </a:p>
        </p:txBody>
      </p:sp>
      <p:sp>
        <p:nvSpPr>
          <p:cNvPr id="6" name="TextBox 5"/>
          <p:cNvSpPr txBox="1"/>
          <p:nvPr/>
        </p:nvSpPr>
        <p:spPr>
          <a:xfrm>
            <a:off x="0" y="857232"/>
            <a:ext cx="9144000" cy="954107"/>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10. </a:t>
            </a:r>
            <a:r>
              <a:rPr lang="en-US" sz="2800" b="1" dirty="0" err="1">
                <a:solidFill>
                  <a:srgbClr val="FF0000"/>
                </a:solidFill>
                <a:latin typeface="Times New Roman" pitchFamily="18" charset="0"/>
                <a:cs typeface="Times New Roman" pitchFamily="18" charset="0"/>
              </a:rPr>
              <a:t>Số</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có</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sáu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chữ</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số</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Số</a:t>
            </a:r>
            <a:r>
              <a:rPr lang="en-US" sz="2800" b="1" dirty="0">
                <a:solidFill>
                  <a:srgbClr val="FF0000"/>
                </a:solidFill>
                <a:latin typeface="Times New Roman" pitchFamily="18" charset="0"/>
                <a:cs typeface="Times New Roman" pitchFamily="18" charset="0"/>
              </a:rPr>
              <a:t> 1 000 000 .</a:t>
            </a:r>
          </a:p>
          <a:p>
            <a:pPr algn="ctr"/>
            <a:r>
              <a:rPr lang="en-US" sz="2800" b="1" dirty="0" err="1">
                <a:solidFill>
                  <a:srgbClr val="FF0000"/>
                </a:solidFill>
                <a:latin typeface="Times New Roman" pitchFamily="18" charset="0"/>
                <a:cs typeface="Times New Roman" pitchFamily="18" charset="0"/>
              </a:rPr>
              <a:t>Tiết</a:t>
            </a:r>
            <a:r>
              <a:rPr lang="en-US" sz="2800" b="1" dirty="0">
                <a:solidFill>
                  <a:srgbClr val="FF0000"/>
                </a:solidFill>
                <a:latin typeface="Times New Roman" pitchFamily="18" charset="0"/>
                <a:cs typeface="Times New Roman" pitchFamily="18" charset="0"/>
              </a:rPr>
              <a:t> 2. </a:t>
            </a:r>
            <a:r>
              <a:rPr lang="en-US" sz="2800" b="1" dirty="0" err="1">
                <a:solidFill>
                  <a:srgbClr val="FF0000"/>
                </a:solidFill>
                <a:latin typeface="Times New Roman" pitchFamily="18" charset="0"/>
                <a:cs typeface="Times New Roman" pitchFamily="18" charset="0"/>
              </a:rPr>
              <a:t>Số</a:t>
            </a:r>
            <a:r>
              <a:rPr lang="en-US" sz="2800" b="1" dirty="0">
                <a:solidFill>
                  <a:srgbClr val="FF0000"/>
                </a:solidFill>
                <a:latin typeface="Times New Roman" pitchFamily="18" charset="0"/>
                <a:cs typeface="Times New Roman" pitchFamily="18" charset="0"/>
              </a:rPr>
              <a:t> 1 000 000</a:t>
            </a:r>
            <a:endParaRPr lang="vi-VN" sz="2800" b="1" dirty="0">
              <a:solidFill>
                <a:srgbClr val="FF0000"/>
              </a:solidFill>
              <a:latin typeface="Times New Roman" pitchFamily="18" charset="0"/>
              <a:cs typeface="Times New Roman" pitchFamily="18" charset="0"/>
            </a:endParaRPr>
          </a:p>
        </p:txBody>
      </p:sp>
      <p:sp>
        <p:nvSpPr>
          <p:cNvPr id="7" name="TextBox 6"/>
          <p:cNvSpPr txBox="1"/>
          <p:nvPr/>
        </p:nvSpPr>
        <p:spPr>
          <a:xfrm>
            <a:off x="0" y="1857364"/>
            <a:ext cx="9144000" cy="523220"/>
          </a:xfrm>
          <a:prstGeom prst="rect">
            <a:avLst/>
          </a:prstGeom>
          <a:noFill/>
        </p:spPr>
        <p:txBody>
          <a:bodyPr wrap="square" rtlCol="0">
            <a:spAutoFit/>
          </a:bodyPr>
          <a:lstStyle/>
          <a:p>
            <a:pPr lvl="0"/>
            <a:r>
              <a:rPr lang="en-US" sz="2800" b="1" dirty="0">
                <a:solidFill>
                  <a:srgbClr val="008000"/>
                </a:solidFill>
                <a:latin typeface="Times New Roman" pitchFamily="18" charset="0"/>
                <a:cs typeface="Times New Roman" pitchFamily="18" charset="0"/>
              </a:rPr>
              <a:t>2. </a:t>
            </a:r>
            <a:r>
              <a:rPr lang="en-US" sz="2800" b="1" dirty="0" err="1">
                <a:solidFill>
                  <a:srgbClr val="008000"/>
                </a:solidFill>
                <a:latin typeface="Times New Roman" pitchFamily="18" charset="0"/>
                <a:cs typeface="Times New Roman" pitchFamily="18" charset="0"/>
              </a:rPr>
              <a:t>Số</a:t>
            </a:r>
            <a:r>
              <a:rPr lang="en-US" sz="2800" b="1" dirty="0">
                <a:solidFill>
                  <a:srgbClr val="008000"/>
                </a:solidFill>
                <a:latin typeface="Times New Roman" pitchFamily="18" charset="0"/>
                <a:cs typeface="Times New Roman" pitchFamily="18" charset="0"/>
              </a:rPr>
              <a:t>?</a:t>
            </a:r>
          </a:p>
        </p:txBody>
      </p:sp>
      <p:pic>
        <p:nvPicPr>
          <p:cNvPr id="8" name="Picture 7">
            <a:extLst>
              <a:ext uri="{FF2B5EF4-FFF2-40B4-BE49-F238E27FC236}">
                <a16:creationId xmlns:a16="http://schemas.microsoft.com/office/drawing/2014/main" id="{CE38306A-5C60-C5FA-9BD4-7833010F80E2}"/>
              </a:ext>
            </a:extLst>
          </p:cNvPr>
          <p:cNvPicPr>
            <a:picLocks noChangeAspect="1"/>
          </p:cNvPicPr>
          <p:nvPr/>
        </p:nvPicPr>
        <p:blipFill>
          <a:blip r:embed="rId3"/>
          <a:stretch>
            <a:fillRect/>
          </a:stretch>
        </p:blipFill>
        <p:spPr>
          <a:xfrm>
            <a:off x="2143107" y="2334820"/>
            <a:ext cx="7000893" cy="2303855"/>
          </a:xfrm>
          <a:prstGeom prst="rect">
            <a:avLst/>
          </a:prstGeom>
        </p:spPr>
      </p:pic>
      <p:sp>
        <p:nvSpPr>
          <p:cNvPr id="9" name="Rectangle: Rounded Corners 8">
            <a:extLst>
              <a:ext uri="{FF2B5EF4-FFF2-40B4-BE49-F238E27FC236}">
                <a16:creationId xmlns:a16="http://schemas.microsoft.com/office/drawing/2014/main" id="{B7B05D83-81E0-D629-44AE-E182F50C5639}"/>
              </a:ext>
            </a:extLst>
          </p:cNvPr>
          <p:cNvSpPr/>
          <p:nvPr/>
        </p:nvSpPr>
        <p:spPr>
          <a:xfrm>
            <a:off x="0" y="2543176"/>
            <a:ext cx="2000232" cy="523875"/>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0000FF"/>
                </a:solidFill>
                <a:latin typeface="Arial" pitchFamily="34" charset="0"/>
                <a:cs typeface="Arial" pitchFamily="34" charset="0"/>
              </a:rPr>
              <a:t>603 409</a:t>
            </a:r>
          </a:p>
        </p:txBody>
      </p:sp>
      <p:sp>
        <p:nvSpPr>
          <p:cNvPr id="10" name="Rectangle: Rounded Corners 9">
            <a:extLst>
              <a:ext uri="{FF2B5EF4-FFF2-40B4-BE49-F238E27FC236}">
                <a16:creationId xmlns:a16="http://schemas.microsoft.com/office/drawing/2014/main" id="{D33C15D5-75EB-D95C-616C-F7116F8FFBF0}"/>
              </a:ext>
            </a:extLst>
          </p:cNvPr>
          <p:cNvSpPr/>
          <p:nvPr/>
        </p:nvSpPr>
        <p:spPr>
          <a:xfrm>
            <a:off x="0" y="3171826"/>
            <a:ext cx="1981798" cy="523875"/>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0000FF"/>
                </a:solidFill>
                <a:latin typeface="Arial" pitchFamily="34" charset="0"/>
                <a:cs typeface="Arial" pitchFamily="34" charset="0"/>
              </a:rPr>
              <a:t>1 000 000</a:t>
            </a:r>
          </a:p>
        </p:txBody>
      </p:sp>
      <p:sp>
        <p:nvSpPr>
          <p:cNvPr id="11" name="Rectangle: Rounded Corners 10">
            <a:extLst>
              <a:ext uri="{FF2B5EF4-FFF2-40B4-BE49-F238E27FC236}">
                <a16:creationId xmlns:a16="http://schemas.microsoft.com/office/drawing/2014/main" id="{1225AF5D-C28F-9238-9E1A-1461575A7B9B}"/>
              </a:ext>
            </a:extLst>
          </p:cNvPr>
          <p:cNvSpPr/>
          <p:nvPr/>
        </p:nvSpPr>
        <p:spPr>
          <a:xfrm>
            <a:off x="0" y="3886200"/>
            <a:ext cx="1991015" cy="523875"/>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0000FF"/>
                </a:solidFill>
                <a:latin typeface="Arial" pitchFamily="34" charset="0"/>
                <a:cs typeface="Arial" pitchFamily="34" charset="0"/>
              </a:rPr>
              <a:t>823 017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subTnLst>
                                    <p:audio>
                                      <p:cMediaNode>
                                        <p:cTn display="0" masterRel="sameClick">
                                          <p:stCondLst>
                                            <p:cond evt="begin" delay="0">
                                              <p:tn val="12"/>
                                            </p:cond>
                                          </p:stCondLst>
                                          <p:endCondLst>
                                            <p:cond evt="onStopAudio" delay="0">
                                              <p:tgtEl>
                                                <p:sldTgt/>
                                              </p:tgtEl>
                                            </p:cond>
                                          </p:endCondLst>
                                        </p:cTn>
                                        <p:tgtEl>
                                          <p:sndTgt r:embed="rId2" name="cashreg.wav"/>
                                        </p:tgtEl>
                                      </p:cMediaNode>
                                    </p:audio>
                                  </p:sub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subTnLst>
                                    <p:audio>
                                      <p:cMediaNode>
                                        <p:cTn display="0" masterRel="sameClick">
                                          <p:stCondLst>
                                            <p:cond evt="begin" delay="0">
                                              <p:tn val="17"/>
                                            </p:cond>
                                          </p:stCondLst>
                                          <p:endCondLst>
                                            <p:cond evt="onStopAudio" delay="0">
                                              <p:tgtEl>
                                                <p:sldTgt/>
                                              </p:tgtEl>
                                            </p:cond>
                                          </p:endCondLst>
                                        </p:cTn>
                                        <p:tgtEl>
                                          <p:sndTgt r:embed="rId2" name="cashreg.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subTnLst>
                                    <p:audio>
                                      <p:cMediaNode>
                                        <p:cTn display="0" masterRel="sameClick">
                                          <p:stCondLst>
                                            <p:cond evt="begin" delay="0">
                                              <p:tn val="22"/>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1714488"/>
            <a:ext cx="9144000" cy="523220"/>
          </a:xfrm>
          <a:prstGeom prst="rect">
            <a:avLst/>
          </a:prstGeom>
          <a:noFill/>
        </p:spPr>
        <p:txBody>
          <a:bodyPr wrap="square" rtlCol="0">
            <a:spAutoFit/>
          </a:bodyPr>
          <a:lstStyle/>
          <a:p>
            <a:pPr lvl="0"/>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Bài</a:t>
            </a:r>
            <a:r>
              <a:rPr lang="en-US" sz="2800" b="1" dirty="0">
                <a:solidFill>
                  <a:srgbClr val="008000"/>
                </a:solidFill>
                <a:latin typeface="Times New Roman" pitchFamily="18" charset="0"/>
                <a:cs typeface="Times New Roman" pitchFamily="18" charset="0"/>
              </a:rPr>
              <a:t> 1(36). </a:t>
            </a:r>
            <a:r>
              <a:rPr lang="en-US" sz="2800" b="1" dirty="0" err="1">
                <a:solidFill>
                  <a:srgbClr val="008000"/>
                </a:solidFill>
                <a:latin typeface="Times New Roman" pitchFamily="18" charset="0"/>
                <a:cs typeface="Times New Roman" pitchFamily="18" charset="0"/>
              </a:rPr>
              <a:t>Số</a:t>
            </a:r>
            <a:r>
              <a:rPr lang="en-US" sz="2800" b="1" dirty="0">
                <a:solidFill>
                  <a:srgbClr val="008000"/>
                </a:solidFill>
                <a:latin typeface="Times New Roman" pitchFamily="18" charset="0"/>
                <a:cs typeface="Times New Roman" pitchFamily="18" charset="0"/>
              </a:rPr>
              <a:t>?</a:t>
            </a:r>
          </a:p>
        </p:txBody>
      </p:sp>
      <p:sp>
        <p:nvSpPr>
          <p:cNvPr id="21" name="TextBox 20"/>
          <p:cNvSpPr txBox="1"/>
          <p:nvPr/>
        </p:nvSpPr>
        <p:spPr>
          <a:xfrm>
            <a:off x="0" y="2214554"/>
            <a:ext cx="9144000" cy="523220"/>
          </a:xfrm>
          <a:prstGeom prst="rect">
            <a:avLst/>
          </a:prstGeom>
          <a:noFill/>
        </p:spPr>
        <p:txBody>
          <a:bodyPr wrap="square" rtlCol="0">
            <a:spAutoFit/>
          </a:bodyPr>
          <a:lstStyle/>
          <a:p>
            <a:pPr lvl="0"/>
            <a:r>
              <a:rPr lang="pt-BR" sz="2800" b="1" dirty="0">
                <a:solidFill>
                  <a:srgbClr val="008000"/>
                </a:solidFill>
                <a:latin typeface="Times New Roman" pitchFamily="18" charset="0"/>
                <a:cs typeface="Times New Roman" pitchFamily="18" charset="0"/>
              </a:rPr>
              <a:t>a.  882 936 = 800 000 +                  + 2 000 + 900 +            + 6</a:t>
            </a:r>
            <a:endParaRPr lang="en-US" sz="2800" b="1" dirty="0">
              <a:solidFill>
                <a:srgbClr val="008000"/>
              </a:solidFill>
              <a:latin typeface="Times New Roman" pitchFamily="18" charset="0"/>
              <a:cs typeface="Times New Roman" pitchFamily="18" charset="0"/>
            </a:endParaRPr>
          </a:p>
        </p:txBody>
      </p:sp>
      <p:sp>
        <p:nvSpPr>
          <p:cNvPr id="22" name="TextBox 21"/>
          <p:cNvSpPr txBox="1"/>
          <p:nvPr/>
        </p:nvSpPr>
        <p:spPr>
          <a:xfrm>
            <a:off x="0" y="2928934"/>
            <a:ext cx="9144000" cy="523220"/>
          </a:xfrm>
          <a:prstGeom prst="rect">
            <a:avLst/>
          </a:prstGeom>
          <a:noFill/>
        </p:spPr>
        <p:txBody>
          <a:bodyPr wrap="square" rtlCol="0">
            <a:spAutoFit/>
          </a:bodyPr>
          <a:lstStyle/>
          <a:p>
            <a:pPr lvl="0"/>
            <a:r>
              <a:rPr lang="pt-BR" sz="2800" b="1" dirty="0">
                <a:solidFill>
                  <a:srgbClr val="008000"/>
                </a:solidFill>
                <a:latin typeface="Times New Roman" pitchFamily="18" charset="0"/>
                <a:cs typeface="Times New Roman" pitchFamily="18" charset="0"/>
              </a:rPr>
              <a:t>b. 100 001 =                       + 1 </a:t>
            </a:r>
            <a:endParaRPr lang="en-US" sz="2800" b="1" dirty="0">
              <a:solidFill>
                <a:srgbClr val="008000"/>
              </a:solidFill>
              <a:latin typeface="Times New Roman" pitchFamily="18" charset="0"/>
              <a:cs typeface="Times New Roman" pitchFamily="18" charset="0"/>
            </a:endParaRPr>
          </a:p>
        </p:txBody>
      </p:sp>
      <p:sp>
        <p:nvSpPr>
          <p:cNvPr id="23" name="TextBox 22"/>
          <p:cNvSpPr txBox="1"/>
          <p:nvPr/>
        </p:nvSpPr>
        <p:spPr>
          <a:xfrm>
            <a:off x="0" y="3929066"/>
            <a:ext cx="9144000" cy="523220"/>
          </a:xfrm>
          <a:prstGeom prst="rect">
            <a:avLst/>
          </a:prstGeom>
          <a:noFill/>
        </p:spPr>
        <p:txBody>
          <a:bodyPr wrap="square" rtlCol="0">
            <a:spAutoFit/>
          </a:bodyPr>
          <a:lstStyle/>
          <a:p>
            <a:pPr lvl="0"/>
            <a:r>
              <a:rPr lang="pt-BR" sz="2800" b="1" dirty="0">
                <a:solidFill>
                  <a:srgbClr val="008000"/>
                </a:solidFill>
                <a:latin typeface="Times New Roman" pitchFamily="18" charset="0"/>
                <a:cs typeface="Times New Roman" pitchFamily="18" charset="0"/>
              </a:rPr>
              <a:t>c. 101 101 = 100 000 +                 + 100 + 1 </a:t>
            </a:r>
            <a:endParaRPr lang="en-US" sz="2800" b="1" dirty="0">
              <a:solidFill>
                <a:srgbClr val="008000"/>
              </a:solidFill>
              <a:latin typeface="Times New Roman" pitchFamily="18" charset="0"/>
              <a:cs typeface="Times New Roman" pitchFamily="18" charset="0"/>
            </a:endParaRPr>
          </a:p>
        </p:txBody>
      </p:sp>
      <p:sp>
        <p:nvSpPr>
          <p:cNvPr id="24" name="TextBox 23"/>
          <p:cNvSpPr txBox="1"/>
          <p:nvPr/>
        </p:nvSpPr>
        <p:spPr>
          <a:xfrm>
            <a:off x="0" y="5000636"/>
            <a:ext cx="7072330" cy="523220"/>
          </a:xfrm>
          <a:prstGeom prst="rect">
            <a:avLst/>
          </a:prstGeom>
          <a:noFill/>
        </p:spPr>
        <p:txBody>
          <a:bodyPr wrap="square" rtlCol="0">
            <a:spAutoFit/>
          </a:bodyPr>
          <a:lstStyle/>
          <a:p>
            <a:pPr lvl="0"/>
            <a:r>
              <a:rPr lang="pt-BR" sz="2800" b="1" dirty="0">
                <a:solidFill>
                  <a:srgbClr val="008000"/>
                </a:solidFill>
                <a:latin typeface="Times New Roman" pitchFamily="18" charset="0"/>
                <a:cs typeface="Times New Roman" pitchFamily="18" charset="0"/>
              </a:rPr>
              <a:t>d. 750 000 = 700 000 +</a:t>
            </a:r>
            <a:endParaRPr lang="en-US" sz="2800" b="1" dirty="0">
              <a:solidFill>
                <a:srgbClr val="008000"/>
              </a:solidFill>
              <a:latin typeface="Times New Roman" pitchFamily="18" charset="0"/>
              <a:cs typeface="Times New Roman" pitchFamily="18" charset="0"/>
            </a:endParaRPr>
          </a:p>
        </p:txBody>
      </p:sp>
      <p:sp>
        <p:nvSpPr>
          <p:cNvPr id="25" name="Rectangle: Rounded Corners 19">
            <a:extLst>
              <a:ext uri="{FF2B5EF4-FFF2-40B4-BE49-F238E27FC236}">
                <a16:creationId xmlns:a16="http://schemas.microsoft.com/office/drawing/2014/main" id="{1B0EE578-F869-3B5A-78B6-5E7FBD53EEE3}"/>
              </a:ext>
            </a:extLst>
          </p:cNvPr>
          <p:cNvSpPr/>
          <p:nvPr/>
        </p:nvSpPr>
        <p:spPr>
          <a:xfrm>
            <a:off x="2000232" y="2857496"/>
            <a:ext cx="1785950" cy="575353"/>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p>
        </p:txBody>
      </p:sp>
      <p:sp>
        <p:nvSpPr>
          <p:cNvPr id="26" name="Rectangle: Rounded Corners 19">
            <a:extLst>
              <a:ext uri="{FF2B5EF4-FFF2-40B4-BE49-F238E27FC236}">
                <a16:creationId xmlns:a16="http://schemas.microsoft.com/office/drawing/2014/main" id="{1B0EE578-F869-3B5A-78B6-5E7FBD53EEE3}"/>
              </a:ext>
            </a:extLst>
          </p:cNvPr>
          <p:cNvSpPr/>
          <p:nvPr/>
        </p:nvSpPr>
        <p:spPr>
          <a:xfrm>
            <a:off x="7500958" y="2214554"/>
            <a:ext cx="857256" cy="575353"/>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p>
        </p:txBody>
      </p:sp>
      <p:sp>
        <p:nvSpPr>
          <p:cNvPr id="27" name="Rectangle: Rounded Corners 19">
            <a:extLst>
              <a:ext uri="{FF2B5EF4-FFF2-40B4-BE49-F238E27FC236}">
                <a16:creationId xmlns:a16="http://schemas.microsoft.com/office/drawing/2014/main" id="{1B0EE578-F869-3B5A-78B6-5E7FBD53EEE3}"/>
              </a:ext>
            </a:extLst>
          </p:cNvPr>
          <p:cNvSpPr/>
          <p:nvPr/>
        </p:nvSpPr>
        <p:spPr>
          <a:xfrm>
            <a:off x="3500430" y="3929066"/>
            <a:ext cx="1357323" cy="575353"/>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p>
        </p:txBody>
      </p:sp>
      <p:sp>
        <p:nvSpPr>
          <p:cNvPr id="28" name="Rectangle: Rounded Corners 19">
            <a:extLst>
              <a:ext uri="{FF2B5EF4-FFF2-40B4-BE49-F238E27FC236}">
                <a16:creationId xmlns:a16="http://schemas.microsoft.com/office/drawing/2014/main" id="{1B0EE578-F869-3B5A-78B6-5E7FBD53EEE3}"/>
              </a:ext>
            </a:extLst>
          </p:cNvPr>
          <p:cNvSpPr/>
          <p:nvPr/>
        </p:nvSpPr>
        <p:spPr>
          <a:xfrm>
            <a:off x="3500430" y="5000636"/>
            <a:ext cx="1857388" cy="575353"/>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p>
        </p:txBody>
      </p:sp>
      <p:sp>
        <p:nvSpPr>
          <p:cNvPr id="29" name="Rectangle: Rounded Corners 19">
            <a:extLst>
              <a:ext uri="{FF2B5EF4-FFF2-40B4-BE49-F238E27FC236}">
                <a16:creationId xmlns:a16="http://schemas.microsoft.com/office/drawing/2014/main" id="{1B0EE578-F869-3B5A-78B6-5E7FBD53EEE3}"/>
              </a:ext>
            </a:extLst>
          </p:cNvPr>
          <p:cNvSpPr/>
          <p:nvPr/>
        </p:nvSpPr>
        <p:spPr>
          <a:xfrm>
            <a:off x="3571868" y="2143116"/>
            <a:ext cx="1428760" cy="575353"/>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p>
        </p:txBody>
      </p:sp>
      <p:sp>
        <p:nvSpPr>
          <p:cNvPr id="30" name="Rectangle: Rounded Corners 19">
            <a:extLst>
              <a:ext uri="{FF2B5EF4-FFF2-40B4-BE49-F238E27FC236}">
                <a16:creationId xmlns:a16="http://schemas.microsoft.com/office/drawing/2014/main" id="{1B0EE578-F869-3B5A-78B6-5E7FBD53EEE3}"/>
              </a:ext>
            </a:extLst>
          </p:cNvPr>
          <p:cNvSpPr/>
          <p:nvPr/>
        </p:nvSpPr>
        <p:spPr>
          <a:xfrm>
            <a:off x="3643306" y="2143116"/>
            <a:ext cx="1357322" cy="575353"/>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Times New Roman" pitchFamily="18" charset="0"/>
                <a:cs typeface="Times New Roman" pitchFamily="18" charset="0"/>
              </a:rPr>
              <a:t>80 000</a:t>
            </a:r>
          </a:p>
        </p:txBody>
      </p:sp>
      <p:sp>
        <p:nvSpPr>
          <p:cNvPr id="31" name="Rectangle: Rounded Corners 19">
            <a:extLst>
              <a:ext uri="{FF2B5EF4-FFF2-40B4-BE49-F238E27FC236}">
                <a16:creationId xmlns:a16="http://schemas.microsoft.com/office/drawing/2014/main" id="{1B0EE578-F869-3B5A-78B6-5E7FBD53EEE3}"/>
              </a:ext>
            </a:extLst>
          </p:cNvPr>
          <p:cNvSpPr/>
          <p:nvPr/>
        </p:nvSpPr>
        <p:spPr>
          <a:xfrm>
            <a:off x="7500958" y="2214554"/>
            <a:ext cx="785818" cy="575353"/>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Times New Roman" pitchFamily="18" charset="0"/>
                <a:cs typeface="Times New Roman" pitchFamily="18" charset="0"/>
              </a:rPr>
              <a:t>30</a:t>
            </a:r>
          </a:p>
        </p:txBody>
      </p:sp>
      <p:sp>
        <p:nvSpPr>
          <p:cNvPr id="32" name="Rectangle: Rounded Corners 19">
            <a:extLst>
              <a:ext uri="{FF2B5EF4-FFF2-40B4-BE49-F238E27FC236}">
                <a16:creationId xmlns:a16="http://schemas.microsoft.com/office/drawing/2014/main" id="{1B0EE578-F869-3B5A-78B6-5E7FBD53EEE3}"/>
              </a:ext>
            </a:extLst>
          </p:cNvPr>
          <p:cNvSpPr/>
          <p:nvPr/>
        </p:nvSpPr>
        <p:spPr>
          <a:xfrm>
            <a:off x="3500430" y="3929066"/>
            <a:ext cx="1285884" cy="575353"/>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Times New Roman" pitchFamily="18" charset="0"/>
                <a:cs typeface="Times New Roman" pitchFamily="18" charset="0"/>
              </a:rPr>
              <a:t>1 000</a:t>
            </a:r>
          </a:p>
        </p:txBody>
      </p:sp>
      <p:sp>
        <p:nvSpPr>
          <p:cNvPr id="33" name="Rectangle: Rounded Corners 19">
            <a:extLst>
              <a:ext uri="{FF2B5EF4-FFF2-40B4-BE49-F238E27FC236}">
                <a16:creationId xmlns:a16="http://schemas.microsoft.com/office/drawing/2014/main" id="{1B0EE578-F869-3B5A-78B6-5E7FBD53EEE3}"/>
              </a:ext>
            </a:extLst>
          </p:cNvPr>
          <p:cNvSpPr/>
          <p:nvPr/>
        </p:nvSpPr>
        <p:spPr>
          <a:xfrm>
            <a:off x="2000232" y="2928934"/>
            <a:ext cx="1785950" cy="575353"/>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Times New Roman" pitchFamily="18" charset="0"/>
                <a:cs typeface="Times New Roman" pitchFamily="18" charset="0"/>
              </a:rPr>
              <a:t>100 000</a:t>
            </a:r>
          </a:p>
        </p:txBody>
      </p:sp>
      <p:sp>
        <p:nvSpPr>
          <p:cNvPr id="34" name="Rectangle: Rounded Corners 19">
            <a:extLst>
              <a:ext uri="{FF2B5EF4-FFF2-40B4-BE49-F238E27FC236}">
                <a16:creationId xmlns:a16="http://schemas.microsoft.com/office/drawing/2014/main" id="{1B0EE578-F869-3B5A-78B6-5E7FBD53EEE3}"/>
              </a:ext>
            </a:extLst>
          </p:cNvPr>
          <p:cNvSpPr/>
          <p:nvPr/>
        </p:nvSpPr>
        <p:spPr>
          <a:xfrm>
            <a:off x="3571868" y="5000636"/>
            <a:ext cx="1714512" cy="575353"/>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Times New Roman" pitchFamily="18" charset="0"/>
                <a:cs typeface="Times New Roman" pitchFamily="18" charset="0"/>
              </a:rPr>
              <a:t>50 000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9"/>
                                        </p:tgtEl>
                                        <p:attrNameLst>
                                          <p:attrName>ppt_x</p:attrName>
                                        </p:attrNameLst>
                                      </p:cBhvr>
                                      <p:tavLst>
                                        <p:tav tm="0">
                                          <p:val>
                                            <p:strVal val="ppt_x"/>
                                          </p:val>
                                        </p:tav>
                                        <p:tav tm="100000">
                                          <p:val>
                                            <p:strVal val="ppt_x"/>
                                          </p:val>
                                        </p:tav>
                                      </p:tavLst>
                                    </p:anim>
                                    <p:anim calcmode="lin" valueType="num">
                                      <p:cBhvr additive="base">
                                        <p:cTn id="7" dur="500"/>
                                        <p:tgtEl>
                                          <p:spTgt spid="29"/>
                                        </p:tgtEl>
                                        <p:attrNameLst>
                                          <p:attrName>ppt_y</p:attrName>
                                        </p:attrNameLst>
                                      </p:cBhvr>
                                      <p:tavLst>
                                        <p:tav tm="0">
                                          <p:val>
                                            <p:strVal val="ppt_y"/>
                                          </p:val>
                                        </p:tav>
                                        <p:tav tm="100000">
                                          <p:val>
                                            <p:strVal val="1+ppt_h/2"/>
                                          </p:val>
                                        </p:tav>
                                      </p:tavLst>
                                    </p:anim>
                                    <p:set>
                                      <p:cBhvr>
                                        <p:cTn id="8" dur="1" fill="hold">
                                          <p:stCondLst>
                                            <p:cond delay="499"/>
                                          </p:stCondLst>
                                        </p:cTn>
                                        <p:tgtEl>
                                          <p:spTgt spid="29"/>
                                        </p:tgtEl>
                                        <p:attrNameLst>
                                          <p:attrName>style.visibility</p:attrName>
                                        </p:attrNameLst>
                                      </p:cBhvr>
                                      <p:to>
                                        <p:strVal val="hidden"/>
                                      </p:to>
                                    </p:set>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500" fill="hold"/>
                                        <p:tgtEl>
                                          <p:spTgt spid="30"/>
                                        </p:tgtEl>
                                        <p:attrNameLst>
                                          <p:attrName>ppt_x</p:attrName>
                                        </p:attrNameLst>
                                      </p:cBhvr>
                                      <p:tavLst>
                                        <p:tav tm="0">
                                          <p:val>
                                            <p:strVal val="#ppt_x"/>
                                          </p:val>
                                        </p:tav>
                                        <p:tav tm="100000">
                                          <p:val>
                                            <p:strVal val="#ppt_x"/>
                                          </p:val>
                                        </p:tav>
                                      </p:tavLst>
                                    </p:anim>
                                    <p:anim calcmode="lin" valueType="num">
                                      <p:cBhvr additive="base">
                                        <p:cTn id="13"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xit" presetSubtype="4" fill="hold" grpId="0" nodeType="clickEffect">
                                  <p:stCondLst>
                                    <p:cond delay="0"/>
                                  </p:stCondLst>
                                  <p:childTnLst>
                                    <p:anim calcmode="lin" valueType="num">
                                      <p:cBhvr additive="base">
                                        <p:cTn id="17" dur="500"/>
                                        <p:tgtEl>
                                          <p:spTgt spid="26"/>
                                        </p:tgtEl>
                                        <p:attrNameLst>
                                          <p:attrName>ppt_x</p:attrName>
                                        </p:attrNameLst>
                                      </p:cBhvr>
                                      <p:tavLst>
                                        <p:tav tm="0">
                                          <p:val>
                                            <p:strVal val="ppt_x"/>
                                          </p:val>
                                        </p:tav>
                                        <p:tav tm="100000">
                                          <p:val>
                                            <p:strVal val="ppt_x"/>
                                          </p:val>
                                        </p:tav>
                                      </p:tavLst>
                                    </p:anim>
                                    <p:anim calcmode="lin" valueType="num">
                                      <p:cBhvr additive="base">
                                        <p:cTn id="18" dur="500"/>
                                        <p:tgtEl>
                                          <p:spTgt spid="26"/>
                                        </p:tgtEl>
                                        <p:attrNameLst>
                                          <p:attrName>ppt_y</p:attrName>
                                        </p:attrNameLst>
                                      </p:cBhvr>
                                      <p:tavLst>
                                        <p:tav tm="0">
                                          <p:val>
                                            <p:strVal val="ppt_y"/>
                                          </p:val>
                                        </p:tav>
                                        <p:tav tm="100000">
                                          <p:val>
                                            <p:strVal val="1+ppt_h/2"/>
                                          </p:val>
                                        </p:tav>
                                      </p:tavLst>
                                    </p:anim>
                                    <p:set>
                                      <p:cBhvr>
                                        <p:cTn id="19" dur="1" fill="hold">
                                          <p:stCondLst>
                                            <p:cond delay="499"/>
                                          </p:stCondLst>
                                        </p:cTn>
                                        <p:tgtEl>
                                          <p:spTgt spid="26"/>
                                        </p:tgtEl>
                                        <p:attrNameLst>
                                          <p:attrName>style.visibility</p:attrName>
                                        </p:attrNameLst>
                                      </p:cBhvr>
                                      <p:to>
                                        <p:strVal val="hidden"/>
                                      </p:to>
                                    </p:set>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500" fill="hold"/>
                                        <p:tgtEl>
                                          <p:spTgt spid="31"/>
                                        </p:tgtEl>
                                        <p:attrNameLst>
                                          <p:attrName>ppt_x</p:attrName>
                                        </p:attrNameLst>
                                      </p:cBhvr>
                                      <p:tavLst>
                                        <p:tav tm="0">
                                          <p:val>
                                            <p:strVal val="#ppt_x"/>
                                          </p:val>
                                        </p:tav>
                                        <p:tav tm="100000">
                                          <p:val>
                                            <p:strVal val="#ppt_x"/>
                                          </p:val>
                                        </p:tav>
                                      </p:tavLst>
                                    </p:anim>
                                    <p:anim calcmode="lin" valueType="num">
                                      <p:cBhvr additive="base">
                                        <p:cTn id="2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xit" presetSubtype="4" fill="hold" grpId="0" nodeType="clickEffect">
                                  <p:stCondLst>
                                    <p:cond delay="0"/>
                                  </p:stCondLst>
                                  <p:childTnLst>
                                    <p:anim calcmode="lin" valueType="num">
                                      <p:cBhvr additive="base">
                                        <p:cTn id="28" dur="500"/>
                                        <p:tgtEl>
                                          <p:spTgt spid="25"/>
                                        </p:tgtEl>
                                        <p:attrNameLst>
                                          <p:attrName>ppt_x</p:attrName>
                                        </p:attrNameLst>
                                      </p:cBhvr>
                                      <p:tavLst>
                                        <p:tav tm="0">
                                          <p:val>
                                            <p:strVal val="ppt_x"/>
                                          </p:val>
                                        </p:tav>
                                        <p:tav tm="100000">
                                          <p:val>
                                            <p:strVal val="ppt_x"/>
                                          </p:val>
                                        </p:tav>
                                      </p:tavLst>
                                    </p:anim>
                                    <p:anim calcmode="lin" valueType="num">
                                      <p:cBhvr additive="base">
                                        <p:cTn id="29" dur="500"/>
                                        <p:tgtEl>
                                          <p:spTgt spid="25"/>
                                        </p:tgtEl>
                                        <p:attrNameLst>
                                          <p:attrName>ppt_y</p:attrName>
                                        </p:attrNameLst>
                                      </p:cBhvr>
                                      <p:tavLst>
                                        <p:tav tm="0">
                                          <p:val>
                                            <p:strVal val="ppt_y"/>
                                          </p:val>
                                        </p:tav>
                                        <p:tav tm="100000">
                                          <p:val>
                                            <p:strVal val="1+ppt_h/2"/>
                                          </p:val>
                                        </p:tav>
                                      </p:tavLst>
                                    </p:anim>
                                    <p:set>
                                      <p:cBhvr>
                                        <p:cTn id="30" dur="1" fill="hold">
                                          <p:stCondLst>
                                            <p:cond delay="499"/>
                                          </p:stCondLst>
                                        </p:cTn>
                                        <p:tgtEl>
                                          <p:spTgt spid="25"/>
                                        </p:tgtEl>
                                        <p:attrNameLst>
                                          <p:attrName>style.visibility</p:attrName>
                                        </p:attrNameLst>
                                      </p:cBhvr>
                                      <p:to>
                                        <p:strVal val="hidden"/>
                                      </p:to>
                                    </p:set>
                                  </p:childTnLst>
                                </p:cTn>
                              </p:par>
                            </p:childTnLst>
                          </p:cTn>
                        </p:par>
                        <p:par>
                          <p:cTn id="31" fill="hold">
                            <p:stCondLst>
                              <p:cond delay="500"/>
                            </p:stCondLst>
                            <p:childTnLst>
                              <p:par>
                                <p:cTn id="32" presetID="2" presetClass="entr" presetSubtype="4" fill="hold" grpId="0" nodeType="afterEffect">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cBhvr additive="base">
                                        <p:cTn id="34" dur="500" fill="hold"/>
                                        <p:tgtEl>
                                          <p:spTgt spid="33"/>
                                        </p:tgtEl>
                                        <p:attrNameLst>
                                          <p:attrName>ppt_x</p:attrName>
                                        </p:attrNameLst>
                                      </p:cBhvr>
                                      <p:tavLst>
                                        <p:tav tm="0">
                                          <p:val>
                                            <p:strVal val="#ppt_x"/>
                                          </p:val>
                                        </p:tav>
                                        <p:tav tm="100000">
                                          <p:val>
                                            <p:strVal val="#ppt_x"/>
                                          </p:val>
                                        </p:tav>
                                      </p:tavLst>
                                    </p:anim>
                                    <p:anim calcmode="lin" valueType="num">
                                      <p:cBhvr additive="base">
                                        <p:cTn id="35"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xit" presetSubtype="4" fill="hold" grpId="0" nodeType="clickEffect">
                                  <p:stCondLst>
                                    <p:cond delay="0"/>
                                  </p:stCondLst>
                                  <p:childTnLst>
                                    <p:anim calcmode="lin" valueType="num">
                                      <p:cBhvr additive="base">
                                        <p:cTn id="39" dur="500"/>
                                        <p:tgtEl>
                                          <p:spTgt spid="27"/>
                                        </p:tgtEl>
                                        <p:attrNameLst>
                                          <p:attrName>ppt_x</p:attrName>
                                        </p:attrNameLst>
                                      </p:cBhvr>
                                      <p:tavLst>
                                        <p:tav tm="0">
                                          <p:val>
                                            <p:strVal val="ppt_x"/>
                                          </p:val>
                                        </p:tav>
                                        <p:tav tm="100000">
                                          <p:val>
                                            <p:strVal val="ppt_x"/>
                                          </p:val>
                                        </p:tav>
                                      </p:tavLst>
                                    </p:anim>
                                    <p:anim calcmode="lin" valueType="num">
                                      <p:cBhvr additive="base">
                                        <p:cTn id="40" dur="500"/>
                                        <p:tgtEl>
                                          <p:spTgt spid="27"/>
                                        </p:tgtEl>
                                        <p:attrNameLst>
                                          <p:attrName>ppt_y</p:attrName>
                                        </p:attrNameLst>
                                      </p:cBhvr>
                                      <p:tavLst>
                                        <p:tav tm="0">
                                          <p:val>
                                            <p:strVal val="ppt_y"/>
                                          </p:val>
                                        </p:tav>
                                        <p:tav tm="100000">
                                          <p:val>
                                            <p:strVal val="1+ppt_h/2"/>
                                          </p:val>
                                        </p:tav>
                                      </p:tavLst>
                                    </p:anim>
                                    <p:set>
                                      <p:cBhvr>
                                        <p:cTn id="41" dur="1" fill="hold">
                                          <p:stCondLst>
                                            <p:cond delay="499"/>
                                          </p:stCondLst>
                                        </p:cTn>
                                        <p:tgtEl>
                                          <p:spTgt spid="27"/>
                                        </p:tgtEl>
                                        <p:attrNameLst>
                                          <p:attrName>style.visibility</p:attrName>
                                        </p:attrNameLst>
                                      </p:cBhvr>
                                      <p:to>
                                        <p:strVal val="hidden"/>
                                      </p:to>
                                    </p:set>
                                  </p:childTnLst>
                                </p:cTn>
                              </p:par>
                            </p:childTnLst>
                          </p:cTn>
                        </p:par>
                        <p:par>
                          <p:cTn id="42" fill="hold">
                            <p:stCondLst>
                              <p:cond delay="500"/>
                            </p:stCondLst>
                            <p:childTnLst>
                              <p:par>
                                <p:cTn id="43" presetID="2" presetClass="entr" presetSubtype="4" fill="hold" grpId="0" nodeType="afterEffect">
                                  <p:stCondLst>
                                    <p:cond delay="0"/>
                                  </p:stCondLst>
                                  <p:childTnLst>
                                    <p:set>
                                      <p:cBhvr>
                                        <p:cTn id="44" dur="1" fill="hold">
                                          <p:stCondLst>
                                            <p:cond delay="0"/>
                                          </p:stCondLst>
                                        </p:cTn>
                                        <p:tgtEl>
                                          <p:spTgt spid="32"/>
                                        </p:tgtEl>
                                        <p:attrNameLst>
                                          <p:attrName>style.visibility</p:attrName>
                                        </p:attrNameLst>
                                      </p:cBhvr>
                                      <p:to>
                                        <p:strVal val="visible"/>
                                      </p:to>
                                    </p:set>
                                    <p:anim calcmode="lin" valueType="num">
                                      <p:cBhvr additive="base">
                                        <p:cTn id="45" dur="500" fill="hold"/>
                                        <p:tgtEl>
                                          <p:spTgt spid="32"/>
                                        </p:tgtEl>
                                        <p:attrNameLst>
                                          <p:attrName>ppt_x</p:attrName>
                                        </p:attrNameLst>
                                      </p:cBhvr>
                                      <p:tavLst>
                                        <p:tav tm="0">
                                          <p:val>
                                            <p:strVal val="#ppt_x"/>
                                          </p:val>
                                        </p:tav>
                                        <p:tav tm="100000">
                                          <p:val>
                                            <p:strVal val="#ppt_x"/>
                                          </p:val>
                                        </p:tav>
                                      </p:tavLst>
                                    </p:anim>
                                    <p:anim calcmode="lin" valueType="num">
                                      <p:cBhvr additive="base">
                                        <p:cTn id="4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xit" presetSubtype="4" fill="hold" grpId="0" nodeType="clickEffect">
                                  <p:stCondLst>
                                    <p:cond delay="0"/>
                                  </p:stCondLst>
                                  <p:childTnLst>
                                    <p:anim calcmode="lin" valueType="num">
                                      <p:cBhvr additive="base">
                                        <p:cTn id="50" dur="500"/>
                                        <p:tgtEl>
                                          <p:spTgt spid="28"/>
                                        </p:tgtEl>
                                        <p:attrNameLst>
                                          <p:attrName>ppt_x</p:attrName>
                                        </p:attrNameLst>
                                      </p:cBhvr>
                                      <p:tavLst>
                                        <p:tav tm="0">
                                          <p:val>
                                            <p:strVal val="ppt_x"/>
                                          </p:val>
                                        </p:tav>
                                        <p:tav tm="100000">
                                          <p:val>
                                            <p:strVal val="ppt_x"/>
                                          </p:val>
                                        </p:tav>
                                      </p:tavLst>
                                    </p:anim>
                                    <p:anim calcmode="lin" valueType="num">
                                      <p:cBhvr additive="base">
                                        <p:cTn id="51" dur="500"/>
                                        <p:tgtEl>
                                          <p:spTgt spid="28"/>
                                        </p:tgtEl>
                                        <p:attrNameLst>
                                          <p:attrName>ppt_y</p:attrName>
                                        </p:attrNameLst>
                                      </p:cBhvr>
                                      <p:tavLst>
                                        <p:tav tm="0">
                                          <p:val>
                                            <p:strVal val="ppt_y"/>
                                          </p:val>
                                        </p:tav>
                                        <p:tav tm="100000">
                                          <p:val>
                                            <p:strVal val="1+ppt_h/2"/>
                                          </p:val>
                                        </p:tav>
                                      </p:tavLst>
                                    </p:anim>
                                    <p:set>
                                      <p:cBhvr>
                                        <p:cTn id="52" dur="1" fill="hold">
                                          <p:stCondLst>
                                            <p:cond delay="499"/>
                                          </p:stCondLst>
                                        </p:cTn>
                                        <p:tgtEl>
                                          <p:spTgt spid="28"/>
                                        </p:tgtEl>
                                        <p:attrNameLst>
                                          <p:attrName>style.visibility</p:attrName>
                                        </p:attrNameLst>
                                      </p:cBhvr>
                                      <p:to>
                                        <p:strVal val="hidden"/>
                                      </p:to>
                                    </p:set>
                                  </p:childTnLst>
                                </p:cTn>
                              </p:par>
                            </p:childTnLst>
                          </p:cTn>
                        </p:par>
                        <p:par>
                          <p:cTn id="53" fill="hold">
                            <p:stCondLst>
                              <p:cond delay="500"/>
                            </p:stCondLst>
                            <p:childTnLst>
                              <p:par>
                                <p:cTn id="54" presetID="2" presetClass="entr" presetSubtype="4" fill="hold" grpId="0" nodeType="afterEffect">
                                  <p:stCondLst>
                                    <p:cond delay="0"/>
                                  </p:stCondLst>
                                  <p:childTnLst>
                                    <p:set>
                                      <p:cBhvr>
                                        <p:cTn id="55" dur="1" fill="hold">
                                          <p:stCondLst>
                                            <p:cond delay="0"/>
                                          </p:stCondLst>
                                        </p:cTn>
                                        <p:tgtEl>
                                          <p:spTgt spid="34"/>
                                        </p:tgtEl>
                                        <p:attrNameLst>
                                          <p:attrName>style.visibility</p:attrName>
                                        </p:attrNameLst>
                                      </p:cBhvr>
                                      <p:to>
                                        <p:strVal val="visible"/>
                                      </p:to>
                                    </p:set>
                                    <p:anim calcmode="lin" valueType="num">
                                      <p:cBhvr additive="base">
                                        <p:cTn id="56" dur="500" fill="hold"/>
                                        <p:tgtEl>
                                          <p:spTgt spid="34"/>
                                        </p:tgtEl>
                                        <p:attrNameLst>
                                          <p:attrName>ppt_x</p:attrName>
                                        </p:attrNameLst>
                                      </p:cBhvr>
                                      <p:tavLst>
                                        <p:tav tm="0">
                                          <p:val>
                                            <p:strVal val="#ppt_x"/>
                                          </p:val>
                                        </p:tav>
                                        <p:tav tm="100000">
                                          <p:val>
                                            <p:strVal val="#ppt_x"/>
                                          </p:val>
                                        </p:tav>
                                      </p:tavLst>
                                    </p:anim>
                                    <p:anim calcmode="lin" valueType="num">
                                      <p:cBhvr additive="base">
                                        <p:cTn id="57"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0" y="428604"/>
            <a:ext cx="9144000" cy="488995"/>
          </a:xfrm>
          <a:prstGeom prst="rect">
            <a:avLst/>
          </a:prstGeom>
          <a:noFill/>
        </p:spPr>
        <p:txBody>
          <a:bodyPr wrap="square" lIns="57547" tIns="28773" rIns="57547" bIns="28773" rtlCol="0">
            <a:spAutoFit/>
          </a:bodyPr>
          <a:lstStyle/>
          <a:p>
            <a:pPr algn="ctr"/>
            <a:r>
              <a:rPr lang="en-US" sz="2800" b="1" dirty="0" err="1">
                <a:solidFill>
                  <a:srgbClr val="0000FF"/>
                </a:solidFill>
                <a:latin typeface="Times New Roman" pitchFamily="18" charset="0"/>
                <a:cs typeface="Times New Roman" pitchFamily="18" charset="0"/>
              </a:rPr>
              <a:t>Toán</a:t>
            </a:r>
            <a:endParaRPr lang="vi-VN" sz="2800" b="1" dirty="0">
              <a:solidFill>
                <a:srgbClr val="0000FF"/>
              </a:solidFill>
              <a:latin typeface="Times New Roman" pitchFamily="18" charset="0"/>
              <a:cs typeface="Times New Roman" pitchFamily="18" charset="0"/>
            </a:endParaRPr>
          </a:p>
        </p:txBody>
      </p:sp>
      <p:sp>
        <p:nvSpPr>
          <p:cNvPr id="20" name="TextBox 19"/>
          <p:cNvSpPr txBox="1"/>
          <p:nvPr/>
        </p:nvSpPr>
        <p:spPr>
          <a:xfrm>
            <a:off x="0" y="857232"/>
            <a:ext cx="9144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10. </a:t>
            </a:r>
            <a:r>
              <a:rPr lang="en-US" sz="2800" b="1" dirty="0" err="1">
                <a:solidFill>
                  <a:srgbClr val="FF0000"/>
                </a:solidFill>
                <a:latin typeface="Times New Roman" pitchFamily="18" charset="0"/>
                <a:cs typeface="Times New Roman" pitchFamily="18" charset="0"/>
              </a:rPr>
              <a:t>Số</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có</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sáu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chữ</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số</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Số</a:t>
            </a:r>
            <a:r>
              <a:rPr lang="en-US" sz="2800" b="1" dirty="0">
                <a:solidFill>
                  <a:srgbClr val="FF0000"/>
                </a:solidFill>
                <a:latin typeface="Times New Roman" pitchFamily="18" charset="0"/>
                <a:cs typeface="Times New Roman" pitchFamily="18" charset="0"/>
              </a:rPr>
              <a:t> 1 000 000 .</a:t>
            </a:r>
          </a:p>
        </p:txBody>
      </p:sp>
      <p:sp>
        <p:nvSpPr>
          <p:cNvPr id="21" name="TextBox 20"/>
          <p:cNvSpPr txBox="1"/>
          <p:nvPr/>
        </p:nvSpPr>
        <p:spPr>
          <a:xfrm>
            <a:off x="0" y="1640888"/>
            <a:ext cx="9144000" cy="1384995"/>
          </a:xfrm>
          <a:prstGeom prst="rect">
            <a:avLst/>
          </a:prstGeom>
          <a:noFill/>
        </p:spPr>
        <p:txBody>
          <a:bodyPr wrap="square" rtlCol="0">
            <a:spAutoFit/>
          </a:bodyPr>
          <a:lstStyle/>
          <a:p>
            <a:pPr lvl="0"/>
            <a:r>
              <a:rPr lang="vi-VN" sz="2800" b="1" dirty="0">
                <a:solidFill>
                  <a:srgbClr val="0000FF"/>
                </a:solidFill>
                <a:latin typeface="Times New Roman" pitchFamily="18" charset="0"/>
                <a:cs typeface="Times New Roman" pitchFamily="18" charset="0"/>
              </a:rPr>
              <a:t>* Bài 2. Nam quay vòng quay may mắn như hình bên và quan sát số ghi trên vùng mà mũi tên chỉ vào. Hãy nêu các sự kiện có thể xảy ra.</a:t>
            </a:r>
            <a:endParaRPr lang="en-US" sz="2800" b="1" dirty="0">
              <a:solidFill>
                <a:srgbClr val="0000FF"/>
              </a:solidFill>
              <a:latin typeface="Times New Roman" pitchFamily="18" charset="0"/>
              <a:cs typeface="Times New Roman" pitchFamily="18" charset="0"/>
            </a:endParaRPr>
          </a:p>
        </p:txBody>
      </p:sp>
      <p:sp>
        <p:nvSpPr>
          <p:cNvPr id="22" name="TextBox 21"/>
          <p:cNvSpPr txBox="1"/>
          <p:nvPr/>
        </p:nvSpPr>
        <p:spPr>
          <a:xfrm>
            <a:off x="227194" y="3503218"/>
            <a:ext cx="5929322" cy="3108543"/>
          </a:xfrm>
          <a:prstGeom prst="rect">
            <a:avLst/>
          </a:prstGeom>
          <a:noFill/>
        </p:spPr>
        <p:txBody>
          <a:bodyPr wrap="square" rtlCol="0">
            <a:spAutoFit/>
          </a:bodyPr>
          <a:lstStyle/>
          <a:p>
            <a:pPr lvl="0" algn="just">
              <a:defRPr/>
            </a:pPr>
            <a:r>
              <a:rPr lang="en-US" sz="2800" b="1" dirty="0" err="1">
                <a:solidFill>
                  <a:srgbClr val="002060"/>
                </a:solidFill>
                <a:latin typeface="Times New Roman" pitchFamily="18" charset="0"/>
                <a:cs typeface="Times New Roman" pitchFamily="18" charset="0"/>
              </a:rPr>
              <a:t>Các</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sự</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kiện</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có</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thể</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xảy</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ra</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là</a:t>
            </a:r>
            <a:r>
              <a:rPr lang="en-US" sz="2800" b="1" dirty="0">
                <a:solidFill>
                  <a:srgbClr val="002060"/>
                </a:solidFill>
                <a:latin typeface="Times New Roman" pitchFamily="18" charset="0"/>
                <a:cs typeface="Times New Roman" pitchFamily="18" charset="0"/>
              </a:rPr>
              <a:t>:</a:t>
            </a:r>
          </a:p>
          <a:p>
            <a:pPr marL="342900" lvl="0" indent="-342900" algn="just">
              <a:defRPr/>
            </a:pPr>
            <a:r>
              <a:rPr lang="en-US" sz="2800" b="1" dirty="0">
                <a:solidFill>
                  <a:srgbClr val="002060"/>
                </a:solidFill>
                <a:latin typeface="Times New Roman" pitchFamily="18" charset="0"/>
                <a:cs typeface="Times New Roman" pitchFamily="18" charset="0"/>
              </a:rPr>
              <a:t>* Nam </a:t>
            </a:r>
            <a:r>
              <a:rPr lang="en-US" sz="2800" b="1" dirty="0" err="1">
                <a:solidFill>
                  <a:srgbClr val="002060"/>
                </a:solidFill>
                <a:latin typeface="Times New Roman" pitchFamily="18" charset="0"/>
                <a:cs typeface="Times New Roman" pitchFamily="18" charset="0"/>
              </a:rPr>
              <a:t>có</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thể</a:t>
            </a:r>
            <a:r>
              <a:rPr lang="en-US" sz="2800" b="1" dirty="0">
                <a:solidFill>
                  <a:srgbClr val="002060"/>
                </a:solidFill>
                <a:latin typeface="Times New Roman" pitchFamily="18" charset="0"/>
                <a:cs typeface="Times New Roman" pitchFamily="18" charset="0"/>
              </a:rPr>
              <a:t> quay </a:t>
            </a:r>
            <a:r>
              <a:rPr lang="en-US" sz="2800" b="1" dirty="0" err="1">
                <a:solidFill>
                  <a:srgbClr val="002060"/>
                </a:solidFill>
                <a:latin typeface="Times New Roman" pitchFamily="18" charset="0"/>
                <a:cs typeface="Times New Roman" pitchFamily="18" charset="0"/>
              </a:rPr>
              <a:t>vào</a:t>
            </a:r>
            <a:r>
              <a:rPr lang="en-US" sz="2800" b="1" dirty="0">
                <a:solidFill>
                  <a:srgbClr val="002060"/>
                </a:solidFill>
                <a:latin typeface="Times New Roman" pitchFamily="18" charset="0"/>
                <a:cs typeface="Times New Roman" pitchFamily="18" charset="0"/>
              </a:rPr>
              <a:t> ô </a:t>
            </a:r>
            <a:r>
              <a:rPr lang="en-US" sz="2800" b="1" dirty="0" err="1">
                <a:solidFill>
                  <a:srgbClr val="002060"/>
                </a:solidFill>
                <a:latin typeface="Times New Roman" pitchFamily="18" charset="0"/>
                <a:cs typeface="Times New Roman" pitchFamily="18" charset="0"/>
              </a:rPr>
              <a:t>số</a:t>
            </a:r>
            <a:r>
              <a:rPr lang="en-US" sz="2800" b="1" dirty="0">
                <a:solidFill>
                  <a:srgbClr val="002060"/>
                </a:solidFill>
                <a:latin typeface="Times New Roman" pitchFamily="18" charset="0"/>
                <a:cs typeface="Times New Roman" pitchFamily="18" charset="0"/>
              </a:rPr>
              <a:t> 1 000</a:t>
            </a:r>
          </a:p>
          <a:p>
            <a:pPr marL="342900" lvl="0" indent="-342900" algn="just">
              <a:defRPr/>
            </a:pPr>
            <a:r>
              <a:rPr lang="en-US" sz="2800" b="1" dirty="0">
                <a:solidFill>
                  <a:srgbClr val="002060"/>
                </a:solidFill>
                <a:latin typeface="Times New Roman" pitchFamily="18" charset="0"/>
                <a:cs typeface="Times New Roman" pitchFamily="18" charset="0"/>
              </a:rPr>
              <a:t>* Nam </a:t>
            </a:r>
            <a:r>
              <a:rPr lang="en-US" sz="2800" b="1" dirty="0" err="1">
                <a:solidFill>
                  <a:srgbClr val="002060"/>
                </a:solidFill>
                <a:latin typeface="Times New Roman" pitchFamily="18" charset="0"/>
                <a:cs typeface="Times New Roman" pitchFamily="18" charset="0"/>
              </a:rPr>
              <a:t>có</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thể</a:t>
            </a:r>
            <a:r>
              <a:rPr lang="en-US" sz="2800" b="1" dirty="0">
                <a:solidFill>
                  <a:srgbClr val="002060"/>
                </a:solidFill>
                <a:latin typeface="Times New Roman" pitchFamily="18" charset="0"/>
                <a:cs typeface="Times New Roman" pitchFamily="18" charset="0"/>
              </a:rPr>
              <a:t> quay </a:t>
            </a:r>
            <a:r>
              <a:rPr lang="en-US" sz="2800" b="1" dirty="0" err="1">
                <a:solidFill>
                  <a:srgbClr val="002060"/>
                </a:solidFill>
                <a:latin typeface="Times New Roman" pitchFamily="18" charset="0"/>
                <a:cs typeface="Times New Roman" pitchFamily="18" charset="0"/>
              </a:rPr>
              <a:t>vào</a:t>
            </a:r>
            <a:r>
              <a:rPr lang="en-US" sz="2800" b="1" dirty="0">
                <a:solidFill>
                  <a:srgbClr val="002060"/>
                </a:solidFill>
                <a:latin typeface="Times New Roman" pitchFamily="18" charset="0"/>
                <a:cs typeface="Times New Roman" pitchFamily="18" charset="0"/>
              </a:rPr>
              <a:t> ô </a:t>
            </a:r>
            <a:r>
              <a:rPr lang="en-US" sz="2800" b="1" dirty="0" err="1">
                <a:solidFill>
                  <a:srgbClr val="002060"/>
                </a:solidFill>
                <a:latin typeface="Times New Roman" pitchFamily="18" charset="0"/>
                <a:cs typeface="Times New Roman" pitchFamily="18" charset="0"/>
              </a:rPr>
              <a:t>số</a:t>
            </a:r>
            <a:r>
              <a:rPr lang="en-US" sz="2800" b="1" dirty="0">
                <a:solidFill>
                  <a:srgbClr val="002060"/>
                </a:solidFill>
                <a:latin typeface="Times New Roman" pitchFamily="18" charset="0"/>
                <a:cs typeface="Times New Roman" pitchFamily="18" charset="0"/>
              </a:rPr>
              <a:t> 1 000 000</a:t>
            </a:r>
          </a:p>
          <a:p>
            <a:pPr marL="342900" lvl="0" indent="-342900" algn="just">
              <a:defRPr/>
            </a:pPr>
            <a:r>
              <a:rPr lang="en-US" sz="2800" b="1" dirty="0">
                <a:solidFill>
                  <a:srgbClr val="002060"/>
                </a:solidFill>
                <a:latin typeface="Times New Roman" pitchFamily="18" charset="0"/>
                <a:cs typeface="Times New Roman" pitchFamily="18" charset="0"/>
              </a:rPr>
              <a:t>* Nam </a:t>
            </a:r>
            <a:r>
              <a:rPr lang="en-US" sz="2800" b="1" dirty="0" err="1">
                <a:solidFill>
                  <a:srgbClr val="002060"/>
                </a:solidFill>
                <a:latin typeface="Times New Roman" pitchFamily="18" charset="0"/>
                <a:cs typeface="Times New Roman" pitchFamily="18" charset="0"/>
              </a:rPr>
              <a:t>có</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thể</a:t>
            </a:r>
            <a:r>
              <a:rPr lang="en-US" sz="2800" b="1" dirty="0">
                <a:solidFill>
                  <a:srgbClr val="002060"/>
                </a:solidFill>
                <a:latin typeface="Times New Roman" pitchFamily="18" charset="0"/>
                <a:cs typeface="Times New Roman" pitchFamily="18" charset="0"/>
              </a:rPr>
              <a:t> quay </a:t>
            </a:r>
            <a:r>
              <a:rPr lang="en-US" sz="2800" b="1" dirty="0" err="1">
                <a:solidFill>
                  <a:srgbClr val="002060"/>
                </a:solidFill>
                <a:latin typeface="Times New Roman" pitchFamily="18" charset="0"/>
                <a:cs typeface="Times New Roman" pitchFamily="18" charset="0"/>
              </a:rPr>
              <a:t>vào</a:t>
            </a:r>
            <a:r>
              <a:rPr lang="en-US" sz="2800" b="1" dirty="0">
                <a:solidFill>
                  <a:srgbClr val="002060"/>
                </a:solidFill>
                <a:latin typeface="Times New Roman" pitchFamily="18" charset="0"/>
                <a:cs typeface="Times New Roman" pitchFamily="18" charset="0"/>
              </a:rPr>
              <a:t> ô </a:t>
            </a:r>
            <a:r>
              <a:rPr lang="en-US" sz="2800" b="1" dirty="0" err="1">
                <a:solidFill>
                  <a:srgbClr val="002060"/>
                </a:solidFill>
                <a:latin typeface="Times New Roman" pitchFamily="18" charset="0"/>
                <a:cs typeface="Times New Roman" pitchFamily="18" charset="0"/>
              </a:rPr>
              <a:t>số</a:t>
            </a:r>
            <a:r>
              <a:rPr lang="en-US" sz="2800" b="1" dirty="0">
                <a:solidFill>
                  <a:srgbClr val="002060"/>
                </a:solidFill>
                <a:latin typeface="Times New Roman" pitchFamily="18" charset="0"/>
                <a:cs typeface="Times New Roman" pitchFamily="18" charset="0"/>
              </a:rPr>
              <a:t> 250 000</a:t>
            </a:r>
          </a:p>
          <a:p>
            <a:pPr marL="342900" lvl="0" indent="-342900" algn="just">
              <a:defRPr/>
            </a:pPr>
            <a:r>
              <a:rPr lang="en-US" sz="2800" b="1" dirty="0">
                <a:solidFill>
                  <a:srgbClr val="002060"/>
                </a:solidFill>
                <a:latin typeface="Times New Roman" pitchFamily="18" charset="0"/>
                <a:cs typeface="Times New Roman" pitchFamily="18" charset="0"/>
              </a:rPr>
              <a:t>* Nam </a:t>
            </a:r>
            <a:r>
              <a:rPr lang="en-US" sz="2800" b="1" dirty="0" err="1">
                <a:solidFill>
                  <a:srgbClr val="002060"/>
                </a:solidFill>
                <a:latin typeface="Times New Roman" pitchFamily="18" charset="0"/>
                <a:cs typeface="Times New Roman" pitchFamily="18" charset="0"/>
              </a:rPr>
              <a:t>có</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thể</a:t>
            </a:r>
            <a:r>
              <a:rPr lang="en-US" sz="2800" b="1" dirty="0">
                <a:solidFill>
                  <a:srgbClr val="002060"/>
                </a:solidFill>
                <a:latin typeface="Times New Roman" pitchFamily="18" charset="0"/>
                <a:cs typeface="Times New Roman" pitchFamily="18" charset="0"/>
              </a:rPr>
              <a:t> quay </a:t>
            </a:r>
            <a:r>
              <a:rPr lang="en-US" sz="2800" b="1" dirty="0" err="1">
                <a:solidFill>
                  <a:srgbClr val="002060"/>
                </a:solidFill>
                <a:latin typeface="Times New Roman" pitchFamily="18" charset="0"/>
                <a:cs typeface="Times New Roman" pitchFamily="18" charset="0"/>
              </a:rPr>
              <a:t>vào</a:t>
            </a:r>
            <a:r>
              <a:rPr lang="en-US" sz="2800" b="1" dirty="0">
                <a:solidFill>
                  <a:srgbClr val="002060"/>
                </a:solidFill>
                <a:latin typeface="Times New Roman" pitchFamily="18" charset="0"/>
                <a:cs typeface="Times New Roman" pitchFamily="18" charset="0"/>
              </a:rPr>
              <a:t> ô </a:t>
            </a:r>
            <a:r>
              <a:rPr lang="en-US" sz="2800" b="1" dirty="0" err="1">
                <a:solidFill>
                  <a:srgbClr val="002060"/>
                </a:solidFill>
                <a:latin typeface="Times New Roman" pitchFamily="18" charset="0"/>
                <a:cs typeface="Times New Roman" pitchFamily="18" charset="0"/>
              </a:rPr>
              <a:t>số</a:t>
            </a:r>
            <a:r>
              <a:rPr lang="en-US" sz="2800" b="1" dirty="0">
                <a:solidFill>
                  <a:srgbClr val="002060"/>
                </a:solidFill>
                <a:latin typeface="Times New Roman" pitchFamily="18" charset="0"/>
                <a:cs typeface="Times New Roman" pitchFamily="18" charset="0"/>
              </a:rPr>
              <a:t> 900 000</a:t>
            </a:r>
          </a:p>
          <a:p>
            <a:pPr marL="342900" lvl="0" indent="-342900" algn="just">
              <a:defRPr/>
            </a:pPr>
            <a:r>
              <a:rPr lang="en-US" sz="2800" b="1" dirty="0">
                <a:solidFill>
                  <a:srgbClr val="002060"/>
                </a:solidFill>
                <a:latin typeface="Times New Roman" pitchFamily="18" charset="0"/>
                <a:cs typeface="Times New Roman" pitchFamily="18" charset="0"/>
              </a:rPr>
              <a:t>* Nam </a:t>
            </a:r>
            <a:r>
              <a:rPr lang="en-US" sz="2800" b="1" dirty="0" err="1">
                <a:solidFill>
                  <a:srgbClr val="002060"/>
                </a:solidFill>
                <a:latin typeface="Times New Roman" pitchFamily="18" charset="0"/>
                <a:cs typeface="Times New Roman" pitchFamily="18" charset="0"/>
              </a:rPr>
              <a:t>có</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thể</a:t>
            </a:r>
            <a:r>
              <a:rPr lang="en-US" sz="2800" b="1" dirty="0">
                <a:solidFill>
                  <a:srgbClr val="002060"/>
                </a:solidFill>
                <a:latin typeface="Times New Roman" pitchFamily="18" charset="0"/>
                <a:cs typeface="Times New Roman" pitchFamily="18" charset="0"/>
              </a:rPr>
              <a:t> quay </a:t>
            </a:r>
            <a:r>
              <a:rPr lang="en-US" sz="2800" b="1" dirty="0" err="1">
                <a:solidFill>
                  <a:srgbClr val="002060"/>
                </a:solidFill>
                <a:latin typeface="Times New Roman" pitchFamily="18" charset="0"/>
                <a:cs typeface="Times New Roman" pitchFamily="18" charset="0"/>
              </a:rPr>
              <a:t>vào</a:t>
            </a:r>
            <a:r>
              <a:rPr lang="en-US" sz="2800" b="1" dirty="0">
                <a:solidFill>
                  <a:srgbClr val="002060"/>
                </a:solidFill>
                <a:latin typeface="Times New Roman" pitchFamily="18" charset="0"/>
                <a:cs typeface="Times New Roman" pitchFamily="18" charset="0"/>
              </a:rPr>
              <a:t> ô </a:t>
            </a:r>
            <a:r>
              <a:rPr lang="en-US" sz="2800" b="1" dirty="0" err="1">
                <a:solidFill>
                  <a:srgbClr val="002060"/>
                </a:solidFill>
                <a:latin typeface="Times New Roman" pitchFamily="18" charset="0"/>
                <a:cs typeface="Times New Roman" pitchFamily="18" charset="0"/>
              </a:rPr>
              <a:t>số</a:t>
            </a:r>
            <a:r>
              <a:rPr lang="en-US" sz="2800" b="1" dirty="0">
                <a:solidFill>
                  <a:srgbClr val="002060"/>
                </a:solidFill>
                <a:latin typeface="Times New Roman" pitchFamily="18" charset="0"/>
                <a:cs typeface="Times New Roman" pitchFamily="18" charset="0"/>
              </a:rPr>
              <a:t> 165 000</a:t>
            </a:r>
          </a:p>
          <a:p>
            <a:pPr marL="342900" lvl="0" indent="-342900" algn="just">
              <a:defRPr/>
            </a:pPr>
            <a:r>
              <a:rPr lang="en-US" sz="2800" b="1" dirty="0">
                <a:solidFill>
                  <a:srgbClr val="002060"/>
                </a:solidFill>
                <a:latin typeface="Times New Roman" pitchFamily="18" charset="0"/>
                <a:cs typeface="Times New Roman" pitchFamily="18" charset="0"/>
              </a:rPr>
              <a:t>* Nam </a:t>
            </a:r>
            <a:r>
              <a:rPr lang="en-US" sz="2800" b="1" dirty="0" err="1">
                <a:solidFill>
                  <a:srgbClr val="002060"/>
                </a:solidFill>
                <a:latin typeface="Times New Roman" pitchFamily="18" charset="0"/>
                <a:cs typeface="Times New Roman" pitchFamily="18" charset="0"/>
              </a:rPr>
              <a:t>có</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thể</a:t>
            </a:r>
            <a:r>
              <a:rPr lang="en-US" sz="2800" b="1" dirty="0">
                <a:solidFill>
                  <a:srgbClr val="002060"/>
                </a:solidFill>
                <a:latin typeface="Times New Roman" pitchFamily="18" charset="0"/>
                <a:cs typeface="Times New Roman" pitchFamily="18" charset="0"/>
              </a:rPr>
              <a:t> quay </a:t>
            </a:r>
            <a:r>
              <a:rPr lang="en-US" sz="2800" b="1" dirty="0" err="1">
                <a:solidFill>
                  <a:srgbClr val="002060"/>
                </a:solidFill>
                <a:latin typeface="Times New Roman" pitchFamily="18" charset="0"/>
                <a:cs typeface="Times New Roman" pitchFamily="18" charset="0"/>
              </a:rPr>
              <a:t>vào</a:t>
            </a:r>
            <a:r>
              <a:rPr lang="en-US" sz="2800" b="1" dirty="0">
                <a:solidFill>
                  <a:srgbClr val="002060"/>
                </a:solidFill>
                <a:latin typeface="Times New Roman" pitchFamily="18" charset="0"/>
                <a:cs typeface="Times New Roman" pitchFamily="18" charset="0"/>
              </a:rPr>
              <a:t> ô </a:t>
            </a:r>
            <a:r>
              <a:rPr lang="en-US" sz="2800" b="1" dirty="0" err="1">
                <a:solidFill>
                  <a:srgbClr val="002060"/>
                </a:solidFill>
                <a:latin typeface="Times New Roman" pitchFamily="18" charset="0"/>
                <a:cs typeface="Times New Roman" pitchFamily="18" charset="0"/>
              </a:rPr>
              <a:t>số</a:t>
            </a:r>
            <a:r>
              <a:rPr lang="en-US" sz="2800" b="1" dirty="0">
                <a:solidFill>
                  <a:srgbClr val="002060"/>
                </a:solidFill>
                <a:latin typeface="Times New Roman" pitchFamily="18" charset="0"/>
                <a:cs typeface="Times New Roman" pitchFamily="18" charset="0"/>
              </a:rPr>
              <a:t> 750 000.</a:t>
            </a:r>
          </a:p>
        </p:txBody>
      </p:sp>
      <p:grpSp>
        <p:nvGrpSpPr>
          <p:cNvPr id="23" name="chanvongquay">
            <a:extLst>
              <a:ext uri="{FF2B5EF4-FFF2-40B4-BE49-F238E27FC236}">
                <a16:creationId xmlns:a16="http://schemas.microsoft.com/office/drawing/2014/main" id="{BCCAE4C4-3171-892A-9818-F532DE015126}"/>
              </a:ext>
            </a:extLst>
          </p:cNvPr>
          <p:cNvGrpSpPr/>
          <p:nvPr/>
        </p:nvGrpSpPr>
        <p:grpSpPr>
          <a:xfrm>
            <a:off x="6090955" y="4227123"/>
            <a:ext cx="2492829" cy="2507588"/>
            <a:chOff x="4339771" y="4347109"/>
            <a:chExt cx="3323772" cy="2507588"/>
          </a:xfrm>
        </p:grpSpPr>
        <p:sp>
          <p:nvSpPr>
            <p:cNvPr id="24" name="Isosceles Triangle 79">
              <a:extLst>
                <a:ext uri="{FF2B5EF4-FFF2-40B4-BE49-F238E27FC236}">
                  <a16:creationId xmlns:a16="http://schemas.microsoft.com/office/drawing/2014/main" id="{B591434D-A7D9-73F8-B642-AFA65C3A22FF}"/>
                </a:ext>
              </a:extLst>
            </p:cNvPr>
            <p:cNvSpPr/>
            <p:nvPr/>
          </p:nvSpPr>
          <p:spPr>
            <a:xfrm>
              <a:off x="4901414" y="4347109"/>
              <a:ext cx="2152606" cy="2271486"/>
            </a:xfrm>
            <a:custGeom>
              <a:avLst/>
              <a:gdLst>
                <a:gd name="connsiteX0" fmla="*/ 0 w 2152606"/>
                <a:gd name="connsiteY0" fmla="*/ 2271486 h 2271486"/>
                <a:gd name="connsiteX1" fmla="*/ 1076303 w 2152606"/>
                <a:gd name="connsiteY1" fmla="*/ 0 h 2271486"/>
                <a:gd name="connsiteX2" fmla="*/ 2152606 w 2152606"/>
                <a:gd name="connsiteY2" fmla="*/ 2271486 h 2271486"/>
                <a:gd name="connsiteX3" fmla="*/ 0 w 2152606"/>
                <a:gd name="connsiteY3" fmla="*/ 2271486 h 2271486"/>
                <a:gd name="connsiteX0" fmla="*/ 0 w 2152606"/>
                <a:gd name="connsiteY0" fmla="*/ 2271486 h 2271486"/>
                <a:gd name="connsiteX1" fmla="*/ 299357 w 2152606"/>
                <a:gd name="connsiteY1" fmla="*/ 1733759 h 2271486"/>
                <a:gd name="connsiteX2" fmla="*/ 1076303 w 2152606"/>
                <a:gd name="connsiteY2" fmla="*/ 0 h 2271486"/>
                <a:gd name="connsiteX3" fmla="*/ 2152606 w 2152606"/>
                <a:gd name="connsiteY3" fmla="*/ 2271486 h 2271486"/>
                <a:gd name="connsiteX4" fmla="*/ 0 w 2152606"/>
                <a:gd name="connsiteY4" fmla="*/ 2271486 h 2271486"/>
                <a:gd name="connsiteX0" fmla="*/ 0 w 2152606"/>
                <a:gd name="connsiteY0" fmla="*/ 2271486 h 2271486"/>
                <a:gd name="connsiteX1" fmla="*/ 299357 w 2152606"/>
                <a:gd name="connsiteY1" fmla="*/ 1733759 h 2271486"/>
                <a:gd name="connsiteX2" fmla="*/ 1076303 w 2152606"/>
                <a:gd name="connsiteY2" fmla="*/ 0 h 2271486"/>
                <a:gd name="connsiteX3" fmla="*/ 1832882 w 2152606"/>
                <a:gd name="connsiteY3" fmla="*/ 1733759 h 2271486"/>
                <a:gd name="connsiteX4" fmla="*/ 2152606 w 2152606"/>
                <a:gd name="connsiteY4" fmla="*/ 2271486 h 2271486"/>
                <a:gd name="connsiteX5" fmla="*/ 0 w 2152606"/>
                <a:gd name="connsiteY5" fmla="*/ 2271486 h 2271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2606" h="2271486">
                  <a:moveTo>
                    <a:pt x="0" y="2271486"/>
                  </a:moveTo>
                  <a:cubicBezTo>
                    <a:pt x="83911" y="2092244"/>
                    <a:pt x="215446" y="1913001"/>
                    <a:pt x="299357" y="1733759"/>
                  </a:cubicBezTo>
                  <a:lnTo>
                    <a:pt x="1076303" y="0"/>
                  </a:lnTo>
                  <a:cubicBezTo>
                    <a:pt x="1344371" y="577920"/>
                    <a:pt x="1564814" y="1155839"/>
                    <a:pt x="1832882" y="1733759"/>
                  </a:cubicBezTo>
                  <a:lnTo>
                    <a:pt x="2152606" y="2271486"/>
                  </a:lnTo>
                  <a:lnTo>
                    <a:pt x="0" y="2271486"/>
                  </a:lnTo>
                  <a:close/>
                </a:path>
              </a:pathLst>
            </a:custGeom>
            <a:solidFill>
              <a:srgbClr val="C00000"/>
            </a:solidFill>
            <a:ln w="101600">
              <a:solidFill>
                <a:srgbClr val="FF2D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字魂59号-创粗黑" panose="020F0502020204030204"/>
                <a:cs typeface="+mn-cs"/>
              </a:endParaRPr>
            </a:p>
          </p:txBody>
        </p:sp>
        <p:sp>
          <p:nvSpPr>
            <p:cNvPr id="25" name="Trapezoid 87">
              <a:extLst>
                <a:ext uri="{FF2B5EF4-FFF2-40B4-BE49-F238E27FC236}">
                  <a16:creationId xmlns:a16="http://schemas.microsoft.com/office/drawing/2014/main" id="{DABF1B8C-AF85-F03D-8089-F43200B4F3D1}"/>
                </a:ext>
              </a:extLst>
            </p:cNvPr>
            <p:cNvSpPr/>
            <p:nvPr/>
          </p:nvSpPr>
          <p:spPr>
            <a:xfrm>
              <a:off x="4339771" y="6526100"/>
              <a:ext cx="3323772" cy="311344"/>
            </a:xfrm>
            <a:custGeom>
              <a:avLst/>
              <a:gdLst>
                <a:gd name="connsiteX0" fmla="*/ 0 w 3323772"/>
                <a:gd name="connsiteY0" fmla="*/ 363821 h 363821"/>
                <a:gd name="connsiteX1" fmla="*/ 146529 w 3323772"/>
                <a:gd name="connsiteY1" fmla="*/ 0 h 363821"/>
                <a:gd name="connsiteX2" fmla="*/ 3177243 w 3323772"/>
                <a:gd name="connsiteY2" fmla="*/ 0 h 363821"/>
                <a:gd name="connsiteX3" fmla="*/ 3323772 w 3323772"/>
                <a:gd name="connsiteY3" fmla="*/ 363821 h 363821"/>
                <a:gd name="connsiteX4" fmla="*/ 0 w 3323772"/>
                <a:gd name="connsiteY4" fmla="*/ 363821 h 363821"/>
                <a:gd name="connsiteX0" fmla="*/ 0 w 3323772"/>
                <a:gd name="connsiteY0" fmla="*/ 427321 h 427321"/>
                <a:gd name="connsiteX1" fmla="*/ 146529 w 3323772"/>
                <a:gd name="connsiteY1" fmla="*/ 63500 h 427321"/>
                <a:gd name="connsiteX2" fmla="*/ 3177243 w 3323772"/>
                <a:gd name="connsiteY2" fmla="*/ 63500 h 427321"/>
                <a:gd name="connsiteX3" fmla="*/ 3323772 w 3323772"/>
                <a:gd name="connsiteY3" fmla="*/ 427321 h 427321"/>
                <a:gd name="connsiteX4" fmla="*/ 0 w 3323772"/>
                <a:gd name="connsiteY4" fmla="*/ 427321 h 427321"/>
                <a:gd name="connsiteX0" fmla="*/ 0 w 3323772"/>
                <a:gd name="connsiteY0" fmla="*/ 427321 h 427321"/>
                <a:gd name="connsiteX1" fmla="*/ 146529 w 3323772"/>
                <a:gd name="connsiteY1" fmla="*/ 63500 h 427321"/>
                <a:gd name="connsiteX2" fmla="*/ 3177243 w 3323772"/>
                <a:gd name="connsiteY2" fmla="*/ 63500 h 427321"/>
                <a:gd name="connsiteX3" fmla="*/ 3323772 w 3323772"/>
                <a:gd name="connsiteY3" fmla="*/ 427321 h 427321"/>
                <a:gd name="connsiteX4" fmla="*/ 0 w 3323772"/>
                <a:gd name="connsiteY4" fmla="*/ 427321 h 427321"/>
                <a:gd name="connsiteX0" fmla="*/ 0 w 3323772"/>
                <a:gd name="connsiteY0" fmla="*/ 467436 h 467436"/>
                <a:gd name="connsiteX1" fmla="*/ 146529 w 3323772"/>
                <a:gd name="connsiteY1" fmla="*/ 103615 h 467436"/>
                <a:gd name="connsiteX2" fmla="*/ 3177243 w 3323772"/>
                <a:gd name="connsiteY2" fmla="*/ 103615 h 467436"/>
                <a:gd name="connsiteX3" fmla="*/ 3323772 w 3323772"/>
                <a:gd name="connsiteY3" fmla="*/ 467436 h 467436"/>
                <a:gd name="connsiteX4" fmla="*/ 0 w 3323772"/>
                <a:gd name="connsiteY4" fmla="*/ 467436 h 467436"/>
                <a:gd name="connsiteX0" fmla="*/ 0 w 3323772"/>
                <a:gd name="connsiteY0" fmla="*/ 467436 h 467436"/>
                <a:gd name="connsiteX1" fmla="*/ 146529 w 3323772"/>
                <a:gd name="connsiteY1" fmla="*/ 103615 h 467436"/>
                <a:gd name="connsiteX2" fmla="*/ 3177243 w 3323772"/>
                <a:gd name="connsiteY2" fmla="*/ 103615 h 467436"/>
                <a:gd name="connsiteX3" fmla="*/ 3323772 w 3323772"/>
                <a:gd name="connsiteY3" fmla="*/ 467436 h 467436"/>
                <a:gd name="connsiteX4" fmla="*/ 0 w 3323772"/>
                <a:gd name="connsiteY4" fmla="*/ 467436 h 467436"/>
                <a:gd name="connsiteX0" fmla="*/ 0 w 3323772"/>
                <a:gd name="connsiteY0" fmla="*/ 445749 h 445749"/>
                <a:gd name="connsiteX1" fmla="*/ 146529 w 3323772"/>
                <a:gd name="connsiteY1" fmla="*/ 81928 h 445749"/>
                <a:gd name="connsiteX2" fmla="*/ 3177243 w 3323772"/>
                <a:gd name="connsiteY2" fmla="*/ 81928 h 445749"/>
                <a:gd name="connsiteX3" fmla="*/ 3323772 w 3323772"/>
                <a:gd name="connsiteY3" fmla="*/ 445749 h 445749"/>
                <a:gd name="connsiteX4" fmla="*/ 0 w 3323772"/>
                <a:gd name="connsiteY4" fmla="*/ 445749 h 445749"/>
                <a:gd name="connsiteX0" fmla="*/ 0 w 3323772"/>
                <a:gd name="connsiteY0" fmla="*/ 435056 h 435056"/>
                <a:gd name="connsiteX1" fmla="*/ 146529 w 3323772"/>
                <a:gd name="connsiteY1" fmla="*/ 71235 h 435056"/>
                <a:gd name="connsiteX2" fmla="*/ 3177243 w 3323772"/>
                <a:gd name="connsiteY2" fmla="*/ 71235 h 435056"/>
                <a:gd name="connsiteX3" fmla="*/ 3323772 w 3323772"/>
                <a:gd name="connsiteY3" fmla="*/ 435056 h 435056"/>
                <a:gd name="connsiteX4" fmla="*/ 0 w 3323772"/>
                <a:gd name="connsiteY4" fmla="*/ 435056 h 435056"/>
                <a:gd name="connsiteX0" fmla="*/ 0 w 3323772"/>
                <a:gd name="connsiteY0" fmla="*/ 416635 h 416635"/>
                <a:gd name="connsiteX1" fmla="*/ 146529 w 3323772"/>
                <a:gd name="connsiteY1" fmla="*/ 52814 h 416635"/>
                <a:gd name="connsiteX2" fmla="*/ 3177243 w 3323772"/>
                <a:gd name="connsiteY2" fmla="*/ 52814 h 416635"/>
                <a:gd name="connsiteX3" fmla="*/ 3323772 w 3323772"/>
                <a:gd name="connsiteY3" fmla="*/ 416635 h 416635"/>
                <a:gd name="connsiteX4" fmla="*/ 0 w 3323772"/>
                <a:gd name="connsiteY4" fmla="*/ 416635 h 416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772" h="416635">
                  <a:moveTo>
                    <a:pt x="0" y="416635"/>
                  </a:moveTo>
                  <a:cubicBezTo>
                    <a:pt x="48843" y="295361"/>
                    <a:pt x="11961" y="174088"/>
                    <a:pt x="146529" y="52814"/>
                  </a:cubicBezTo>
                  <a:cubicBezTo>
                    <a:pt x="381647" y="-18396"/>
                    <a:pt x="3071880" y="-16805"/>
                    <a:pt x="3177243" y="52814"/>
                  </a:cubicBezTo>
                  <a:cubicBezTo>
                    <a:pt x="3292761" y="174088"/>
                    <a:pt x="3274929" y="295361"/>
                    <a:pt x="3323772" y="416635"/>
                  </a:cubicBezTo>
                  <a:lnTo>
                    <a:pt x="0" y="416635"/>
                  </a:lnTo>
                  <a:close/>
                </a:path>
              </a:pathLst>
            </a:custGeom>
            <a:solidFill>
              <a:srgbClr val="FF0000"/>
            </a:solidFill>
            <a:ln>
              <a:noFill/>
            </a:ln>
            <a:effectLst>
              <a:innerShdw blurRad="63500" dist="50800" dir="5400000">
                <a:prstClr val="black">
                  <a:alpha val="50000"/>
                </a:prstClr>
              </a:inn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字魂59号-创粗黑" panose="020F0502020204030204"/>
                <a:cs typeface="+mn-cs"/>
              </a:endParaRPr>
            </a:p>
          </p:txBody>
        </p:sp>
        <p:cxnSp>
          <p:nvCxnSpPr>
            <p:cNvPr id="26" name="Straight Connector 25">
              <a:extLst>
                <a:ext uri="{FF2B5EF4-FFF2-40B4-BE49-F238E27FC236}">
                  <a16:creationId xmlns:a16="http://schemas.microsoft.com/office/drawing/2014/main" id="{3DC63209-3EFD-23A5-CA5E-4BAE47118AB3}"/>
                </a:ext>
              </a:extLst>
            </p:cNvPr>
            <p:cNvCxnSpPr/>
            <p:nvPr/>
          </p:nvCxnSpPr>
          <p:spPr>
            <a:xfrm>
              <a:off x="4339771" y="6854697"/>
              <a:ext cx="3323772" cy="0"/>
            </a:xfrm>
            <a:prstGeom prst="line">
              <a:avLst/>
            </a:prstGeom>
            <a:ln w="508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7" name="Group 1052">
            <a:extLst>
              <a:ext uri="{FF2B5EF4-FFF2-40B4-BE49-F238E27FC236}">
                <a16:creationId xmlns:a16="http://schemas.microsoft.com/office/drawing/2014/main" id="{37B03D0A-9D69-8DE2-43BE-BEAED39A54C0}"/>
              </a:ext>
            </a:extLst>
          </p:cNvPr>
          <p:cNvGrpSpPr/>
          <p:nvPr/>
        </p:nvGrpSpPr>
        <p:grpSpPr>
          <a:xfrm>
            <a:off x="6156516" y="2732334"/>
            <a:ext cx="3043411" cy="3250722"/>
            <a:chOff x="914579" y="1112839"/>
            <a:chExt cx="4855338" cy="4375718"/>
          </a:xfrm>
        </p:grpSpPr>
        <p:grpSp>
          <p:nvGrpSpPr>
            <p:cNvPr id="28" name="vongquaylon">
              <a:extLst>
                <a:ext uri="{FF2B5EF4-FFF2-40B4-BE49-F238E27FC236}">
                  <a16:creationId xmlns:a16="http://schemas.microsoft.com/office/drawing/2014/main" id="{58C59178-9BB6-60CD-6158-D19A9CF6749C}"/>
                </a:ext>
              </a:extLst>
            </p:cNvPr>
            <p:cNvGrpSpPr/>
            <p:nvPr/>
          </p:nvGrpSpPr>
          <p:grpSpPr>
            <a:xfrm>
              <a:off x="1061116" y="1112839"/>
              <a:ext cx="4375718" cy="4375718"/>
              <a:chOff x="3757623" y="981259"/>
              <a:chExt cx="4375718" cy="4375718"/>
            </a:xfrm>
          </p:grpSpPr>
          <p:grpSp>
            <p:nvGrpSpPr>
              <p:cNvPr id="35" name="Group 1062">
                <a:extLst>
                  <a:ext uri="{FF2B5EF4-FFF2-40B4-BE49-F238E27FC236}">
                    <a16:creationId xmlns:a16="http://schemas.microsoft.com/office/drawing/2014/main" id="{3A4EB81E-6AC4-33FB-022C-26BD5323A80C}"/>
                  </a:ext>
                </a:extLst>
              </p:cNvPr>
              <p:cNvGrpSpPr/>
              <p:nvPr/>
            </p:nvGrpSpPr>
            <p:grpSpPr>
              <a:xfrm>
                <a:off x="3918241" y="1141875"/>
                <a:ext cx="4054487" cy="4054485"/>
                <a:chOff x="3249543" y="725989"/>
                <a:chExt cx="5702326" cy="5702326"/>
              </a:xfrm>
              <a:solidFill>
                <a:schemeClr val="bg1"/>
              </a:solidFill>
            </p:grpSpPr>
            <p:sp>
              <p:nvSpPr>
                <p:cNvPr id="37" name="Freeform 146">
                  <a:extLst>
                    <a:ext uri="{FF2B5EF4-FFF2-40B4-BE49-F238E27FC236}">
                      <a16:creationId xmlns:a16="http://schemas.microsoft.com/office/drawing/2014/main" id="{92B75AD8-BFAF-BFF2-8004-B1C99F309A4C}"/>
                    </a:ext>
                  </a:extLst>
                </p:cNvPr>
                <p:cNvSpPr/>
                <p:nvPr/>
              </p:nvSpPr>
              <p:spPr>
                <a:xfrm>
                  <a:off x="6100706" y="1561430"/>
                  <a:ext cx="2851163" cy="2015722"/>
                </a:xfrm>
                <a:custGeom>
                  <a:avLst/>
                  <a:gdLst>
                    <a:gd name="connsiteX0" fmla="*/ 2015489 w 2851163"/>
                    <a:gd name="connsiteY0" fmla="*/ 0 h 2015723"/>
                    <a:gd name="connsiteX1" fmla="*/ 2016153 w 2851163"/>
                    <a:gd name="connsiteY1" fmla="*/ 604 h 2015723"/>
                    <a:gd name="connsiteX2" fmla="*/ 2836487 w 2851163"/>
                    <a:gd name="connsiteY2" fmla="*/ 1725098 h 2015723"/>
                    <a:gd name="connsiteX3" fmla="*/ 2851163 w 2851163"/>
                    <a:gd name="connsiteY3" fmla="*/ 2015723 h 2015723"/>
                    <a:gd name="connsiteX4" fmla="*/ 0 w 2851163"/>
                    <a:gd name="connsiteY4" fmla="*/ 2015723 h 2015723"/>
                    <a:gd name="connsiteX5" fmla="*/ 2015489 w 2851163"/>
                    <a:gd name="connsiteY5" fmla="*/ 0 h 2015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1163" h="2015723">
                      <a:moveTo>
                        <a:pt x="2015489" y="0"/>
                      </a:moveTo>
                      <a:lnTo>
                        <a:pt x="2016153" y="604"/>
                      </a:lnTo>
                      <a:cubicBezTo>
                        <a:pt x="2467600" y="452050"/>
                        <a:pt x="2768353" y="1054190"/>
                        <a:pt x="2836487" y="1725098"/>
                      </a:cubicBezTo>
                      <a:lnTo>
                        <a:pt x="2851163" y="2015723"/>
                      </a:lnTo>
                      <a:lnTo>
                        <a:pt x="0" y="2015723"/>
                      </a:lnTo>
                      <a:lnTo>
                        <a:pt x="2015489" y="0"/>
                      </a:lnTo>
                      <a:close/>
                    </a:path>
                  </a:pathLst>
                </a:cu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字魂59号-创粗黑" panose="020F0502020204030204"/>
                    <a:cs typeface="+mn-cs"/>
                  </a:endParaRPr>
                </a:p>
              </p:txBody>
            </p:sp>
            <p:sp>
              <p:nvSpPr>
                <p:cNvPr id="38" name="Freeform 147">
                  <a:extLst>
                    <a:ext uri="{FF2B5EF4-FFF2-40B4-BE49-F238E27FC236}">
                      <a16:creationId xmlns:a16="http://schemas.microsoft.com/office/drawing/2014/main" id="{A905DE1A-38AA-7464-5F98-A4925563C76B}"/>
                    </a:ext>
                  </a:extLst>
                </p:cNvPr>
                <p:cNvSpPr/>
                <p:nvPr/>
              </p:nvSpPr>
              <p:spPr>
                <a:xfrm flipV="1">
                  <a:off x="6100705" y="3577152"/>
                  <a:ext cx="2851162" cy="2015723"/>
                </a:xfrm>
                <a:custGeom>
                  <a:avLst/>
                  <a:gdLst>
                    <a:gd name="connsiteX0" fmla="*/ 2015489 w 2851163"/>
                    <a:gd name="connsiteY0" fmla="*/ 0 h 2015723"/>
                    <a:gd name="connsiteX1" fmla="*/ 2016153 w 2851163"/>
                    <a:gd name="connsiteY1" fmla="*/ 604 h 2015723"/>
                    <a:gd name="connsiteX2" fmla="*/ 2836487 w 2851163"/>
                    <a:gd name="connsiteY2" fmla="*/ 1725098 h 2015723"/>
                    <a:gd name="connsiteX3" fmla="*/ 2851163 w 2851163"/>
                    <a:gd name="connsiteY3" fmla="*/ 2015723 h 2015723"/>
                    <a:gd name="connsiteX4" fmla="*/ 0 w 2851163"/>
                    <a:gd name="connsiteY4" fmla="*/ 2015723 h 2015723"/>
                    <a:gd name="connsiteX5" fmla="*/ 2015489 w 2851163"/>
                    <a:gd name="connsiteY5" fmla="*/ 0 h 2015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1163" h="2015723">
                      <a:moveTo>
                        <a:pt x="2015489" y="0"/>
                      </a:moveTo>
                      <a:lnTo>
                        <a:pt x="2016153" y="604"/>
                      </a:lnTo>
                      <a:cubicBezTo>
                        <a:pt x="2467600" y="452050"/>
                        <a:pt x="2768353" y="1054190"/>
                        <a:pt x="2836487" y="1725098"/>
                      </a:cubicBezTo>
                      <a:lnTo>
                        <a:pt x="2851163" y="2015723"/>
                      </a:lnTo>
                      <a:lnTo>
                        <a:pt x="0" y="2015723"/>
                      </a:lnTo>
                      <a:lnTo>
                        <a:pt x="2015489" y="0"/>
                      </a:lnTo>
                      <a:close/>
                    </a:path>
                  </a:pathLst>
                </a:custGeom>
                <a:solidFill>
                  <a:srgbClr val="FF006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字魂59号-创粗黑" panose="020F0502020204030204"/>
                    <a:cs typeface="+mn-cs"/>
                  </a:endParaRPr>
                </a:p>
              </p:txBody>
            </p:sp>
            <p:sp>
              <p:nvSpPr>
                <p:cNvPr id="39" name="Freeform 148">
                  <a:extLst>
                    <a:ext uri="{FF2B5EF4-FFF2-40B4-BE49-F238E27FC236}">
                      <a16:creationId xmlns:a16="http://schemas.microsoft.com/office/drawing/2014/main" id="{C5263373-84A6-EDE7-CA10-C4A19CFA89E5}"/>
                    </a:ext>
                  </a:extLst>
                </p:cNvPr>
                <p:cNvSpPr/>
                <p:nvPr/>
              </p:nvSpPr>
              <p:spPr>
                <a:xfrm rot="5400000">
                  <a:off x="5682984" y="3994873"/>
                  <a:ext cx="2851163" cy="2015721"/>
                </a:xfrm>
                <a:custGeom>
                  <a:avLst/>
                  <a:gdLst>
                    <a:gd name="connsiteX0" fmla="*/ 2015489 w 2851163"/>
                    <a:gd name="connsiteY0" fmla="*/ 0 h 2015723"/>
                    <a:gd name="connsiteX1" fmla="*/ 2016153 w 2851163"/>
                    <a:gd name="connsiteY1" fmla="*/ 604 h 2015723"/>
                    <a:gd name="connsiteX2" fmla="*/ 2836487 w 2851163"/>
                    <a:gd name="connsiteY2" fmla="*/ 1725098 h 2015723"/>
                    <a:gd name="connsiteX3" fmla="*/ 2851163 w 2851163"/>
                    <a:gd name="connsiteY3" fmla="*/ 2015723 h 2015723"/>
                    <a:gd name="connsiteX4" fmla="*/ 0 w 2851163"/>
                    <a:gd name="connsiteY4" fmla="*/ 2015723 h 2015723"/>
                    <a:gd name="connsiteX5" fmla="*/ 2015489 w 2851163"/>
                    <a:gd name="connsiteY5" fmla="*/ 0 h 2015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1163" h="2015723">
                      <a:moveTo>
                        <a:pt x="2015489" y="0"/>
                      </a:moveTo>
                      <a:lnTo>
                        <a:pt x="2016153" y="604"/>
                      </a:lnTo>
                      <a:cubicBezTo>
                        <a:pt x="2467600" y="452050"/>
                        <a:pt x="2768353" y="1054190"/>
                        <a:pt x="2836487" y="1725098"/>
                      </a:cubicBezTo>
                      <a:lnTo>
                        <a:pt x="2851163" y="2015723"/>
                      </a:lnTo>
                      <a:lnTo>
                        <a:pt x="0" y="2015723"/>
                      </a:lnTo>
                      <a:lnTo>
                        <a:pt x="2015489" y="0"/>
                      </a:lnTo>
                      <a:close/>
                    </a:path>
                  </a:pathLst>
                </a:cu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字魂59号-创粗黑" panose="020F0502020204030204"/>
                    <a:cs typeface="+mn-cs"/>
                  </a:endParaRPr>
                </a:p>
              </p:txBody>
            </p:sp>
            <p:sp>
              <p:nvSpPr>
                <p:cNvPr id="40" name="Freeform 149">
                  <a:extLst>
                    <a:ext uri="{FF2B5EF4-FFF2-40B4-BE49-F238E27FC236}">
                      <a16:creationId xmlns:a16="http://schemas.microsoft.com/office/drawing/2014/main" id="{A09AF628-0E96-B925-578C-C107D47A865C}"/>
                    </a:ext>
                  </a:extLst>
                </p:cNvPr>
                <p:cNvSpPr/>
                <p:nvPr/>
              </p:nvSpPr>
              <p:spPr>
                <a:xfrm rot="5400000" flipH="1">
                  <a:off x="5682985" y="1143712"/>
                  <a:ext cx="2851163" cy="2015722"/>
                </a:xfrm>
                <a:custGeom>
                  <a:avLst/>
                  <a:gdLst>
                    <a:gd name="connsiteX0" fmla="*/ 2015489 w 2851163"/>
                    <a:gd name="connsiteY0" fmla="*/ 0 h 2015723"/>
                    <a:gd name="connsiteX1" fmla="*/ 2016153 w 2851163"/>
                    <a:gd name="connsiteY1" fmla="*/ 604 h 2015723"/>
                    <a:gd name="connsiteX2" fmla="*/ 2836487 w 2851163"/>
                    <a:gd name="connsiteY2" fmla="*/ 1725098 h 2015723"/>
                    <a:gd name="connsiteX3" fmla="*/ 2851163 w 2851163"/>
                    <a:gd name="connsiteY3" fmla="*/ 2015723 h 2015723"/>
                    <a:gd name="connsiteX4" fmla="*/ 0 w 2851163"/>
                    <a:gd name="connsiteY4" fmla="*/ 2015723 h 2015723"/>
                    <a:gd name="connsiteX5" fmla="*/ 2015489 w 2851163"/>
                    <a:gd name="connsiteY5" fmla="*/ 0 h 2015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1163" h="2015723">
                      <a:moveTo>
                        <a:pt x="2015489" y="0"/>
                      </a:moveTo>
                      <a:lnTo>
                        <a:pt x="2016153" y="604"/>
                      </a:lnTo>
                      <a:cubicBezTo>
                        <a:pt x="2467600" y="452050"/>
                        <a:pt x="2768353" y="1054190"/>
                        <a:pt x="2836487" y="1725098"/>
                      </a:cubicBezTo>
                      <a:lnTo>
                        <a:pt x="2851163" y="2015723"/>
                      </a:lnTo>
                      <a:lnTo>
                        <a:pt x="0" y="2015723"/>
                      </a:lnTo>
                      <a:lnTo>
                        <a:pt x="2015489" y="0"/>
                      </a:lnTo>
                      <a:close/>
                    </a:path>
                  </a:pathLst>
                </a:custGeom>
                <a:solidFill>
                  <a:srgbClr val="00B050"/>
                </a:solidFill>
                <a:ln w="28575">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2060"/>
                    </a:solidFill>
                    <a:effectLst/>
                    <a:uLnTx/>
                    <a:uFillTx/>
                    <a:latin typeface="字魂59号-创粗黑" panose="020F0502020204030204"/>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2060"/>
                    </a:solidFill>
                    <a:effectLst/>
                    <a:uLnTx/>
                    <a:uFillTx/>
                    <a:latin typeface="字魂59号-创粗黑" panose="020F0502020204030204"/>
                    <a:cs typeface="+mn-cs"/>
                  </a:endParaRPr>
                </a:p>
              </p:txBody>
            </p:sp>
            <p:sp>
              <p:nvSpPr>
                <p:cNvPr id="41" name="Freeform 150">
                  <a:extLst>
                    <a:ext uri="{FF2B5EF4-FFF2-40B4-BE49-F238E27FC236}">
                      <a16:creationId xmlns:a16="http://schemas.microsoft.com/office/drawing/2014/main" id="{811EFB8C-A327-D6B3-2E64-58FCB65C25C5}"/>
                    </a:ext>
                  </a:extLst>
                </p:cNvPr>
                <p:cNvSpPr/>
                <p:nvPr/>
              </p:nvSpPr>
              <p:spPr>
                <a:xfrm flipH="1">
                  <a:off x="3249543" y="1561430"/>
                  <a:ext cx="2851163" cy="2015723"/>
                </a:xfrm>
                <a:custGeom>
                  <a:avLst/>
                  <a:gdLst>
                    <a:gd name="connsiteX0" fmla="*/ 2015489 w 2851163"/>
                    <a:gd name="connsiteY0" fmla="*/ 0 h 2015723"/>
                    <a:gd name="connsiteX1" fmla="*/ 2016153 w 2851163"/>
                    <a:gd name="connsiteY1" fmla="*/ 604 h 2015723"/>
                    <a:gd name="connsiteX2" fmla="*/ 2836487 w 2851163"/>
                    <a:gd name="connsiteY2" fmla="*/ 1725098 h 2015723"/>
                    <a:gd name="connsiteX3" fmla="*/ 2851163 w 2851163"/>
                    <a:gd name="connsiteY3" fmla="*/ 2015723 h 2015723"/>
                    <a:gd name="connsiteX4" fmla="*/ 0 w 2851163"/>
                    <a:gd name="connsiteY4" fmla="*/ 2015723 h 2015723"/>
                    <a:gd name="connsiteX5" fmla="*/ 2015489 w 2851163"/>
                    <a:gd name="connsiteY5" fmla="*/ 0 h 2015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1163" h="2015723">
                      <a:moveTo>
                        <a:pt x="2015489" y="0"/>
                      </a:moveTo>
                      <a:lnTo>
                        <a:pt x="2016153" y="604"/>
                      </a:lnTo>
                      <a:cubicBezTo>
                        <a:pt x="2467600" y="452050"/>
                        <a:pt x="2768353" y="1054190"/>
                        <a:pt x="2836487" y="1725098"/>
                      </a:cubicBezTo>
                      <a:lnTo>
                        <a:pt x="2851163" y="2015723"/>
                      </a:lnTo>
                      <a:lnTo>
                        <a:pt x="0" y="2015723"/>
                      </a:lnTo>
                      <a:lnTo>
                        <a:pt x="2015489" y="0"/>
                      </a:lnTo>
                      <a:close/>
                    </a:path>
                  </a:pathLst>
                </a:custGeom>
                <a:solidFill>
                  <a:srgbClr val="FF006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字魂59号-创粗黑" panose="020F0502020204030204"/>
                    <a:cs typeface="+mn-cs"/>
                  </a:endParaRPr>
                </a:p>
              </p:txBody>
            </p:sp>
            <p:sp>
              <p:nvSpPr>
                <p:cNvPr id="42" name="Freeform 151">
                  <a:extLst>
                    <a:ext uri="{FF2B5EF4-FFF2-40B4-BE49-F238E27FC236}">
                      <a16:creationId xmlns:a16="http://schemas.microsoft.com/office/drawing/2014/main" id="{EEE2CB46-DDD3-5FD2-C0B8-D5101A83D63F}"/>
                    </a:ext>
                  </a:extLst>
                </p:cNvPr>
                <p:cNvSpPr/>
                <p:nvPr/>
              </p:nvSpPr>
              <p:spPr>
                <a:xfrm flipH="1" flipV="1">
                  <a:off x="3249543" y="3577152"/>
                  <a:ext cx="2851163" cy="2015723"/>
                </a:xfrm>
                <a:custGeom>
                  <a:avLst/>
                  <a:gdLst>
                    <a:gd name="connsiteX0" fmla="*/ 2015489 w 2851163"/>
                    <a:gd name="connsiteY0" fmla="*/ 0 h 2015723"/>
                    <a:gd name="connsiteX1" fmla="*/ 2016153 w 2851163"/>
                    <a:gd name="connsiteY1" fmla="*/ 604 h 2015723"/>
                    <a:gd name="connsiteX2" fmla="*/ 2836487 w 2851163"/>
                    <a:gd name="connsiteY2" fmla="*/ 1725098 h 2015723"/>
                    <a:gd name="connsiteX3" fmla="*/ 2851163 w 2851163"/>
                    <a:gd name="connsiteY3" fmla="*/ 2015723 h 2015723"/>
                    <a:gd name="connsiteX4" fmla="*/ 0 w 2851163"/>
                    <a:gd name="connsiteY4" fmla="*/ 2015723 h 2015723"/>
                    <a:gd name="connsiteX5" fmla="*/ 2015489 w 2851163"/>
                    <a:gd name="connsiteY5" fmla="*/ 0 h 2015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1163" h="2015723">
                      <a:moveTo>
                        <a:pt x="2015489" y="0"/>
                      </a:moveTo>
                      <a:lnTo>
                        <a:pt x="2016153" y="604"/>
                      </a:lnTo>
                      <a:cubicBezTo>
                        <a:pt x="2467600" y="452050"/>
                        <a:pt x="2768353" y="1054190"/>
                        <a:pt x="2836487" y="1725098"/>
                      </a:cubicBezTo>
                      <a:lnTo>
                        <a:pt x="2851163" y="2015723"/>
                      </a:lnTo>
                      <a:lnTo>
                        <a:pt x="0" y="2015723"/>
                      </a:lnTo>
                      <a:lnTo>
                        <a:pt x="2015489" y="0"/>
                      </a:lnTo>
                      <a:close/>
                    </a:path>
                  </a:pathLst>
                </a:cu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字魂59号-创粗黑" panose="020F0502020204030204"/>
                    <a:cs typeface="+mn-cs"/>
                  </a:endParaRPr>
                </a:p>
              </p:txBody>
            </p:sp>
            <p:sp>
              <p:nvSpPr>
                <p:cNvPr id="43" name="Freeform 152">
                  <a:extLst>
                    <a:ext uri="{FF2B5EF4-FFF2-40B4-BE49-F238E27FC236}">
                      <a16:creationId xmlns:a16="http://schemas.microsoft.com/office/drawing/2014/main" id="{7462B826-5DD4-E2E4-79A1-AA57454FA11E}"/>
                    </a:ext>
                  </a:extLst>
                </p:cNvPr>
                <p:cNvSpPr/>
                <p:nvPr/>
              </p:nvSpPr>
              <p:spPr>
                <a:xfrm rot="16200000" flipH="1">
                  <a:off x="3667264" y="3994872"/>
                  <a:ext cx="2851163" cy="2015722"/>
                </a:xfrm>
                <a:custGeom>
                  <a:avLst/>
                  <a:gdLst>
                    <a:gd name="connsiteX0" fmla="*/ 2015489 w 2851163"/>
                    <a:gd name="connsiteY0" fmla="*/ 0 h 2015723"/>
                    <a:gd name="connsiteX1" fmla="*/ 2016153 w 2851163"/>
                    <a:gd name="connsiteY1" fmla="*/ 604 h 2015723"/>
                    <a:gd name="connsiteX2" fmla="*/ 2836487 w 2851163"/>
                    <a:gd name="connsiteY2" fmla="*/ 1725098 h 2015723"/>
                    <a:gd name="connsiteX3" fmla="*/ 2851163 w 2851163"/>
                    <a:gd name="connsiteY3" fmla="*/ 2015723 h 2015723"/>
                    <a:gd name="connsiteX4" fmla="*/ 0 w 2851163"/>
                    <a:gd name="connsiteY4" fmla="*/ 2015723 h 2015723"/>
                    <a:gd name="connsiteX5" fmla="*/ 2015489 w 2851163"/>
                    <a:gd name="connsiteY5" fmla="*/ 0 h 2015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1163" h="2015723">
                      <a:moveTo>
                        <a:pt x="2015489" y="0"/>
                      </a:moveTo>
                      <a:lnTo>
                        <a:pt x="2016153" y="604"/>
                      </a:lnTo>
                      <a:cubicBezTo>
                        <a:pt x="2467600" y="452050"/>
                        <a:pt x="2768353" y="1054190"/>
                        <a:pt x="2836487" y="1725098"/>
                      </a:cubicBezTo>
                      <a:lnTo>
                        <a:pt x="2851163" y="2015723"/>
                      </a:lnTo>
                      <a:lnTo>
                        <a:pt x="0" y="2015723"/>
                      </a:lnTo>
                      <a:lnTo>
                        <a:pt x="2015489" y="0"/>
                      </a:lnTo>
                      <a:close/>
                    </a:path>
                  </a:pathLst>
                </a:cu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字魂59号-创粗黑" panose="020F0502020204030204"/>
                    <a:cs typeface="+mn-cs"/>
                  </a:endParaRPr>
                </a:p>
              </p:txBody>
            </p:sp>
            <p:sp>
              <p:nvSpPr>
                <p:cNvPr id="44" name="Freeform 153">
                  <a:extLst>
                    <a:ext uri="{FF2B5EF4-FFF2-40B4-BE49-F238E27FC236}">
                      <a16:creationId xmlns:a16="http://schemas.microsoft.com/office/drawing/2014/main" id="{7ECB54D7-37F2-74C7-C0E0-E5C7D802D031}"/>
                    </a:ext>
                  </a:extLst>
                </p:cNvPr>
                <p:cNvSpPr/>
                <p:nvPr/>
              </p:nvSpPr>
              <p:spPr>
                <a:xfrm rot="16200000">
                  <a:off x="3667264" y="1143710"/>
                  <a:ext cx="2851164" cy="2015722"/>
                </a:xfrm>
                <a:custGeom>
                  <a:avLst/>
                  <a:gdLst>
                    <a:gd name="connsiteX0" fmla="*/ 2015489 w 2851163"/>
                    <a:gd name="connsiteY0" fmla="*/ 0 h 2015723"/>
                    <a:gd name="connsiteX1" fmla="*/ 2016153 w 2851163"/>
                    <a:gd name="connsiteY1" fmla="*/ 604 h 2015723"/>
                    <a:gd name="connsiteX2" fmla="*/ 2836487 w 2851163"/>
                    <a:gd name="connsiteY2" fmla="*/ 1725098 h 2015723"/>
                    <a:gd name="connsiteX3" fmla="*/ 2851163 w 2851163"/>
                    <a:gd name="connsiteY3" fmla="*/ 2015723 h 2015723"/>
                    <a:gd name="connsiteX4" fmla="*/ 0 w 2851163"/>
                    <a:gd name="connsiteY4" fmla="*/ 2015723 h 2015723"/>
                    <a:gd name="connsiteX5" fmla="*/ 2015489 w 2851163"/>
                    <a:gd name="connsiteY5" fmla="*/ 0 h 2015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1163" h="2015723">
                      <a:moveTo>
                        <a:pt x="2015489" y="0"/>
                      </a:moveTo>
                      <a:lnTo>
                        <a:pt x="2016153" y="604"/>
                      </a:lnTo>
                      <a:cubicBezTo>
                        <a:pt x="2467600" y="452050"/>
                        <a:pt x="2768353" y="1054190"/>
                        <a:pt x="2836487" y="1725098"/>
                      </a:cubicBezTo>
                      <a:lnTo>
                        <a:pt x="2851163" y="2015723"/>
                      </a:lnTo>
                      <a:lnTo>
                        <a:pt x="0" y="2015723"/>
                      </a:lnTo>
                      <a:lnTo>
                        <a:pt x="2015489" y="0"/>
                      </a:lnTo>
                      <a:close/>
                    </a:path>
                  </a:pathLst>
                </a:custGeom>
                <a:solidFill>
                  <a:srgbClr val="00B05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字魂59号-创粗黑" panose="020F0502020204030204"/>
                    <a:cs typeface="+mn-cs"/>
                  </a:endParaRPr>
                </a:p>
              </p:txBody>
            </p:sp>
          </p:grpSp>
          <p:sp>
            <p:nvSpPr>
              <p:cNvPr id="36" name="vien">
                <a:extLst>
                  <a:ext uri="{FF2B5EF4-FFF2-40B4-BE49-F238E27FC236}">
                    <a16:creationId xmlns:a16="http://schemas.microsoft.com/office/drawing/2014/main" id="{343E545B-8766-C2BA-8A7A-8FB19E57CBDC}"/>
                  </a:ext>
                </a:extLst>
              </p:cNvPr>
              <p:cNvSpPr/>
              <p:nvPr/>
            </p:nvSpPr>
            <p:spPr>
              <a:xfrm>
                <a:off x="3757623" y="981259"/>
                <a:ext cx="4375718" cy="4375718"/>
              </a:xfrm>
              <a:prstGeom prst="ellipse">
                <a:avLst/>
              </a:prstGeom>
              <a:noFill/>
              <a:ln w="317500">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字魂59号-创粗黑" panose="020F0502020204030204"/>
                  <a:cs typeface="+mn-cs"/>
                </a:endParaRPr>
              </a:p>
            </p:txBody>
          </p:sp>
        </p:grpSp>
        <p:sp>
          <p:nvSpPr>
            <p:cNvPr id="29" name="Oval 28">
              <a:extLst>
                <a:ext uri="{FF2B5EF4-FFF2-40B4-BE49-F238E27FC236}">
                  <a16:creationId xmlns:a16="http://schemas.microsoft.com/office/drawing/2014/main" id="{15479A54-3D9E-1C4C-AA85-F6EA7A97E375}"/>
                </a:ext>
              </a:extLst>
            </p:cNvPr>
            <p:cNvSpPr/>
            <p:nvPr/>
          </p:nvSpPr>
          <p:spPr>
            <a:xfrm>
              <a:off x="935128" y="3410379"/>
              <a:ext cx="1993187" cy="838353"/>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itchFamily="18" charset="0"/>
                  <a:cs typeface="Times New Roman" pitchFamily="18" charset="0"/>
                </a:rPr>
                <a:t>900 000</a:t>
              </a:r>
            </a:p>
          </p:txBody>
        </p:sp>
        <p:sp>
          <p:nvSpPr>
            <p:cNvPr id="30" name="Oval 29">
              <a:extLst>
                <a:ext uri="{FF2B5EF4-FFF2-40B4-BE49-F238E27FC236}">
                  <a16:creationId xmlns:a16="http://schemas.microsoft.com/office/drawing/2014/main" id="{61E1B6A1-AAE3-E5EC-5FCE-3D518AB86B81}"/>
                </a:ext>
              </a:extLst>
            </p:cNvPr>
            <p:cNvSpPr/>
            <p:nvPr/>
          </p:nvSpPr>
          <p:spPr>
            <a:xfrm>
              <a:off x="914579" y="2488506"/>
              <a:ext cx="2393357" cy="838353"/>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itchFamily="18" charset="0"/>
                  <a:cs typeface="Times New Roman" pitchFamily="18" charset="0"/>
                </a:rPr>
                <a:t>250 000</a:t>
              </a:r>
            </a:p>
          </p:txBody>
        </p:sp>
        <p:sp>
          <p:nvSpPr>
            <p:cNvPr id="31" name="Oval 30">
              <a:extLst>
                <a:ext uri="{FF2B5EF4-FFF2-40B4-BE49-F238E27FC236}">
                  <a16:creationId xmlns:a16="http://schemas.microsoft.com/office/drawing/2014/main" id="{F10D5D7D-F296-2110-EF61-FB7D887B3E3B}"/>
                </a:ext>
              </a:extLst>
            </p:cNvPr>
            <p:cNvSpPr/>
            <p:nvPr/>
          </p:nvSpPr>
          <p:spPr>
            <a:xfrm>
              <a:off x="2228186" y="4103316"/>
              <a:ext cx="2056317" cy="838353"/>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itchFamily="18" charset="0"/>
                  <a:cs typeface="Times New Roman" pitchFamily="18" charset="0"/>
                </a:rPr>
                <a:t>165 500</a:t>
              </a:r>
            </a:p>
          </p:txBody>
        </p:sp>
        <p:sp>
          <p:nvSpPr>
            <p:cNvPr id="32" name="Oval 31">
              <a:extLst>
                <a:ext uri="{FF2B5EF4-FFF2-40B4-BE49-F238E27FC236}">
                  <a16:creationId xmlns:a16="http://schemas.microsoft.com/office/drawing/2014/main" id="{8E14BF42-855E-94EB-9630-0AA0A18F211B}"/>
                </a:ext>
              </a:extLst>
            </p:cNvPr>
            <p:cNvSpPr/>
            <p:nvPr/>
          </p:nvSpPr>
          <p:spPr>
            <a:xfrm rot="9836858">
              <a:off x="3694771" y="2364743"/>
              <a:ext cx="2075146" cy="838353"/>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itchFamily="18" charset="0"/>
                  <a:cs typeface="Times New Roman" pitchFamily="18" charset="0"/>
                </a:rPr>
                <a:t>1 000</a:t>
              </a:r>
            </a:p>
          </p:txBody>
        </p:sp>
        <p:sp>
          <p:nvSpPr>
            <p:cNvPr id="33" name="Oval 32">
              <a:extLst>
                <a:ext uri="{FF2B5EF4-FFF2-40B4-BE49-F238E27FC236}">
                  <a16:creationId xmlns:a16="http://schemas.microsoft.com/office/drawing/2014/main" id="{A0CC1EEF-58D3-9A74-1B69-7C3450511424}"/>
                </a:ext>
              </a:extLst>
            </p:cNvPr>
            <p:cNvSpPr/>
            <p:nvPr/>
          </p:nvSpPr>
          <p:spPr>
            <a:xfrm rot="11628075">
              <a:off x="3414396" y="3397384"/>
              <a:ext cx="2017761" cy="838353"/>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itchFamily="18" charset="0"/>
                  <a:cs typeface="Times New Roman" pitchFamily="18" charset="0"/>
                </a:rPr>
                <a:t>750 000</a:t>
              </a:r>
            </a:p>
          </p:txBody>
        </p:sp>
        <p:sp>
          <p:nvSpPr>
            <p:cNvPr id="34" name="Oval 33">
              <a:extLst>
                <a:ext uri="{FF2B5EF4-FFF2-40B4-BE49-F238E27FC236}">
                  <a16:creationId xmlns:a16="http://schemas.microsoft.com/office/drawing/2014/main" id="{5DE51DEC-CB6B-3EA4-6B5D-182E2D0BA051}"/>
                </a:ext>
              </a:extLst>
            </p:cNvPr>
            <p:cNvSpPr/>
            <p:nvPr/>
          </p:nvSpPr>
          <p:spPr>
            <a:xfrm>
              <a:off x="1418478" y="1714072"/>
              <a:ext cx="3617513" cy="838353"/>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itchFamily="18" charset="0"/>
                  <a:cs typeface="Times New Roman" pitchFamily="18" charset="0"/>
                </a:rPr>
                <a:t>1 000 000</a:t>
              </a:r>
            </a:p>
          </p:txBody>
        </p:sp>
      </p:grpSp>
      <p:sp>
        <p:nvSpPr>
          <p:cNvPr id="45" name="Right Arrow 99">
            <a:extLst>
              <a:ext uri="{FF2B5EF4-FFF2-40B4-BE49-F238E27FC236}">
                <a16:creationId xmlns:a16="http://schemas.microsoft.com/office/drawing/2014/main" id="{0BF5FC7E-C498-03FA-E525-3394A6EC9F45}"/>
              </a:ext>
            </a:extLst>
          </p:cNvPr>
          <p:cNvSpPr/>
          <p:nvPr/>
        </p:nvSpPr>
        <p:spPr>
          <a:xfrm rot="20943151">
            <a:off x="6186857" y="4397295"/>
            <a:ext cx="464924" cy="499734"/>
          </a:xfrm>
          <a:prstGeom prst="rightArrow">
            <a:avLst/>
          </a:prstGeom>
          <a:solidFill>
            <a:schemeClr val="tx1"/>
          </a:solidFill>
          <a:ln>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字魂59号-创粗黑" panose="020F0502020204030204"/>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22">
                                            <p:txEl>
                                              <p:pRg st="0" end="0"/>
                                            </p:txEl>
                                          </p:spTgt>
                                        </p:tgtEl>
                                        <p:attrNameLst>
                                          <p:attrName>style.visibility</p:attrName>
                                        </p:attrNameLst>
                                      </p:cBhvr>
                                      <p:to>
                                        <p:strVal val="visible"/>
                                      </p:to>
                                    </p:set>
                                    <p:anim calcmode="discrete" valueType="clr">
                                      <p:cBhvr override="childStyle">
                                        <p:cTn id="7" dur="80"/>
                                        <p:tgtEl>
                                          <p:spTgt spid="22">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2">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22">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22">
                                            <p:txEl>
                                              <p:pRg st="1" end="1"/>
                                            </p:txEl>
                                          </p:spTgt>
                                        </p:tgtEl>
                                        <p:attrNameLst>
                                          <p:attrName>style.visibility</p:attrName>
                                        </p:attrNameLst>
                                      </p:cBhvr>
                                      <p:to>
                                        <p:strVal val="visible"/>
                                      </p:to>
                                    </p:set>
                                    <p:anim calcmode="discrete" valueType="clr">
                                      <p:cBhvr override="childStyle">
                                        <p:cTn id="14" dur="80"/>
                                        <p:tgtEl>
                                          <p:spTgt spid="22">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22">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22">
                                            <p:txEl>
                                              <p:pRg st="1" end="1"/>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22">
                                            <p:txEl>
                                              <p:pRg st="2" end="2"/>
                                            </p:txEl>
                                          </p:spTgt>
                                        </p:tgtEl>
                                        <p:attrNameLst>
                                          <p:attrName>style.visibility</p:attrName>
                                        </p:attrNameLst>
                                      </p:cBhvr>
                                      <p:to>
                                        <p:strVal val="visible"/>
                                      </p:to>
                                    </p:set>
                                    <p:anim calcmode="discrete" valueType="clr">
                                      <p:cBhvr override="childStyle">
                                        <p:cTn id="21" dur="80"/>
                                        <p:tgtEl>
                                          <p:spTgt spid="22">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22">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22">
                                            <p:txEl>
                                              <p:pRg st="2" end="2"/>
                                            </p:txEl>
                                          </p:spTgt>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22">
                                            <p:txEl>
                                              <p:pRg st="3" end="3"/>
                                            </p:txEl>
                                          </p:spTgt>
                                        </p:tgtEl>
                                        <p:attrNameLst>
                                          <p:attrName>style.visibility</p:attrName>
                                        </p:attrNameLst>
                                      </p:cBhvr>
                                      <p:to>
                                        <p:strVal val="visible"/>
                                      </p:to>
                                    </p:set>
                                    <p:anim calcmode="discrete" valueType="clr">
                                      <p:cBhvr override="childStyle">
                                        <p:cTn id="28" dur="80"/>
                                        <p:tgtEl>
                                          <p:spTgt spid="22">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22">
                                            <p:txEl>
                                              <p:pRg st="3" end="3"/>
                                            </p:txEl>
                                          </p:spTgt>
                                        </p:tgtEl>
                                        <p:attrNameLst>
                                          <p:attrName>fillcolor</p:attrName>
                                        </p:attrNameLst>
                                      </p:cBhvr>
                                      <p:tavLst>
                                        <p:tav tm="0">
                                          <p:val>
                                            <p:clrVal>
                                              <a:schemeClr val="accent2"/>
                                            </p:clrVal>
                                          </p:val>
                                        </p:tav>
                                        <p:tav tm="50000">
                                          <p:val>
                                            <p:clrVal>
                                              <a:schemeClr val="hlink"/>
                                            </p:clrVal>
                                          </p:val>
                                        </p:tav>
                                      </p:tavLst>
                                    </p:anim>
                                    <p:set>
                                      <p:cBhvr>
                                        <p:cTn id="30" dur="80"/>
                                        <p:tgtEl>
                                          <p:spTgt spid="22">
                                            <p:txEl>
                                              <p:pRg st="3" end="3"/>
                                            </p:txEl>
                                          </p:spTgt>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nodeType="clickEffect">
                                  <p:stCondLst>
                                    <p:cond delay="0"/>
                                  </p:stCondLst>
                                  <p:iterate type="lt">
                                    <p:tmPct val="50000"/>
                                  </p:iterate>
                                  <p:childTnLst>
                                    <p:set>
                                      <p:cBhvr>
                                        <p:cTn id="34" dur="1" fill="hold">
                                          <p:stCondLst>
                                            <p:cond delay="0"/>
                                          </p:stCondLst>
                                        </p:cTn>
                                        <p:tgtEl>
                                          <p:spTgt spid="22">
                                            <p:txEl>
                                              <p:pRg st="4" end="4"/>
                                            </p:txEl>
                                          </p:spTgt>
                                        </p:tgtEl>
                                        <p:attrNameLst>
                                          <p:attrName>style.visibility</p:attrName>
                                        </p:attrNameLst>
                                      </p:cBhvr>
                                      <p:to>
                                        <p:strVal val="visible"/>
                                      </p:to>
                                    </p:set>
                                    <p:anim calcmode="discrete" valueType="clr">
                                      <p:cBhvr override="childStyle">
                                        <p:cTn id="35" dur="80"/>
                                        <p:tgtEl>
                                          <p:spTgt spid="22">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22">
                                            <p:txEl>
                                              <p:pRg st="4" end="4"/>
                                            </p:txEl>
                                          </p:spTgt>
                                        </p:tgtEl>
                                        <p:attrNameLst>
                                          <p:attrName>fillcolor</p:attrName>
                                        </p:attrNameLst>
                                      </p:cBhvr>
                                      <p:tavLst>
                                        <p:tav tm="0">
                                          <p:val>
                                            <p:clrVal>
                                              <a:schemeClr val="accent2"/>
                                            </p:clrVal>
                                          </p:val>
                                        </p:tav>
                                        <p:tav tm="50000">
                                          <p:val>
                                            <p:clrVal>
                                              <a:schemeClr val="hlink"/>
                                            </p:clrVal>
                                          </p:val>
                                        </p:tav>
                                      </p:tavLst>
                                    </p:anim>
                                    <p:set>
                                      <p:cBhvr>
                                        <p:cTn id="37" dur="80"/>
                                        <p:tgtEl>
                                          <p:spTgt spid="22">
                                            <p:txEl>
                                              <p:pRg st="4" end="4"/>
                                            </p:txEl>
                                          </p:spTgt>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27" presetClass="entr" presetSubtype="0" fill="hold" nodeType="clickEffect">
                                  <p:stCondLst>
                                    <p:cond delay="0"/>
                                  </p:stCondLst>
                                  <p:iterate type="lt">
                                    <p:tmPct val="50000"/>
                                  </p:iterate>
                                  <p:childTnLst>
                                    <p:set>
                                      <p:cBhvr>
                                        <p:cTn id="41" dur="1" fill="hold">
                                          <p:stCondLst>
                                            <p:cond delay="0"/>
                                          </p:stCondLst>
                                        </p:cTn>
                                        <p:tgtEl>
                                          <p:spTgt spid="22">
                                            <p:txEl>
                                              <p:pRg st="5" end="5"/>
                                            </p:txEl>
                                          </p:spTgt>
                                        </p:tgtEl>
                                        <p:attrNameLst>
                                          <p:attrName>style.visibility</p:attrName>
                                        </p:attrNameLst>
                                      </p:cBhvr>
                                      <p:to>
                                        <p:strVal val="visible"/>
                                      </p:to>
                                    </p:set>
                                    <p:anim calcmode="discrete" valueType="clr">
                                      <p:cBhvr override="childStyle">
                                        <p:cTn id="42" dur="80"/>
                                        <p:tgtEl>
                                          <p:spTgt spid="22">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22">
                                            <p:txEl>
                                              <p:pRg st="5" end="5"/>
                                            </p:txEl>
                                          </p:spTgt>
                                        </p:tgtEl>
                                        <p:attrNameLst>
                                          <p:attrName>fillcolor</p:attrName>
                                        </p:attrNameLst>
                                      </p:cBhvr>
                                      <p:tavLst>
                                        <p:tav tm="0">
                                          <p:val>
                                            <p:clrVal>
                                              <a:schemeClr val="accent2"/>
                                            </p:clrVal>
                                          </p:val>
                                        </p:tav>
                                        <p:tav tm="50000">
                                          <p:val>
                                            <p:clrVal>
                                              <a:schemeClr val="hlink"/>
                                            </p:clrVal>
                                          </p:val>
                                        </p:tav>
                                      </p:tavLst>
                                    </p:anim>
                                    <p:set>
                                      <p:cBhvr>
                                        <p:cTn id="44" dur="80"/>
                                        <p:tgtEl>
                                          <p:spTgt spid="22">
                                            <p:txEl>
                                              <p:pRg st="5" end="5"/>
                                            </p:txEl>
                                          </p:spTgt>
                                        </p:tgtEl>
                                        <p:attrNameLst>
                                          <p:attrName>fill.type</p:attrName>
                                        </p:attrNameLst>
                                      </p:cBhvr>
                                      <p:to>
                                        <p:strVal val="solid"/>
                                      </p:to>
                                    </p:set>
                                  </p:childTnLst>
                                </p:cTn>
                              </p:par>
                            </p:childTnLst>
                          </p:cTn>
                        </p:par>
                      </p:childTnLst>
                    </p:cTn>
                  </p:par>
                  <p:par>
                    <p:cTn id="45" fill="hold">
                      <p:stCondLst>
                        <p:cond delay="indefinite"/>
                      </p:stCondLst>
                      <p:childTnLst>
                        <p:par>
                          <p:cTn id="46" fill="hold">
                            <p:stCondLst>
                              <p:cond delay="0"/>
                            </p:stCondLst>
                            <p:childTnLst>
                              <p:par>
                                <p:cTn id="47" presetID="27" presetClass="entr" presetSubtype="0" fill="hold" nodeType="clickEffect">
                                  <p:stCondLst>
                                    <p:cond delay="0"/>
                                  </p:stCondLst>
                                  <p:iterate type="lt">
                                    <p:tmPct val="50000"/>
                                  </p:iterate>
                                  <p:childTnLst>
                                    <p:set>
                                      <p:cBhvr>
                                        <p:cTn id="48" dur="1" fill="hold">
                                          <p:stCondLst>
                                            <p:cond delay="0"/>
                                          </p:stCondLst>
                                        </p:cTn>
                                        <p:tgtEl>
                                          <p:spTgt spid="22">
                                            <p:txEl>
                                              <p:pRg st="6" end="6"/>
                                            </p:txEl>
                                          </p:spTgt>
                                        </p:tgtEl>
                                        <p:attrNameLst>
                                          <p:attrName>style.visibility</p:attrName>
                                        </p:attrNameLst>
                                      </p:cBhvr>
                                      <p:to>
                                        <p:strVal val="visible"/>
                                      </p:to>
                                    </p:set>
                                    <p:anim calcmode="discrete" valueType="clr">
                                      <p:cBhvr override="childStyle">
                                        <p:cTn id="49" dur="80"/>
                                        <p:tgtEl>
                                          <p:spTgt spid="22">
                                            <p:txEl>
                                              <p:pRg st="6" end="6"/>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22">
                                            <p:txEl>
                                              <p:pRg st="6" end="6"/>
                                            </p:txEl>
                                          </p:spTgt>
                                        </p:tgtEl>
                                        <p:attrNameLst>
                                          <p:attrName>fillcolor</p:attrName>
                                        </p:attrNameLst>
                                      </p:cBhvr>
                                      <p:tavLst>
                                        <p:tav tm="0">
                                          <p:val>
                                            <p:clrVal>
                                              <a:schemeClr val="accent2"/>
                                            </p:clrVal>
                                          </p:val>
                                        </p:tav>
                                        <p:tav tm="50000">
                                          <p:val>
                                            <p:clrVal>
                                              <a:schemeClr val="hlink"/>
                                            </p:clrVal>
                                          </p:val>
                                        </p:tav>
                                      </p:tavLst>
                                    </p:anim>
                                    <p:set>
                                      <p:cBhvr>
                                        <p:cTn id="51" dur="80"/>
                                        <p:tgtEl>
                                          <p:spTgt spid="22">
                                            <p:txEl>
                                              <p:pRg st="6" end="6"/>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428604"/>
            <a:ext cx="9144000" cy="488995"/>
          </a:xfrm>
          <a:prstGeom prst="rect">
            <a:avLst/>
          </a:prstGeom>
          <a:noFill/>
        </p:spPr>
        <p:txBody>
          <a:bodyPr wrap="square" lIns="57547" tIns="28773" rIns="57547" bIns="28773" rtlCol="0">
            <a:spAutoFit/>
          </a:bodyPr>
          <a:lstStyle/>
          <a:p>
            <a:pPr algn="ctr"/>
            <a:r>
              <a:rPr lang="en-US" sz="2800" b="1" dirty="0" err="1">
                <a:solidFill>
                  <a:srgbClr val="0000FF"/>
                </a:solidFill>
                <a:latin typeface="Times New Roman" pitchFamily="18" charset="0"/>
                <a:cs typeface="Times New Roman" pitchFamily="18" charset="0"/>
              </a:rPr>
              <a:t>Toán</a:t>
            </a:r>
            <a:endParaRPr lang="vi-VN" sz="2800" b="1" dirty="0">
              <a:solidFill>
                <a:srgbClr val="0000FF"/>
              </a:solidFill>
              <a:latin typeface="Times New Roman" pitchFamily="18" charset="0"/>
              <a:cs typeface="Times New Roman" pitchFamily="18" charset="0"/>
            </a:endParaRPr>
          </a:p>
        </p:txBody>
      </p:sp>
      <p:sp>
        <p:nvSpPr>
          <p:cNvPr id="6" name="TextBox 5"/>
          <p:cNvSpPr txBox="1"/>
          <p:nvPr/>
        </p:nvSpPr>
        <p:spPr>
          <a:xfrm>
            <a:off x="0" y="857232"/>
            <a:ext cx="9144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10. </a:t>
            </a:r>
            <a:r>
              <a:rPr lang="en-US" sz="2800" b="1" dirty="0" err="1">
                <a:solidFill>
                  <a:srgbClr val="FF0000"/>
                </a:solidFill>
                <a:latin typeface="Times New Roman" pitchFamily="18" charset="0"/>
                <a:cs typeface="Times New Roman" pitchFamily="18" charset="0"/>
              </a:rPr>
              <a:t>Số</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có</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sáu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chữ</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số</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Số</a:t>
            </a:r>
            <a:r>
              <a:rPr lang="en-US" sz="2800" b="1" dirty="0">
                <a:solidFill>
                  <a:srgbClr val="FF0000"/>
                </a:solidFill>
                <a:latin typeface="Times New Roman" pitchFamily="18" charset="0"/>
                <a:cs typeface="Times New Roman" pitchFamily="18" charset="0"/>
              </a:rPr>
              <a:t> 1 000 000 .</a:t>
            </a:r>
          </a:p>
        </p:txBody>
      </p:sp>
      <p:sp>
        <p:nvSpPr>
          <p:cNvPr id="7" name="TextBox 6"/>
          <p:cNvSpPr txBox="1"/>
          <p:nvPr/>
        </p:nvSpPr>
        <p:spPr>
          <a:xfrm>
            <a:off x="-66060" y="1487365"/>
            <a:ext cx="8906122" cy="523220"/>
          </a:xfrm>
          <a:prstGeom prst="rect">
            <a:avLst/>
          </a:prstGeom>
          <a:noFill/>
        </p:spPr>
        <p:txBody>
          <a:bodyPr wrap="square" rtlCol="0">
            <a:spAutoFit/>
          </a:bodyPr>
          <a:lstStyle/>
          <a:p>
            <a:r>
              <a:rPr lang="vi-VN" sz="2800" b="1" dirty="0">
                <a:solidFill>
                  <a:srgbClr val="008000"/>
                </a:solidFill>
                <a:latin typeface="Times New Roman" pitchFamily="18" charset="0"/>
                <a:cs typeface="Times New Roman" pitchFamily="18" charset="0"/>
              </a:rPr>
              <a:t>* Bài 3.  Cho các thẻ số dưới đây   </a:t>
            </a:r>
            <a:r>
              <a:rPr lang="vi-VN" sz="2800" b="1" dirty="0">
                <a:solidFill>
                  <a:srgbClr val="008000"/>
                </a:solidFill>
                <a:latin typeface="+mj-lt"/>
                <a:cs typeface="Times New Roman" pitchFamily="18" charset="0"/>
              </a:rPr>
              <a:t>(</a:t>
            </a:r>
            <a:r>
              <a:rPr lang="en-US" sz="2800" dirty="0" err="1">
                <a:solidFill>
                  <a:srgbClr val="FF0000"/>
                </a:solidFill>
                <a:latin typeface="+mj-lt"/>
              </a:rPr>
              <a:t>Stem:Bộ</a:t>
            </a:r>
            <a:r>
              <a:rPr lang="en-US" sz="2800" dirty="0">
                <a:solidFill>
                  <a:srgbClr val="FF0000"/>
                </a:solidFill>
                <a:latin typeface="+mj-lt"/>
              </a:rPr>
              <a:t> </a:t>
            </a:r>
            <a:r>
              <a:rPr lang="vi-VN" sz="2800" dirty="0">
                <a:solidFill>
                  <a:srgbClr val="FF0000"/>
                </a:solidFill>
                <a:latin typeface="+mj-lt"/>
              </a:rPr>
              <a:t>chữ</a:t>
            </a:r>
            <a:r>
              <a:rPr lang="en-US" sz="2800" dirty="0">
                <a:solidFill>
                  <a:srgbClr val="FF0000"/>
                </a:solidFill>
                <a:latin typeface="+mj-lt"/>
              </a:rPr>
              <a:t> </a:t>
            </a:r>
            <a:r>
              <a:rPr lang="en-US" sz="2800" dirty="0" err="1">
                <a:solidFill>
                  <a:srgbClr val="FF0000"/>
                </a:solidFill>
                <a:latin typeface="+mj-lt"/>
              </a:rPr>
              <a:t>bí</a:t>
            </a:r>
            <a:r>
              <a:rPr lang="en-US" sz="2800" dirty="0">
                <a:solidFill>
                  <a:srgbClr val="FF0000"/>
                </a:solidFill>
                <a:latin typeface="+mj-lt"/>
              </a:rPr>
              <a:t> </a:t>
            </a:r>
            <a:r>
              <a:rPr lang="vi-VN" sz="2800" dirty="0">
                <a:solidFill>
                  <a:srgbClr val="FF0000"/>
                </a:solidFill>
                <a:latin typeface="+mj-lt"/>
              </a:rPr>
              <a:t>ẩn)</a:t>
            </a:r>
            <a:endParaRPr lang="vi-VN" sz="2800" dirty="0">
              <a:solidFill>
                <a:srgbClr val="FF0000"/>
              </a:solidFill>
              <a:latin typeface="+mj-lt"/>
              <a:cs typeface="Times New Roman" pitchFamily="18" charset="0"/>
            </a:endParaRPr>
          </a:p>
        </p:txBody>
      </p:sp>
      <p:pic>
        <p:nvPicPr>
          <p:cNvPr id="8" name="Picture 7">
            <a:extLst>
              <a:ext uri="{FF2B5EF4-FFF2-40B4-BE49-F238E27FC236}">
                <a16:creationId xmlns:a16="http://schemas.microsoft.com/office/drawing/2014/main" id="{228CB393-CD41-9DF8-3825-449378694372}"/>
              </a:ext>
            </a:extLst>
          </p:cNvPr>
          <p:cNvPicPr>
            <a:picLocks noChangeAspect="1"/>
          </p:cNvPicPr>
          <p:nvPr/>
        </p:nvPicPr>
        <p:blipFill>
          <a:blip r:embed="rId2">
            <a:extLst>
              <a:ext uri="{BEBA8EAE-BF5A-486C-A8C5-ECC9F3942E4B}">
                <a14:imgProps xmlns:a14="http://schemas.microsoft.com/office/drawing/2010/main">
                  <a14:imgLayer>
                    <a14:imgEffect>
                      <a14:saturation sat="200000"/>
                    </a14:imgEffect>
                  </a14:imgLayer>
                </a14:imgProps>
              </a:ext>
            </a:extLst>
          </a:blip>
          <a:stretch>
            <a:fillRect/>
          </a:stretch>
        </p:blipFill>
        <p:spPr>
          <a:xfrm>
            <a:off x="178031" y="2155958"/>
            <a:ext cx="1081979" cy="1678657"/>
          </a:xfrm>
          <a:prstGeom prst="rect">
            <a:avLst/>
          </a:prstGeom>
        </p:spPr>
      </p:pic>
      <p:pic>
        <p:nvPicPr>
          <p:cNvPr id="9" name="Picture 8">
            <a:extLst>
              <a:ext uri="{FF2B5EF4-FFF2-40B4-BE49-F238E27FC236}">
                <a16:creationId xmlns:a16="http://schemas.microsoft.com/office/drawing/2014/main" id="{6520E88E-4EB0-AE01-4314-9D8ED87C625E}"/>
              </a:ext>
            </a:extLst>
          </p:cNvPr>
          <p:cNvPicPr>
            <a:picLocks noChangeAspect="1"/>
          </p:cNvPicPr>
          <p:nvPr/>
        </p:nvPicPr>
        <p:blipFill>
          <a:blip r:embed="rId3">
            <a:extLst>
              <a:ext uri="{BEBA8EAE-BF5A-486C-A8C5-ECC9F3942E4B}">
                <a14:imgProps xmlns:a14="http://schemas.microsoft.com/office/drawing/2010/main">
                  <a14:imgLayer>
                    <a14:imgEffect>
                      <a14:brightnessContrast bright="20000" contrast="-40000"/>
                    </a14:imgEffect>
                  </a14:imgLayer>
                </a14:imgProps>
              </a:ext>
            </a:extLst>
          </a:blip>
          <a:stretch>
            <a:fillRect/>
          </a:stretch>
        </p:blipFill>
        <p:spPr>
          <a:xfrm>
            <a:off x="1664913" y="2206633"/>
            <a:ext cx="1290711" cy="1413668"/>
          </a:xfrm>
          <a:prstGeom prst="rect">
            <a:avLst/>
          </a:prstGeom>
        </p:spPr>
      </p:pic>
      <p:pic>
        <p:nvPicPr>
          <p:cNvPr id="10" name="Picture 9">
            <a:extLst>
              <a:ext uri="{FF2B5EF4-FFF2-40B4-BE49-F238E27FC236}">
                <a16:creationId xmlns:a16="http://schemas.microsoft.com/office/drawing/2014/main" id="{19D7C012-28E4-4B22-B704-12A5C7F0B856}"/>
              </a:ext>
            </a:extLst>
          </p:cNvPr>
          <p:cNvPicPr>
            <a:picLocks noChangeAspect="1"/>
          </p:cNvPicPr>
          <p:nvPr/>
        </p:nvPicPr>
        <p:blipFill>
          <a:blip r:embed="rId4">
            <a:extLst>
              <a:ext uri="{BEBA8EAE-BF5A-486C-A8C5-ECC9F3942E4B}">
                <a14:imgProps xmlns:a14="http://schemas.microsoft.com/office/drawing/2010/main">
                  <a14:imgLayer>
                    <a14:imgEffect>
                      <a14:saturation sat="200000"/>
                    </a14:imgEffect>
                  </a14:imgLayer>
                </a14:imgProps>
              </a:ext>
            </a:extLst>
          </a:blip>
          <a:stretch>
            <a:fillRect/>
          </a:stretch>
        </p:blipFill>
        <p:spPr>
          <a:xfrm>
            <a:off x="3131018" y="2380814"/>
            <a:ext cx="1001287" cy="1453801"/>
          </a:xfrm>
          <a:prstGeom prst="rect">
            <a:avLst/>
          </a:prstGeom>
        </p:spPr>
      </p:pic>
      <p:pic>
        <p:nvPicPr>
          <p:cNvPr id="11" name="Picture 10">
            <a:extLst>
              <a:ext uri="{FF2B5EF4-FFF2-40B4-BE49-F238E27FC236}">
                <a16:creationId xmlns:a16="http://schemas.microsoft.com/office/drawing/2014/main" id="{171F3429-3355-93F1-DBF9-7A99C83EB56D}"/>
              </a:ext>
            </a:extLst>
          </p:cNvPr>
          <p:cNvPicPr>
            <a:picLocks noChangeAspect="1"/>
          </p:cNvPicPr>
          <p:nvPr/>
        </p:nvPicPr>
        <p:blipFill>
          <a:blip r:embed="rId5">
            <a:extLst>
              <a:ext uri="{BEBA8EAE-BF5A-486C-A8C5-ECC9F3942E4B}">
                <a14:imgProps xmlns:a14="http://schemas.microsoft.com/office/drawing/2010/main">
                  <a14:imgLayer>
                    <a14:imgEffect>
                      <a14:saturation sat="200000"/>
                    </a14:imgEffect>
                  </a14:imgLayer>
                </a14:imgProps>
              </a:ext>
            </a:extLst>
          </a:blip>
          <a:stretch>
            <a:fillRect/>
          </a:stretch>
        </p:blipFill>
        <p:spPr>
          <a:xfrm>
            <a:off x="773429" y="3710638"/>
            <a:ext cx="1039938" cy="1360887"/>
          </a:xfrm>
          <a:prstGeom prst="rect">
            <a:avLst/>
          </a:prstGeom>
        </p:spPr>
      </p:pic>
      <p:pic>
        <p:nvPicPr>
          <p:cNvPr id="12" name="Picture 11">
            <a:extLst>
              <a:ext uri="{FF2B5EF4-FFF2-40B4-BE49-F238E27FC236}">
                <a16:creationId xmlns:a16="http://schemas.microsoft.com/office/drawing/2014/main" id="{9B31E331-6B34-1D1F-9460-2E18E69EDCF4}"/>
              </a:ext>
            </a:extLst>
          </p:cNvPr>
          <p:cNvPicPr>
            <a:picLocks noChangeAspect="1"/>
          </p:cNvPicPr>
          <p:nvPr/>
        </p:nvPicPr>
        <p:blipFill>
          <a:blip r:embed="rId6">
            <a:extLst>
              <a:ext uri="{BEBA8EAE-BF5A-486C-A8C5-ECC9F3942E4B}">
                <a14:imgProps xmlns:a14="http://schemas.microsoft.com/office/drawing/2010/main">
                  <a14:imgLayer>
                    <a14:imgEffect>
                      <a14:saturation sat="200000"/>
                    </a14:imgEffect>
                  </a14:imgLayer>
                </a14:imgProps>
              </a:ext>
            </a:extLst>
          </a:blip>
          <a:stretch>
            <a:fillRect/>
          </a:stretch>
        </p:blipFill>
        <p:spPr>
          <a:xfrm>
            <a:off x="2001118" y="3696682"/>
            <a:ext cx="1162984" cy="1538921"/>
          </a:xfrm>
          <a:prstGeom prst="rect">
            <a:avLst/>
          </a:prstGeom>
        </p:spPr>
      </p:pic>
      <p:sp>
        <p:nvSpPr>
          <p:cNvPr id="13" name="TextBox 12"/>
          <p:cNvSpPr txBox="1"/>
          <p:nvPr/>
        </p:nvSpPr>
        <p:spPr>
          <a:xfrm>
            <a:off x="4152933" y="2032975"/>
            <a:ext cx="4929190" cy="523220"/>
          </a:xfrm>
          <a:prstGeom prst="rect">
            <a:avLst/>
          </a:prstGeom>
          <a:noFill/>
        </p:spPr>
        <p:txBody>
          <a:bodyPr wrap="square" rtlCol="0">
            <a:spAutoFit/>
          </a:bodyPr>
          <a:lstStyle/>
          <a:p>
            <a:pPr lvl="0"/>
            <a:r>
              <a:rPr lang="vi-VN" sz="2800" b="1" dirty="0">
                <a:solidFill>
                  <a:srgbClr val="008000"/>
                </a:solidFill>
                <a:latin typeface="Times New Roman" pitchFamily="18" charset="0"/>
                <a:cs typeface="Times New Roman" pitchFamily="18" charset="0"/>
              </a:rPr>
              <a:t>a. Lập 5 số chẵn có sáu chữ số.</a:t>
            </a:r>
            <a:endParaRPr lang="vi-VN" sz="2800" dirty="0">
              <a:solidFill>
                <a:srgbClr val="008000"/>
              </a:solidFill>
              <a:latin typeface="Times New Roman" pitchFamily="18" charset="0"/>
              <a:cs typeface="Times New Roman" pitchFamily="18" charset="0"/>
            </a:endParaRPr>
          </a:p>
        </p:txBody>
      </p:sp>
      <p:sp>
        <p:nvSpPr>
          <p:cNvPr id="14" name="TextBox 13"/>
          <p:cNvSpPr txBox="1"/>
          <p:nvPr/>
        </p:nvSpPr>
        <p:spPr>
          <a:xfrm>
            <a:off x="3357554" y="4643446"/>
            <a:ext cx="5286412" cy="523220"/>
          </a:xfrm>
          <a:prstGeom prst="rect">
            <a:avLst/>
          </a:prstGeom>
          <a:noFill/>
        </p:spPr>
        <p:txBody>
          <a:bodyPr wrap="square" rtlCol="0">
            <a:spAutoFit/>
          </a:bodyPr>
          <a:lstStyle/>
          <a:p>
            <a:pPr lvl="0"/>
            <a:r>
              <a:rPr lang="vi-VN" sz="2800" b="1" dirty="0">
                <a:solidFill>
                  <a:srgbClr val="008000"/>
                </a:solidFill>
                <a:latin typeface="Times New Roman" pitchFamily="18" charset="0"/>
                <a:cs typeface="Times New Roman" pitchFamily="18" charset="0"/>
              </a:rPr>
              <a:t>b. Lập 5 số </a:t>
            </a:r>
            <a:r>
              <a:rPr lang="en-US" sz="2800" b="1" dirty="0" err="1">
                <a:solidFill>
                  <a:srgbClr val="008000"/>
                </a:solidFill>
                <a:latin typeface="Times New Roman" pitchFamily="18" charset="0"/>
                <a:cs typeface="Times New Roman" pitchFamily="18" charset="0"/>
              </a:rPr>
              <a:t>lẻ</a:t>
            </a:r>
            <a:r>
              <a:rPr lang="vi-VN" sz="2800" b="1" dirty="0">
                <a:solidFill>
                  <a:srgbClr val="008000"/>
                </a:solidFill>
                <a:latin typeface="Times New Roman" pitchFamily="18" charset="0"/>
                <a:cs typeface="Times New Roman" pitchFamily="18" charset="0"/>
              </a:rPr>
              <a:t> có sáu chữ số.</a:t>
            </a:r>
          </a:p>
        </p:txBody>
      </p:sp>
      <p:sp>
        <p:nvSpPr>
          <p:cNvPr id="15" name="Rectangle: Rounded Corners 1">
            <a:extLst>
              <a:ext uri="{FF2B5EF4-FFF2-40B4-BE49-F238E27FC236}">
                <a16:creationId xmlns:a16="http://schemas.microsoft.com/office/drawing/2014/main" id="{3A918612-5A4E-653E-B58C-F44E0420A6E1}"/>
              </a:ext>
            </a:extLst>
          </p:cNvPr>
          <p:cNvSpPr/>
          <p:nvPr/>
        </p:nvSpPr>
        <p:spPr>
          <a:xfrm>
            <a:off x="4387001" y="2801006"/>
            <a:ext cx="1504841" cy="932808"/>
          </a:xfrm>
          <a:custGeom>
            <a:avLst/>
            <a:gdLst>
              <a:gd name="connsiteX0" fmla="*/ 0 w 2006454"/>
              <a:gd name="connsiteY0" fmla="*/ 466404 h 932808"/>
              <a:gd name="connsiteX1" fmla="*/ 466404 w 2006454"/>
              <a:gd name="connsiteY1" fmla="*/ 0 h 932808"/>
              <a:gd name="connsiteX2" fmla="*/ 1540050 w 2006454"/>
              <a:gd name="connsiteY2" fmla="*/ 0 h 932808"/>
              <a:gd name="connsiteX3" fmla="*/ 2006454 w 2006454"/>
              <a:gd name="connsiteY3" fmla="*/ 466404 h 932808"/>
              <a:gd name="connsiteX4" fmla="*/ 2006454 w 2006454"/>
              <a:gd name="connsiteY4" fmla="*/ 466404 h 932808"/>
              <a:gd name="connsiteX5" fmla="*/ 1540050 w 2006454"/>
              <a:gd name="connsiteY5" fmla="*/ 932808 h 932808"/>
              <a:gd name="connsiteX6" fmla="*/ 466404 w 2006454"/>
              <a:gd name="connsiteY6" fmla="*/ 932808 h 932808"/>
              <a:gd name="connsiteX7" fmla="*/ 0 w 2006454"/>
              <a:gd name="connsiteY7" fmla="*/ 466404 h 932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06454" h="932808" fill="none" extrusionOk="0">
                <a:moveTo>
                  <a:pt x="0" y="466404"/>
                </a:moveTo>
                <a:cubicBezTo>
                  <a:pt x="-6028" y="170289"/>
                  <a:pt x="223162" y="-29777"/>
                  <a:pt x="466404" y="0"/>
                </a:cubicBezTo>
                <a:cubicBezTo>
                  <a:pt x="590287" y="-12265"/>
                  <a:pt x="1260826" y="-88992"/>
                  <a:pt x="1540050" y="0"/>
                </a:cubicBezTo>
                <a:cubicBezTo>
                  <a:pt x="1801141" y="25549"/>
                  <a:pt x="1985675" y="180414"/>
                  <a:pt x="2006454" y="466404"/>
                </a:cubicBezTo>
                <a:lnTo>
                  <a:pt x="2006454" y="466404"/>
                </a:lnTo>
                <a:cubicBezTo>
                  <a:pt x="1981256" y="753592"/>
                  <a:pt x="1806156" y="944142"/>
                  <a:pt x="1540050" y="932808"/>
                </a:cubicBezTo>
                <a:cubicBezTo>
                  <a:pt x="1048248" y="1022583"/>
                  <a:pt x="651944" y="875772"/>
                  <a:pt x="466404" y="932808"/>
                </a:cubicBezTo>
                <a:cubicBezTo>
                  <a:pt x="200735" y="929468"/>
                  <a:pt x="4995" y="744187"/>
                  <a:pt x="0" y="466404"/>
                </a:cubicBezTo>
                <a:close/>
              </a:path>
              <a:path w="2006454" h="932808" stroke="0" extrusionOk="0">
                <a:moveTo>
                  <a:pt x="0" y="466404"/>
                </a:moveTo>
                <a:cubicBezTo>
                  <a:pt x="-31634" y="199590"/>
                  <a:pt x="215035" y="-43671"/>
                  <a:pt x="466404" y="0"/>
                </a:cubicBezTo>
                <a:cubicBezTo>
                  <a:pt x="980824" y="-47739"/>
                  <a:pt x="1309588" y="51400"/>
                  <a:pt x="1540050" y="0"/>
                </a:cubicBezTo>
                <a:cubicBezTo>
                  <a:pt x="1790581" y="-12571"/>
                  <a:pt x="2016010" y="214559"/>
                  <a:pt x="2006454" y="466404"/>
                </a:cubicBezTo>
                <a:lnTo>
                  <a:pt x="2006454" y="466404"/>
                </a:lnTo>
                <a:cubicBezTo>
                  <a:pt x="1966407" y="743488"/>
                  <a:pt x="1826577" y="973689"/>
                  <a:pt x="1540050" y="932808"/>
                </a:cubicBezTo>
                <a:cubicBezTo>
                  <a:pt x="1048390" y="895859"/>
                  <a:pt x="670349" y="916504"/>
                  <a:pt x="466404" y="932808"/>
                </a:cubicBezTo>
                <a:cubicBezTo>
                  <a:pt x="202336" y="944957"/>
                  <a:pt x="32920" y="746423"/>
                  <a:pt x="0" y="466404"/>
                </a:cubicBez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34911842">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000" b="1" dirty="0">
                <a:solidFill>
                  <a:srgbClr val="002060"/>
                </a:solidFill>
                <a:latin typeface="Calibri" panose="020F0502020204030204" pitchFamily="34" charset="0"/>
                <a:cs typeface="Calibri" panose="020F0502020204030204" pitchFamily="34" charset="0"/>
              </a:rPr>
              <a:t>375 400</a:t>
            </a:r>
            <a:endPar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6" name="Rectangle: Rounded Corners 2">
            <a:extLst>
              <a:ext uri="{FF2B5EF4-FFF2-40B4-BE49-F238E27FC236}">
                <a16:creationId xmlns:a16="http://schemas.microsoft.com/office/drawing/2014/main" id="{9B737C8E-0B87-D36D-47B4-739448B73DA3}"/>
              </a:ext>
            </a:extLst>
          </p:cNvPr>
          <p:cNvSpPr/>
          <p:nvPr/>
        </p:nvSpPr>
        <p:spPr>
          <a:xfrm>
            <a:off x="5926984" y="2660943"/>
            <a:ext cx="1504841" cy="932808"/>
          </a:xfrm>
          <a:custGeom>
            <a:avLst/>
            <a:gdLst>
              <a:gd name="connsiteX0" fmla="*/ 0 w 2006454"/>
              <a:gd name="connsiteY0" fmla="*/ 466404 h 932808"/>
              <a:gd name="connsiteX1" fmla="*/ 466404 w 2006454"/>
              <a:gd name="connsiteY1" fmla="*/ 0 h 932808"/>
              <a:gd name="connsiteX2" fmla="*/ 1540050 w 2006454"/>
              <a:gd name="connsiteY2" fmla="*/ 0 h 932808"/>
              <a:gd name="connsiteX3" fmla="*/ 2006454 w 2006454"/>
              <a:gd name="connsiteY3" fmla="*/ 466404 h 932808"/>
              <a:gd name="connsiteX4" fmla="*/ 2006454 w 2006454"/>
              <a:gd name="connsiteY4" fmla="*/ 466404 h 932808"/>
              <a:gd name="connsiteX5" fmla="*/ 1540050 w 2006454"/>
              <a:gd name="connsiteY5" fmla="*/ 932808 h 932808"/>
              <a:gd name="connsiteX6" fmla="*/ 466404 w 2006454"/>
              <a:gd name="connsiteY6" fmla="*/ 932808 h 932808"/>
              <a:gd name="connsiteX7" fmla="*/ 0 w 2006454"/>
              <a:gd name="connsiteY7" fmla="*/ 466404 h 932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06454" h="932808" fill="none" extrusionOk="0">
                <a:moveTo>
                  <a:pt x="0" y="466404"/>
                </a:moveTo>
                <a:cubicBezTo>
                  <a:pt x="-6028" y="170289"/>
                  <a:pt x="223162" y="-29777"/>
                  <a:pt x="466404" y="0"/>
                </a:cubicBezTo>
                <a:cubicBezTo>
                  <a:pt x="590287" y="-12265"/>
                  <a:pt x="1260826" y="-88992"/>
                  <a:pt x="1540050" y="0"/>
                </a:cubicBezTo>
                <a:cubicBezTo>
                  <a:pt x="1801141" y="25549"/>
                  <a:pt x="1985675" y="180414"/>
                  <a:pt x="2006454" y="466404"/>
                </a:cubicBezTo>
                <a:lnTo>
                  <a:pt x="2006454" y="466404"/>
                </a:lnTo>
                <a:cubicBezTo>
                  <a:pt x="1981256" y="753592"/>
                  <a:pt x="1806156" y="944142"/>
                  <a:pt x="1540050" y="932808"/>
                </a:cubicBezTo>
                <a:cubicBezTo>
                  <a:pt x="1048248" y="1022583"/>
                  <a:pt x="651944" y="875772"/>
                  <a:pt x="466404" y="932808"/>
                </a:cubicBezTo>
                <a:cubicBezTo>
                  <a:pt x="200735" y="929468"/>
                  <a:pt x="4995" y="744187"/>
                  <a:pt x="0" y="466404"/>
                </a:cubicBezTo>
                <a:close/>
              </a:path>
              <a:path w="2006454" h="932808" stroke="0" extrusionOk="0">
                <a:moveTo>
                  <a:pt x="0" y="466404"/>
                </a:moveTo>
                <a:cubicBezTo>
                  <a:pt x="-31634" y="199590"/>
                  <a:pt x="215035" y="-43671"/>
                  <a:pt x="466404" y="0"/>
                </a:cubicBezTo>
                <a:cubicBezTo>
                  <a:pt x="980824" y="-47739"/>
                  <a:pt x="1309588" y="51400"/>
                  <a:pt x="1540050" y="0"/>
                </a:cubicBezTo>
                <a:cubicBezTo>
                  <a:pt x="1790581" y="-12571"/>
                  <a:pt x="2016010" y="214559"/>
                  <a:pt x="2006454" y="466404"/>
                </a:cubicBezTo>
                <a:lnTo>
                  <a:pt x="2006454" y="466404"/>
                </a:lnTo>
                <a:cubicBezTo>
                  <a:pt x="1966407" y="743488"/>
                  <a:pt x="1826577" y="973689"/>
                  <a:pt x="1540050" y="932808"/>
                </a:cubicBezTo>
                <a:cubicBezTo>
                  <a:pt x="1048390" y="895859"/>
                  <a:pt x="670349" y="916504"/>
                  <a:pt x="466404" y="932808"/>
                </a:cubicBezTo>
                <a:cubicBezTo>
                  <a:pt x="202336" y="944957"/>
                  <a:pt x="32920" y="746423"/>
                  <a:pt x="0" y="466404"/>
                </a:cubicBez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34911842">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000" b="1" dirty="0">
                <a:solidFill>
                  <a:srgbClr val="002060"/>
                </a:solidFill>
                <a:latin typeface="Calibri" panose="020F0502020204030204" pitchFamily="34" charset="0"/>
                <a:cs typeface="Calibri" panose="020F0502020204030204" pitchFamily="34" charset="0"/>
              </a:rPr>
              <a:t>435 700</a:t>
            </a:r>
            <a:endPar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7" name="Rectangle: Rounded Corners 3">
            <a:extLst>
              <a:ext uri="{FF2B5EF4-FFF2-40B4-BE49-F238E27FC236}">
                <a16:creationId xmlns:a16="http://schemas.microsoft.com/office/drawing/2014/main" id="{8C0D8D4D-FEFA-1528-2C91-5C3F31EB6E21}"/>
              </a:ext>
            </a:extLst>
          </p:cNvPr>
          <p:cNvSpPr/>
          <p:nvPr/>
        </p:nvSpPr>
        <p:spPr>
          <a:xfrm>
            <a:off x="7639159" y="2660943"/>
            <a:ext cx="1504841" cy="932808"/>
          </a:xfrm>
          <a:custGeom>
            <a:avLst/>
            <a:gdLst>
              <a:gd name="connsiteX0" fmla="*/ 0 w 2006454"/>
              <a:gd name="connsiteY0" fmla="*/ 466404 h 932808"/>
              <a:gd name="connsiteX1" fmla="*/ 466404 w 2006454"/>
              <a:gd name="connsiteY1" fmla="*/ 0 h 932808"/>
              <a:gd name="connsiteX2" fmla="*/ 1540050 w 2006454"/>
              <a:gd name="connsiteY2" fmla="*/ 0 h 932808"/>
              <a:gd name="connsiteX3" fmla="*/ 2006454 w 2006454"/>
              <a:gd name="connsiteY3" fmla="*/ 466404 h 932808"/>
              <a:gd name="connsiteX4" fmla="*/ 2006454 w 2006454"/>
              <a:gd name="connsiteY4" fmla="*/ 466404 h 932808"/>
              <a:gd name="connsiteX5" fmla="*/ 1540050 w 2006454"/>
              <a:gd name="connsiteY5" fmla="*/ 932808 h 932808"/>
              <a:gd name="connsiteX6" fmla="*/ 466404 w 2006454"/>
              <a:gd name="connsiteY6" fmla="*/ 932808 h 932808"/>
              <a:gd name="connsiteX7" fmla="*/ 0 w 2006454"/>
              <a:gd name="connsiteY7" fmla="*/ 466404 h 932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06454" h="932808" fill="none" extrusionOk="0">
                <a:moveTo>
                  <a:pt x="0" y="466404"/>
                </a:moveTo>
                <a:cubicBezTo>
                  <a:pt x="-6028" y="170289"/>
                  <a:pt x="223162" y="-29777"/>
                  <a:pt x="466404" y="0"/>
                </a:cubicBezTo>
                <a:cubicBezTo>
                  <a:pt x="590287" y="-12265"/>
                  <a:pt x="1260826" y="-88992"/>
                  <a:pt x="1540050" y="0"/>
                </a:cubicBezTo>
                <a:cubicBezTo>
                  <a:pt x="1801141" y="25549"/>
                  <a:pt x="1985675" y="180414"/>
                  <a:pt x="2006454" y="466404"/>
                </a:cubicBezTo>
                <a:lnTo>
                  <a:pt x="2006454" y="466404"/>
                </a:lnTo>
                <a:cubicBezTo>
                  <a:pt x="1981256" y="753592"/>
                  <a:pt x="1806156" y="944142"/>
                  <a:pt x="1540050" y="932808"/>
                </a:cubicBezTo>
                <a:cubicBezTo>
                  <a:pt x="1048248" y="1022583"/>
                  <a:pt x="651944" y="875772"/>
                  <a:pt x="466404" y="932808"/>
                </a:cubicBezTo>
                <a:cubicBezTo>
                  <a:pt x="200735" y="929468"/>
                  <a:pt x="4995" y="744187"/>
                  <a:pt x="0" y="466404"/>
                </a:cubicBezTo>
                <a:close/>
              </a:path>
              <a:path w="2006454" h="932808" stroke="0" extrusionOk="0">
                <a:moveTo>
                  <a:pt x="0" y="466404"/>
                </a:moveTo>
                <a:cubicBezTo>
                  <a:pt x="-31634" y="199590"/>
                  <a:pt x="215035" y="-43671"/>
                  <a:pt x="466404" y="0"/>
                </a:cubicBezTo>
                <a:cubicBezTo>
                  <a:pt x="980824" y="-47739"/>
                  <a:pt x="1309588" y="51400"/>
                  <a:pt x="1540050" y="0"/>
                </a:cubicBezTo>
                <a:cubicBezTo>
                  <a:pt x="1790581" y="-12571"/>
                  <a:pt x="2016010" y="214559"/>
                  <a:pt x="2006454" y="466404"/>
                </a:cubicBezTo>
                <a:lnTo>
                  <a:pt x="2006454" y="466404"/>
                </a:lnTo>
                <a:cubicBezTo>
                  <a:pt x="1966407" y="743488"/>
                  <a:pt x="1826577" y="973689"/>
                  <a:pt x="1540050" y="932808"/>
                </a:cubicBezTo>
                <a:cubicBezTo>
                  <a:pt x="1048390" y="895859"/>
                  <a:pt x="670349" y="916504"/>
                  <a:pt x="466404" y="932808"/>
                </a:cubicBezTo>
                <a:cubicBezTo>
                  <a:pt x="202336" y="944957"/>
                  <a:pt x="32920" y="746423"/>
                  <a:pt x="0" y="466404"/>
                </a:cubicBez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34911842">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000" b="1" dirty="0">
                <a:solidFill>
                  <a:srgbClr val="002060"/>
                </a:solidFill>
                <a:latin typeface="Calibri" panose="020F0502020204030204" pitchFamily="34" charset="0"/>
                <a:cs typeface="Calibri" panose="020F0502020204030204" pitchFamily="34" charset="0"/>
              </a:rPr>
              <a:t>734 500</a:t>
            </a:r>
            <a:endPar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8" name="Rectangle: Rounded Corners 5">
            <a:extLst>
              <a:ext uri="{FF2B5EF4-FFF2-40B4-BE49-F238E27FC236}">
                <a16:creationId xmlns:a16="http://schemas.microsoft.com/office/drawing/2014/main" id="{43DA15DE-7889-889C-3508-BDDEE342E1B2}"/>
              </a:ext>
            </a:extLst>
          </p:cNvPr>
          <p:cNvSpPr/>
          <p:nvPr/>
        </p:nvSpPr>
        <p:spPr>
          <a:xfrm>
            <a:off x="7161832" y="3710638"/>
            <a:ext cx="1504841" cy="932808"/>
          </a:xfrm>
          <a:custGeom>
            <a:avLst/>
            <a:gdLst>
              <a:gd name="connsiteX0" fmla="*/ 0 w 2006454"/>
              <a:gd name="connsiteY0" fmla="*/ 466404 h 932808"/>
              <a:gd name="connsiteX1" fmla="*/ 466404 w 2006454"/>
              <a:gd name="connsiteY1" fmla="*/ 0 h 932808"/>
              <a:gd name="connsiteX2" fmla="*/ 1540050 w 2006454"/>
              <a:gd name="connsiteY2" fmla="*/ 0 h 932808"/>
              <a:gd name="connsiteX3" fmla="*/ 2006454 w 2006454"/>
              <a:gd name="connsiteY3" fmla="*/ 466404 h 932808"/>
              <a:gd name="connsiteX4" fmla="*/ 2006454 w 2006454"/>
              <a:gd name="connsiteY4" fmla="*/ 466404 h 932808"/>
              <a:gd name="connsiteX5" fmla="*/ 1540050 w 2006454"/>
              <a:gd name="connsiteY5" fmla="*/ 932808 h 932808"/>
              <a:gd name="connsiteX6" fmla="*/ 466404 w 2006454"/>
              <a:gd name="connsiteY6" fmla="*/ 932808 h 932808"/>
              <a:gd name="connsiteX7" fmla="*/ 0 w 2006454"/>
              <a:gd name="connsiteY7" fmla="*/ 466404 h 932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06454" h="932808" fill="none" extrusionOk="0">
                <a:moveTo>
                  <a:pt x="0" y="466404"/>
                </a:moveTo>
                <a:cubicBezTo>
                  <a:pt x="-6028" y="170289"/>
                  <a:pt x="223162" y="-29777"/>
                  <a:pt x="466404" y="0"/>
                </a:cubicBezTo>
                <a:cubicBezTo>
                  <a:pt x="590287" y="-12265"/>
                  <a:pt x="1260826" y="-88992"/>
                  <a:pt x="1540050" y="0"/>
                </a:cubicBezTo>
                <a:cubicBezTo>
                  <a:pt x="1801141" y="25549"/>
                  <a:pt x="1985675" y="180414"/>
                  <a:pt x="2006454" y="466404"/>
                </a:cubicBezTo>
                <a:lnTo>
                  <a:pt x="2006454" y="466404"/>
                </a:lnTo>
                <a:cubicBezTo>
                  <a:pt x="1981256" y="753592"/>
                  <a:pt x="1806156" y="944142"/>
                  <a:pt x="1540050" y="932808"/>
                </a:cubicBezTo>
                <a:cubicBezTo>
                  <a:pt x="1048248" y="1022583"/>
                  <a:pt x="651944" y="875772"/>
                  <a:pt x="466404" y="932808"/>
                </a:cubicBezTo>
                <a:cubicBezTo>
                  <a:pt x="200735" y="929468"/>
                  <a:pt x="4995" y="744187"/>
                  <a:pt x="0" y="466404"/>
                </a:cubicBezTo>
                <a:close/>
              </a:path>
              <a:path w="2006454" h="932808" stroke="0" extrusionOk="0">
                <a:moveTo>
                  <a:pt x="0" y="466404"/>
                </a:moveTo>
                <a:cubicBezTo>
                  <a:pt x="-31634" y="199590"/>
                  <a:pt x="215035" y="-43671"/>
                  <a:pt x="466404" y="0"/>
                </a:cubicBezTo>
                <a:cubicBezTo>
                  <a:pt x="980824" y="-47739"/>
                  <a:pt x="1309588" y="51400"/>
                  <a:pt x="1540050" y="0"/>
                </a:cubicBezTo>
                <a:cubicBezTo>
                  <a:pt x="1790581" y="-12571"/>
                  <a:pt x="2016010" y="214559"/>
                  <a:pt x="2006454" y="466404"/>
                </a:cubicBezTo>
                <a:lnTo>
                  <a:pt x="2006454" y="466404"/>
                </a:lnTo>
                <a:cubicBezTo>
                  <a:pt x="1966407" y="743488"/>
                  <a:pt x="1826577" y="973689"/>
                  <a:pt x="1540050" y="932808"/>
                </a:cubicBezTo>
                <a:cubicBezTo>
                  <a:pt x="1048390" y="895859"/>
                  <a:pt x="670349" y="916504"/>
                  <a:pt x="466404" y="932808"/>
                </a:cubicBezTo>
                <a:cubicBezTo>
                  <a:pt x="202336" y="944957"/>
                  <a:pt x="32920" y="746423"/>
                  <a:pt x="0" y="466404"/>
                </a:cubicBez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34911842">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000" b="1" dirty="0">
                <a:solidFill>
                  <a:srgbClr val="002060"/>
                </a:solidFill>
                <a:latin typeface="Calibri" panose="020F0502020204030204" pitchFamily="34" charset="0"/>
                <a:cs typeface="Calibri" panose="020F0502020204030204" pitchFamily="34" charset="0"/>
              </a:rPr>
              <a:t>705 304</a:t>
            </a:r>
            <a:endPar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9" name="Rectangle: Rounded Corners 9">
            <a:extLst>
              <a:ext uri="{FF2B5EF4-FFF2-40B4-BE49-F238E27FC236}">
                <a16:creationId xmlns:a16="http://schemas.microsoft.com/office/drawing/2014/main" id="{C59B4BF2-B506-B8B5-8636-46AC7D3C331B}"/>
              </a:ext>
            </a:extLst>
          </p:cNvPr>
          <p:cNvSpPr/>
          <p:nvPr/>
        </p:nvSpPr>
        <p:spPr>
          <a:xfrm>
            <a:off x="5533312" y="3749706"/>
            <a:ext cx="1504841" cy="932808"/>
          </a:xfrm>
          <a:custGeom>
            <a:avLst/>
            <a:gdLst>
              <a:gd name="connsiteX0" fmla="*/ 0 w 2006454"/>
              <a:gd name="connsiteY0" fmla="*/ 466404 h 932808"/>
              <a:gd name="connsiteX1" fmla="*/ 466404 w 2006454"/>
              <a:gd name="connsiteY1" fmla="*/ 0 h 932808"/>
              <a:gd name="connsiteX2" fmla="*/ 1540050 w 2006454"/>
              <a:gd name="connsiteY2" fmla="*/ 0 h 932808"/>
              <a:gd name="connsiteX3" fmla="*/ 2006454 w 2006454"/>
              <a:gd name="connsiteY3" fmla="*/ 466404 h 932808"/>
              <a:gd name="connsiteX4" fmla="*/ 2006454 w 2006454"/>
              <a:gd name="connsiteY4" fmla="*/ 466404 h 932808"/>
              <a:gd name="connsiteX5" fmla="*/ 1540050 w 2006454"/>
              <a:gd name="connsiteY5" fmla="*/ 932808 h 932808"/>
              <a:gd name="connsiteX6" fmla="*/ 466404 w 2006454"/>
              <a:gd name="connsiteY6" fmla="*/ 932808 h 932808"/>
              <a:gd name="connsiteX7" fmla="*/ 0 w 2006454"/>
              <a:gd name="connsiteY7" fmla="*/ 466404 h 932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06454" h="932808" fill="none" extrusionOk="0">
                <a:moveTo>
                  <a:pt x="0" y="466404"/>
                </a:moveTo>
                <a:cubicBezTo>
                  <a:pt x="-6028" y="170289"/>
                  <a:pt x="223162" y="-29777"/>
                  <a:pt x="466404" y="0"/>
                </a:cubicBezTo>
                <a:cubicBezTo>
                  <a:pt x="590287" y="-12265"/>
                  <a:pt x="1260826" y="-88992"/>
                  <a:pt x="1540050" y="0"/>
                </a:cubicBezTo>
                <a:cubicBezTo>
                  <a:pt x="1801141" y="25549"/>
                  <a:pt x="1985675" y="180414"/>
                  <a:pt x="2006454" y="466404"/>
                </a:cubicBezTo>
                <a:lnTo>
                  <a:pt x="2006454" y="466404"/>
                </a:lnTo>
                <a:cubicBezTo>
                  <a:pt x="1981256" y="753592"/>
                  <a:pt x="1806156" y="944142"/>
                  <a:pt x="1540050" y="932808"/>
                </a:cubicBezTo>
                <a:cubicBezTo>
                  <a:pt x="1048248" y="1022583"/>
                  <a:pt x="651944" y="875772"/>
                  <a:pt x="466404" y="932808"/>
                </a:cubicBezTo>
                <a:cubicBezTo>
                  <a:pt x="200735" y="929468"/>
                  <a:pt x="4995" y="744187"/>
                  <a:pt x="0" y="466404"/>
                </a:cubicBezTo>
                <a:close/>
              </a:path>
              <a:path w="2006454" h="932808" stroke="0" extrusionOk="0">
                <a:moveTo>
                  <a:pt x="0" y="466404"/>
                </a:moveTo>
                <a:cubicBezTo>
                  <a:pt x="-31634" y="199590"/>
                  <a:pt x="215035" y="-43671"/>
                  <a:pt x="466404" y="0"/>
                </a:cubicBezTo>
                <a:cubicBezTo>
                  <a:pt x="980824" y="-47739"/>
                  <a:pt x="1309588" y="51400"/>
                  <a:pt x="1540050" y="0"/>
                </a:cubicBezTo>
                <a:cubicBezTo>
                  <a:pt x="1790581" y="-12571"/>
                  <a:pt x="2016010" y="214559"/>
                  <a:pt x="2006454" y="466404"/>
                </a:cubicBezTo>
                <a:lnTo>
                  <a:pt x="2006454" y="466404"/>
                </a:lnTo>
                <a:cubicBezTo>
                  <a:pt x="1966407" y="743488"/>
                  <a:pt x="1826577" y="973689"/>
                  <a:pt x="1540050" y="932808"/>
                </a:cubicBezTo>
                <a:cubicBezTo>
                  <a:pt x="1048390" y="895859"/>
                  <a:pt x="670349" y="916504"/>
                  <a:pt x="466404" y="932808"/>
                </a:cubicBezTo>
                <a:cubicBezTo>
                  <a:pt x="202336" y="944957"/>
                  <a:pt x="32920" y="746423"/>
                  <a:pt x="0" y="466404"/>
                </a:cubicBez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34911842">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304 </a:t>
            </a:r>
            <a:r>
              <a:rPr lang="en-US" sz="3000" b="1" dirty="0">
                <a:solidFill>
                  <a:srgbClr val="002060"/>
                </a:solidFill>
                <a:latin typeface="Calibri" panose="020F0502020204030204" pitchFamily="34" charset="0"/>
                <a:cs typeface="Calibri" panose="020F0502020204030204" pitchFamily="34" charset="0"/>
              </a:rPr>
              <a:t>750</a:t>
            </a:r>
            <a:endPar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20" name="Rectangle: Rounded Corners 1">
            <a:extLst>
              <a:ext uri="{FF2B5EF4-FFF2-40B4-BE49-F238E27FC236}">
                <a16:creationId xmlns:a16="http://schemas.microsoft.com/office/drawing/2014/main" id="{3A918612-5A4E-653E-B58C-F44E0420A6E1}"/>
              </a:ext>
            </a:extLst>
          </p:cNvPr>
          <p:cNvSpPr/>
          <p:nvPr/>
        </p:nvSpPr>
        <p:spPr>
          <a:xfrm>
            <a:off x="0" y="5429264"/>
            <a:ext cx="1504841" cy="932808"/>
          </a:xfrm>
          <a:custGeom>
            <a:avLst/>
            <a:gdLst>
              <a:gd name="connsiteX0" fmla="*/ 0 w 2006454"/>
              <a:gd name="connsiteY0" fmla="*/ 466404 h 932808"/>
              <a:gd name="connsiteX1" fmla="*/ 466404 w 2006454"/>
              <a:gd name="connsiteY1" fmla="*/ 0 h 932808"/>
              <a:gd name="connsiteX2" fmla="*/ 1540050 w 2006454"/>
              <a:gd name="connsiteY2" fmla="*/ 0 h 932808"/>
              <a:gd name="connsiteX3" fmla="*/ 2006454 w 2006454"/>
              <a:gd name="connsiteY3" fmla="*/ 466404 h 932808"/>
              <a:gd name="connsiteX4" fmla="*/ 2006454 w 2006454"/>
              <a:gd name="connsiteY4" fmla="*/ 466404 h 932808"/>
              <a:gd name="connsiteX5" fmla="*/ 1540050 w 2006454"/>
              <a:gd name="connsiteY5" fmla="*/ 932808 h 932808"/>
              <a:gd name="connsiteX6" fmla="*/ 466404 w 2006454"/>
              <a:gd name="connsiteY6" fmla="*/ 932808 h 932808"/>
              <a:gd name="connsiteX7" fmla="*/ 0 w 2006454"/>
              <a:gd name="connsiteY7" fmla="*/ 466404 h 932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06454" h="932808" fill="none" extrusionOk="0">
                <a:moveTo>
                  <a:pt x="0" y="466404"/>
                </a:moveTo>
                <a:cubicBezTo>
                  <a:pt x="-6028" y="170289"/>
                  <a:pt x="223162" y="-29777"/>
                  <a:pt x="466404" y="0"/>
                </a:cubicBezTo>
                <a:cubicBezTo>
                  <a:pt x="590287" y="-12265"/>
                  <a:pt x="1260826" y="-88992"/>
                  <a:pt x="1540050" y="0"/>
                </a:cubicBezTo>
                <a:cubicBezTo>
                  <a:pt x="1801141" y="25549"/>
                  <a:pt x="1985675" y="180414"/>
                  <a:pt x="2006454" y="466404"/>
                </a:cubicBezTo>
                <a:lnTo>
                  <a:pt x="2006454" y="466404"/>
                </a:lnTo>
                <a:cubicBezTo>
                  <a:pt x="1981256" y="753592"/>
                  <a:pt x="1806156" y="944142"/>
                  <a:pt x="1540050" y="932808"/>
                </a:cubicBezTo>
                <a:cubicBezTo>
                  <a:pt x="1048248" y="1022583"/>
                  <a:pt x="651944" y="875772"/>
                  <a:pt x="466404" y="932808"/>
                </a:cubicBezTo>
                <a:cubicBezTo>
                  <a:pt x="200735" y="929468"/>
                  <a:pt x="4995" y="744187"/>
                  <a:pt x="0" y="466404"/>
                </a:cubicBezTo>
                <a:close/>
              </a:path>
              <a:path w="2006454" h="932808" stroke="0" extrusionOk="0">
                <a:moveTo>
                  <a:pt x="0" y="466404"/>
                </a:moveTo>
                <a:cubicBezTo>
                  <a:pt x="-31634" y="199590"/>
                  <a:pt x="215035" y="-43671"/>
                  <a:pt x="466404" y="0"/>
                </a:cubicBezTo>
                <a:cubicBezTo>
                  <a:pt x="980824" y="-47739"/>
                  <a:pt x="1309588" y="51400"/>
                  <a:pt x="1540050" y="0"/>
                </a:cubicBezTo>
                <a:cubicBezTo>
                  <a:pt x="1790581" y="-12571"/>
                  <a:pt x="2016010" y="214559"/>
                  <a:pt x="2006454" y="466404"/>
                </a:cubicBezTo>
                <a:lnTo>
                  <a:pt x="2006454" y="466404"/>
                </a:lnTo>
                <a:cubicBezTo>
                  <a:pt x="1966407" y="743488"/>
                  <a:pt x="1826577" y="973689"/>
                  <a:pt x="1540050" y="932808"/>
                </a:cubicBezTo>
                <a:cubicBezTo>
                  <a:pt x="1048390" y="895859"/>
                  <a:pt x="670349" y="916504"/>
                  <a:pt x="466404" y="932808"/>
                </a:cubicBezTo>
                <a:cubicBezTo>
                  <a:pt x="202336" y="944957"/>
                  <a:pt x="32920" y="746423"/>
                  <a:pt x="0" y="466404"/>
                </a:cubicBez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34911842">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400 375</a:t>
            </a:r>
          </a:p>
        </p:txBody>
      </p:sp>
      <p:sp>
        <p:nvSpPr>
          <p:cNvPr id="21" name="Rectangle: Rounded Corners 2">
            <a:extLst>
              <a:ext uri="{FF2B5EF4-FFF2-40B4-BE49-F238E27FC236}">
                <a16:creationId xmlns:a16="http://schemas.microsoft.com/office/drawing/2014/main" id="{9B737C8E-0B87-D36D-47B4-739448B73DA3}"/>
              </a:ext>
            </a:extLst>
          </p:cNvPr>
          <p:cNvSpPr/>
          <p:nvPr/>
        </p:nvSpPr>
        <p:spPr>
          <a:xfrm>
            <a:off x="1571604" y="5429264"/>
            <a:ext cx="1504841" cy="932808"/>
          </a:xfrm>
          <a:custGeom>
            <a:avLst/>
            <a:gdLst>
              <a:gd name="connsiteX0" fmla="*/ 0 w 2006454"/>
              <a:gd name="connsiteY0" fmla="*/ 466404 h 932808"/>
              <a:gd name="connsiteX1" fmla="*/ 466404 w 2006454"/>
              <a:gd name="connsiteY1" fmla="*/ 0 h 932808"/>
              <a:gd name="connsiteX2" fmla="*/ 1540050 w 2006454"/>
              <a:gd name="connsiteY2" fmla="*/ 0 h 932808"/>
              <a:gd name="connsiteX3" fmla="*/ 2006454 w 2006454"/>
              <a:gd name="connsiteY3" fmla="*/ 466404 h 932808"/>
              <a:gd name="connsiteX4" fmla="*/ 2006454 w 2006454"/>
              <a:gd name="connsiteY4" fmla="*/ 466404 h 932808"/>
              <a:gd name="connsiteX5" fmla="*/ 1540050 w 2006454"/>
              <a:gd name="connsiteY5" fmla="*/ 932808 h 932808"/>
              <a:gd name="connsiteX6" fmla="*/ 466404 w 2006454"/>
              <a:gd name="connsiteY6" fmla="*/ 932808 h 932808"/>
              <a:gd name="connsiteX7" fmla="*/ 0 w 2006454"/>
              <a:gd name="connsiteY7" fmla="*/ 466404 h 932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06454" h="932808" fill="none" extrusionOk="0">
                <a:moveTo>
                  <a:pt x="0" y="466404"/>
                </a:moveTo>
                <a:cubicBezTo>
                  <a:pt x="-6028" y="170289"/>
                  <a:pt x="223162" y="-29777"/>
                  <a:pt x="466404" y="0"/>
                </a:cubicBezTo>
                <a:cubicBezTo>
                  <a:pt x="590287" y="-12265"/>
                  <a:pt x="1260826" y="-88992"/>
                  <a:pt x="1540050" y="0"/>
                </a:cubicBezTo>
                <a:cubicBezTo>
                  <a:pt x="1801141" y="25549"/>
                  <a:pt x="1985675" y="180414"/>
                  <a:pt x="2006454" y="466404"/>
                </a:cubicBezTo>
                <a:lnTo>
                  <a:pt x="2006454" y="466404"/>
                </a:lnTo>
                <a:cubicBezTo>
                  <a:pt x="1981256" y="753592"/>
                  <a:pt x="1806156" y="944142"/>
                  <a:pt x="1540050" y="932808"/>
                </a:cubicBezTo>
                <a:cubicBezTo>
                  <a:pt x="1048248" y="1022583"/>
                  <a:pt x="651944" y="875772"/>
                  <a:pt x="466404" y="932808"/>
                </a:cubicBezTo>
                <a:cubicBezTo>
                  <a:pt x="200735" y="929468"/>
                  <a:pt x="4995" y="744187"/>
                  <a:pt x="0" y="466404"/>
                </a:cubicBezTo>
                <a:close/>
              </a:path>
              <a:path w="2006454" h="932808" stroke="0" extrusionOk="0">
                <a:moveTo>
                  <a:pt x="0" y="466404"/>
                </a:moveTo>
                <a:cubicBezTo>
                  <a:pt x="-31634" y="199590"/>
                  <a:pt x="215035" y="-43671"/>
                  <a:pt x="466404" y="0"/>
                </a:cubicBezTo>
                <a:cubicBezTo>
                  <a:pt x="980824" y="-47739"/>
                  <a:pt x="1309588" y="51400"/>
                  <a:pt x="1540050" y="0"/>
                </a:cubicBezTo>
                <a:cubicBezTo>
                  <a:pt x="1790581" y="-12571"/>
                  <a:pt x="2016010" y="214559"/>
                  <a:pt x="2006454" y="466404"/>
                </a:cubicBezTo>
                <a:lnTo>
                  <a:pt x="2006454" y="466404"/>
                </a:lnTo>
                <a:cubicBezTo>
                  <a:pt x="1966407" y="743488"/>
                  <a:pt x="1826577" y="973689"/>
                  <a:pt x="1540050" y="932808"/>
                </a:cubicBezTo>
                <a:cubicBezTo>
                  <a:pt x="1048390" y="895859"/>
                  <a:pt x="670349" y="916504"/>
                  <a:pt x="466404" y="932808"/>
                </a:cubicBezTo>
                <a:cubicBezTo>
                  <a:pt x="202336" y="944957"/>
                  <a:pt x="32920" y="746423"/>
                  <a:pt x="0" y="466404"/>
                </a:cubicBez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34911842">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400 357</a:t>
            </a:r>
          </a:p>
        </p:txBody>
      </p:sp>
      <p:sp>
        <p:nvSpPr>
          <p:cNvPr id="22" name="Rectangle: Rounded Corners 3">
            <a:extLst>
              <a:ext uri="{FF2B5EF4-FFF2-40B4-BE49-F238E27FC236}">
                <a16:creationId xmlns:a16="http://schemas.microsoft.com/office/drawing/2014/main" id="{8C0D8D4D-FEFA-1528-2C91-5C3F31EB6E21}"/>
              </a:ext>
            </a:extLst>
          </p:cNvPr>
          <p:cNvSpPr/>
          <p:nvPr/>
        </p:nvSpPr>
        <p:spPr>
          <a:xfrm>
            <a:off x="3286116" y="5429264"/>
            <a:ext cx="1504841" cy="932808"/>
          </a:xfrm>
          <a:custGeom>
            <a:avLst/>
            <a:gdLst>
              <a:gd name="connsiteX0" fmla="*/ 0 w 2006454"/>
              <a:gd name="connsiteY0" fmla="*/ 466404 h 932808"/>
              <a:gd name="connsiteX1" fmla="*/ 466404 w 2006454"/>
              <a:gd name="connsiteY1" fmla="*/ 0 h 932808"/>
              <a:gd name="connsiteX2" fmla="*/ 1540050 w 2006454"/>
              <a:gd name="connsiteY2" fmla="*/ 0 h 932808"/>
              <a:gd name="connsiteX3" fmla="*/ 2006454 w 2006454"/>
              <a:gd name="connsiteY3" fmla="*/ 466404 h 932808"/>
              <a:gd name="connsiteX4" fmla="*/ 2006454 w 2006454"/>
              <a:gd name="connsiteY4" fmla="*/ 466404 h 932808"/>
              <a:gd name="connsiteX5" fmla="*/ 1540050 w 2006454"/>
              <a:gd name="connsiteY5" fmla="*/ 932808 h 932808"/>
              <a:gd name="connsiteX6" fmla="*/ 466404 w 2006454"/>
              <a:gd name="connsiteY6" fmla="*/ 932808 h 932808"/>
              <a:gd name="connsiteX7" fmla="*/ 0 w 2006454"/>
              <a:gd name="connsiteY7" fmla="*/ 466404 h 932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06454" h="932808" fill="none" extrusionOk="0">
                <a:moveTo>
                  <a:pt x="0" y="466404"/>
                </a:moveTo>
                <a:cubicBezTo>
                  <a:pt x="-6028" y="170289"/>
                  <a:pt x="223162" y="-29777"/>
                  <a:pt x="466404" y="0"/>
                </a:cubicBezTo>
                <a:cubicBezTo>
                  <a:pt x="590287" y="-12265"/>
                  <a:pt x="1260826" y="-88992"/>
                  <a:pt x="1540050" y="0"/>
                </a:cubicBezTo>
                <a:cubicBezTo>
                  <a:pt x="1801141" y="25549"/>
                  <a:pt x="1985675" y="180414"/>
                  <a:pt x="2006454" y="466404"/>
                </a:cubicBezTo>
                <a:lnTo>
                  <a:pt x="2006454" y="466404"/>
                </a:lnTo>
                <a:cubicBezTo>
                  <a:pt x="1981256" y="753592"/>
                  <a:pt x="1806156" y="944142"/>
                  <a:pt x="1540050" y="932808"/>
                </a:cubicBezTo>
                <a:cubicBezTo>
                  <a:pt x="1048248" y="1022583"/>
                  <a:pt x="651944" y="875772"/>
                  <a:pt x="466404" y="932808"/>
                </a:cubicBezTo>
                <a:cubicBezTo>
                  <a:pt x="200735" y="929468"/>
                  <a:pt x="4995" y="744187"/>
                  <a:pt x="0" y="466404"/>
                </a:cubicBezTo>
                <a:close/>
              </a:path>
              <a:path w="2006454" h="932808" stroke="0" extrusionOk="0">
                <a:moveTo>
                  <a:pt x="0" y="466404"/>
                </a:moveTo>
                <a:cubicBezTo>
                  <a:pt x="-31634" y="199590"/>
                  <a:pt x="215035" y="-43671"/>
                  <a:pt x="466404" y="0"/>
                </a:cubicBezTo>
                <a:cubicBezTo>
                  <a:pt x="980824" y="-47739"/>
                  <a:pt x="1309588" y="51400"/>
                  <a:pt x="1540050" y="0"/>
                </a:cubicBezTo>
                <a:cubicBezTo>
                  <a:pt x="1790581" y="-12571"/>
                  <a:pt x="2016010" y="214559"/>
                  <a:pt x="2006454" y="466404"/>
                </a:cubicBezTo>
                <a:lnTo>
                  <a:pt x="2006454" y="466404"/>
                </a:lnTo>
                <a:cubicBezTo>
                  <a:pt x="1966407" y="743488"/>
                  <a:pt x="1826577" y="973689"/>
                  <a:pt x="1540050" y="932808"/>
                </a:cubicBezTo>
                <a:cubicBezTo>
                  <a:pt x="1048390" y="895859"/>
                  <a:pt x="670349" y="916504"/>
                  <a:pt x="466404" y="932808"/>
                </a:cubicBezTo>
                <a:cubicBezTo>
                  <a:pt x="202336" y="944957"/>
                  <a:pt x="32920" y="746423"/>
                  <a:pt x="0" y="466404"/>
                </a:cubicBez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34911842">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345 007</a:t>
            </a:r>
          </a:p>
        </p:txBody>
      </p:sp>
      <p:sp>
        <p:nvSpPr>
          <p:cNvPr id="23" name="Rectangle: Rounded Corners 5">
            <a:extLst>
              <a:ext uri="{FF2B5EF4-FFF2-40B4-BE49-F238E27FC236}">
                <a16:creationId xmlns:a16="http://schemas.microsoft.com/office/drawing/2014/main" id="{43DA15DE-7889-889C-3508-BDDEE342E1B2}"/>
              </a:ext>
            </a:extLst>
          </p:cNvPr>
          <p:cNvSpPr/>
          <p:nvPr/>
        </p:nvSpPr>
        <p:spPr>
          <a:xfrm>
            <a:off x="6572264" y="5429264"/>
            <a:ext cx="1504841" cy="932808"/>
          </a:xfrm>
          <a:custGeom>
            <a:avLst/>
            <a:gdLst>
              <a:gd name="connsiteX0" fmla="*/ 0 w 2006454"/>
              <a:gd name="connsiteY0" fmla="*/ 466404 h 932808"/>
              <a:gd name="connsiteX1" fmla="*/ 466404 w 2006454"/>
              <a:gd name="connsiteY1" fmla="*/ 0 h 932808"/>
              <a:gd name="connsiteX2" fmla="*/ 1540050 w 2006454"/>
              <a:gd name="connsiteY2" fmla="*/ 0 h 932808"/>
              <a:gd name="connsiteX3" fmla="*/ 2006454 w 2006454"/>
              <a:gd name="connsiteY3" fmla="*/ 466404 h 932808"/>
              <a:gd name="connsiteX4" fmla="*/ 2006454 w 2006454"/>
              <a:gd name="connsiteY4" fmla="*/ 466404 h 932808"/>
              <a:gd name="connsiteX5" fmla="*/ 1540050 w 2006454"/>
              <a:gd name="connsiteY5" fmla="*/ 932808 h 932808"/>
              <a:gd name="connsiteX6" fmla="*/ 466404 w 2006454"/>
              <a:gd name="connsiteY6" fmla="*/ 932808 h 932808"/>
              <a:gd name="connsiteX7" fmla="*/ 0 w 2006454"/>
              <a:gd name="connsiteY7" fmla="*/ 466404 h 932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06454" h="932808" fill="none" extrusionOk="0">
                <a:moveTo>
                  <a:pt x="0" y="466404"/>
                </a:moveTo>
                <a:cubicBezTo>
                  <a:pt x="-6028" y="170289"/>
                  <a:pt x="223162" y="-29777"/>
                  <a:pt x="466404" y="0"/>
                </a:cubicBezTo>
                <a:cubicBezTo>
                  <a:pt x="590287" y="-12265"/>
                  <a:pt x="1260826" y="-88992"/>
                  <a:pt x="1540050" y="0"/>
                </a:cubicBezTo>
                <a:cubicBezTo>
                  <a:pt x="1801141" y="25549"/>
                  <a:pt x="1985675" y="180414"/>
                  <a:pt x="2006454" y="466404"/>
                </a:cubicBezTo>
                <a:lnTo>
                  <a:pt x="2006454" y="466404"/>
                </a:lnTo>
                <a:cubicBezTo>
                  <a:pt x="1981256" y="753592"/>
                  <a:pt x="1806156" y="944142"/>
                  <a:pt x="1540050" y="932808"/>
                </a:cubicBezTo>
                <a:cubicBezTo>
                  <a:pt x="1048248" y="1022583"/>
                  <a:pt x="651944" y="875772"/>
                  <a:pt x="466404" y="932808"/>
                </a:cubicBezTo>
                <a:cubicBezTo>
                  <a:pt x="200735" y="929468"/>
                  <a:pt x="4995" y="744187"/>
                  <a:pt x="0" y="466404"/>
                </a:cubicBezTo>
                <a:close/>
              </a:path>
              <a:path w="2006454" h="932808" stroke="0" extrusionOk="0">
                <a:moveTo>
                  <a:pt x="0" y="466404"/>
                </a:moveTo>
                <a:cubicBezTo>
                  <a:pt x="-31634" y="199590"/>
                  <a:pt x="215035" y="-43671"/>
                  <a:pt x="466404" y="0"/>
                </a:cubicBezTo>
                <a:cubicBezTo>
                  <a:pt x="980824" y="-47739"/>
                  <a:pt x="1309588" y="51400"/>
                  <a:pt x="1540050" y="0"/>
                </a:cubicBezTo>
                <a:cubicBezTo>
                  <a:pt x="1790581" y="-12571"/>
                  <a:pt x="2016010" y="214559"/>
                  <a:pt x="2006454" y="466404"/>
                </a:cubicBezTo>
                <a:lnTo>
                  <a:pt x="2006454" y="466404"/>
                </a:lnTo>
                <a:cubicBezTo>
                  <a:pt x="1966407" y="743488"/>
                  <a:pt x="1826577" y="973689"/>
                  <a:pt x="1540050" y="932808"/>
                </a:cubicBezTo>
                <a:cubicBezTo>
                  <a:pt x="1048390" y="895859"/>
                  <a:pt x="670349" y="916504"/>
                  <a:pt x="466404" y="932808"/>
                </a:cubicBezTo>
                <a:cubicBezTo>
                  <a:pt x="202336" y="944957"/>
                  <a:pt x="32920" y="746423"/>
                  <a:pt x="0" y="466404"/>
                </a:cubicBez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34911842">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405 307</a:t>
            </a:r>
          </a:p>
        </p:txBody>
      </p:sp>
      <p:sp>
        <p:nvSpPr>
          <p:cNvPr id="24" name="Rectangle: Rounded Corners 9">
            <a:extLst>
              <a:ext uri="{FF2B5EF4-FFF2-40B4-BE49-F238E27FC236}">
                <a16:creationId xmlns:a16="http://schemas.microsoft.com/office/drawing/2014/main" id="{C59B4BF2-B506-B8B5-8636-46AC7D3C331B}"/>
              </a:ext>
            </a:extLst>
          </p:cNvPr>
          <p:cNvSpPr/>
          <p:nvPr/>
        </p:nvSpPr>
        <p:spPr>
          <a:xfrm>
            <a:off x="4929190" y="5429264"/>
            <a:ext cx="1504841" cy="932808"/>
          </a:xfrm>
          <a:custGeom>
            <a:avLst/>
            <a:gdLst>
              <a:gd name="connsiteX0" fmla="*/ 0 w 2006454"/>
              <a:gd name="connsiteY0" fmla="*/ 466404 h 932808"/>
              <a:gd name="connsiteX1" fmla="*/ 466404 w 2006454"/>
              <a:gd name="connsiteY1" fmla="*/ 0 h 932808"/>
              <a:gd name="connsiteX2" fmla="*/ 1540050 w 2006454"/>
              <a:gd name="connsiteY2" fmla="*/ 0 h 932808"/>
              <a:gd name="connsiteX3" fmla="*/ 2006454 w 2006454"/>
              <a:gd name="connsiteY3" fmla="*/ 466404 h 932808"/>
              <a:gd name="connsiteX4" fmla="*/ 2006454 w 2006454"/>
              <a:gd name="connsiteY4" fmla="*/ 466404 h 932808"/>
              <a:gd name="connsiteX5" fmla="*/ 1540050 w 2006454"/>
              <a:gd name="connsiteY5" fmla="*/ 932808 h 932808"/>
              <a:gd name="connsiteX6" fmla="*/ 466404 w 2006454"/>
              <a:gd name="connsiteY6" fmla="*/ 932808 h 932808"/>
              <a:gd name="connsiteX7" fmla="*/ 0 w 2006454"/>
              <a:gd name="connsiteY7" fmla="*/ 466404 h 932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06454" h="932808" fill="none" extrusionOk="0">
                <a:moveTo>
                  <a:pt x="0" y="466404"/>
                </a:moveTo>
                <a:cubicBezTo>
                  <a:pt x="-6028" y="170289"/>
                  <a:pt x="223162" y="-29777"/>
                  <a:pt x="466404" y="0"/>
                </a:cubicBezTo>
                <a:cubicBezTo>
                  <a:pt x="590287" y="-12265"/>
                  <a:pt x="1260826" y="-88992"/>
                  <a:pt x="1540050" y="0"/>
                </a:cubicBezTo>
                <a:cubicBezTo>
                  <a:pt x="1801141" y="25549"/>
                  <a:pt x="1985675" y="180414"/>
                  <a:pt x="2006454" y="466404"/>
                </a:cubicBezTo>
                <a:lnTo>
                  <a:pt x="2006454" y="466404"/>
                </a:lnTo>
                <a:cubicBezTo>
                  <a:pt x="1981256" y="753592"/>
                  <a:pt x="1806156" y="944142"/>
                  <a:pt x="1540050" y="932808"/>
                </a:cubicBezTo>
                <a:cubicBezTo>
                  <a:pt x="1048248" y="1022583"/>
                  <a:pt x="651944" y="875772"/>
                  <a:pt x="466404" y="932808"/>
                </a:cubicBezTo>
                <a:cubicBezTo>
                  <a:pt x="200735" y="929468"/>
                  <a:pt x="4995" y="744187"/>
                  <a:pt x="0" y="466404"/>
                </a:cubicBezTo>
                <a:close/>
              </a:path>
              <a:path w="2006454" h="932808" stroke="0" extrusionOk="0">
                <a:moveTo>
                  <a:pt x="0" y="466404"/>
                </a:moveTo>
                <a:cubicBezTo>
                  <a:pt x="-31634" y="199590"/>
                  <a:pt x="215035" y="-43671"/>
                  <a:pt x="466404" y="0"/>
                </a:cubicBezTo>
                <a:cubicBezTo>
                  <a:pt x="980824" y="-47739"/>
                  <a:pt x="1309588" y="51400"/>
                  <a:pt x="1540050" y="0"/>
                </a:cubicBezTo>
                <a:cubicBezTo>
                  <a:pt x="1790581" y="-12571"/>
                  <a:pt x="2016010" y="214559"/>
                  <a:pt x="2006454" y="466404"/>
                </a:cubicBezTo>
                <a:lnTo>
                  <a:pt x="2006454" y="466404"/>
                </a:lnTo>
                <a:cubicBezTo>
                  <a:pt x="1966407" y="743488"/>
                  <a:pt x="1826577" y="973689"/>
                  <a:pt x="1540050" y="932808"/>
                </a:cubicBezTo>
                <a:cubicBezTo>
                  <a:pt x="1048390" y="895859"/>
                  <a:pt x="670349" y="916504"/>
                  <a:pt x="466404" y="932808"/>
                </a:cubicBezTo>
                <a:cubicBezTo>
                  <a:pt x="202336" y="944957"/>
                  <a:pt x="32920" y="746423"/>
                  <a:pt x="0" y="466404"/>
                </a:cubicBez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34911842">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304 075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ppt_x"/>
                                          </p:val>
                                        </p:tav>
                                        <p:tav tm="100000">
                                          <p:val>
                                            <p:strVal val="#ppt_x"/>
                                          </p:val>
                                        </p:tav>
                                      </p:tavLst>
                                    </p:anim>
                                    <p:anim calcmode="lin" valueType="num">
                                      <p:cBhvr additive="base">
                                        <p:cTn id="5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500" fill="hold"/>
                                        <p:tgtEl>
                                          <p:spTgt spid="24"/>
                                        </p:tgtEl>
                                        <p:attrNameLst>
                                          <p:attrName>ppt_x</p:attrName>
                                        </p:attrNameLst>
                                      </p:cBhvr>
                                      <p:tavLst>
                                        <p:tav tm="0">
                                          <p:val>
                                            <p:strVal val="#ppt_x"/>
                                          </p:val>
                                        </p:tav>
                                        <p:tav tm="100000">
                                          <p:val>
                                            <p:strVal val="#ppt_x"/>
                                          </p:val>
                                        </p:tav>
                                      </p:tavLst>
                                    </p:anim>
                                    <p:anim calcmode="lin" valueType="num">
                                      <p:cBhvr additive="base">
                                        <p:cTn id="5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500" fill="hold"/>
                                        <p:tgtEl>
                                          <p:spTgt spid="23"/>
                                        </p:tgtEl>
                                        <p:attrNameLst>
                                          <p:attrName>ppt_x</p:attrName>
                                        </p:attrNameLst>
                                      </p:cBhvr>
                                      <p:tavLst>
                                        <p:tav tm="0">
                                          <p:val>
                                            <p:strVal val="#ppt_x"/>
                                          </p:val>
                                        </p:tav>
                                        <p:tav tm="100000">
                                          <p:val>
                                            <p:strVal val="#ppt_x"/>
                                          </p:val>
                                        </p:tav>
                                      </p:tavLst>
                                    </p:anim>
                                    <p:anim calcmode="lin" valueType="num">
                                      <p:cBhvr additive="base">
                                        <p:cTn id="6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12C8DA-570E-4C50-AECD-2E3A4657E1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图片 8">
            <a:extLst>
              <a:ext uri="{FF2B5EF4-FFF2-40B4-BE49-F238E27FC236}">
                <a16:creationId xmlns:a16="http://schemas.microsoft.com/office/drawing/2014/main" id="{306209E8-663B-42B2-9ABE-C9CF22BB8DAC}"/>
              </a:ext>
            </a:extLst>
          </p:cNvPr>
          <p:cNvPicPr>
            <a:picLocks noChangeAspect="1"/>
          </p:cNvPicPr>
          <p:nvPr/>
        </p:nvPicPr>
        <p:blipFill rotWithShape="1">
          <a:blip r:embed="rId4">
            <a:extLst>
              <a:ext uri="{28A0092B-C50C-407E-A947-70E740481C1C}">
                <a14:useLocalDpi xmlns:a14="http://schemas.microsoft.com/office/drawing/2010/main" val="0"/>
              </a:ext>
            </a:extLst>
          </a:blip>
          <a:srcRect t="6730" b="30098"/>
          <a:stretch/>
        </p:blipFill>
        <p:spPr>
          <a:xfrm>
            <a:off x="0" y="-22426"/>
            <a:ext cx="9144000" cy="6880425"/>
          </a:xfrm>
          <a:prstGeom prst="rect">
            <a:avLst/>
          </a:prstGeom>
        </p:spPr>
      </p:pic>
      <p:pic>
        <p:nvPicPr>
          <p:cNvPr id="7" name="图片 6">
            <a:extLst>
              <a:ext uri="{FF2B5EF4-FFF2-40B4-BE49-F238E27FC236}">
                <a16:creationId xmlns:a16="http://schemas.microsoft.com/office/drawing/2014/main" id="{EC0C944D-FF2E-420E-8961-D18C3C38DE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605"/>
            <a:ext cx="9144000" cy="6869211"/>
          </a:xfrm>
          <a:prstGeom prst="rect">
            <a:avLst/>
          </a:prstGeom>
        </p:spPr>
      </p:pic>
      <p:pic>
        <p:nvPicPr>
          <p:cNvPr id="12" name="图片 1">
            <a:extLst>
              <a:ext uri="{FF2B5EF4-FFF2-40B4-BE49-F238E27FC236}">
                <a16:creationId xmlns:a16="http://schemas.microsoft.com/office/drawing/2014/main" id="{B7FA3ED8-CDBD-4C06-B7F3-4E257F014943}"/>
              </a:ext>
            </a:extLst>
          </p:cNvPr>
          <p:cNvPicPr>
            <a:picLocks noChangeAspect="1"/>
          </p:cNvPicPr>
          <p:nvPr/>
        </p:nvPicPr>
        <p:blipFill rotWithShape="1">
          <a:blip r:embed="rId6" cstate="print"/>
          <a:srcRect t="36296"/>
          <a:stretch/>
        </p:blipFill>
        <p:spPr>
          <a:xfrm rot="1642371">
            <a:off x="1602981" y="3401681"/>
            <a:ext cx="2509372" cy="3026714"/>
          </a:xfrm>
          <a:prstGeom prst="rect">
            <a:avLst/>
          </a:prstGeom>
        </p:spPr>
      </p:pic>
      <p:pic>
        <p:nvPicPr>
          <p:cNvPr id="13" name="图片 4">
            <a:extLst>
              <a:ext uri="{FF2B5EF4-FFF2-40B4-BE49-F238E27FC236}">
                <a16:creationId xmlns:a16="http://schemas.microsoft.com/office/drawing/2014/main" id="{59443AB4-5778-496C-AAD4-E2E5EBABE5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937950">
            <a:off x="6285946" y="-130497"/>
            <a:ext cx="2637964" cy="3517285"/>
          </a:xfrm>
          <a:prstGeom prst="rect">
            <a:avLst/>
          </a:prstGeom>
        </p:spPr>
      </p:pic>
      <p:sp>
        <p:nvSpPr>
          <p:cNvPr id="14" name="TextBox 13"/>
          <p:cNvSpPr txBox="1"/>
          <p:nvPr/>
        </p:nvSpPr>
        <p:spPr>
          <a:xfrm>
            <a:off x="571472" y="2000240"/>
            <a:ext cx="6215106" cy="646331"/>
          </a:xfrm>
          <a:prstGeom prst="rect">
            <a:avLst/>
          </a:prstGeom>
          <a:noFill/>
        </p:spPr>
        <p:txBody>
          <a:bodyPr wrap="square" rtlCol="0">
            <a:spAutoFit/>
          </a:bodyPr>
          <a:lstStyle/>
          <a:p>
            <a:r>
              <a:rPr lang="en-US" sz="3600" b="1" dirty="0">
                <a:solidFill>
                  <a:srgbClr val="0000FF"/>
                </a:solidFill>
                <a:latin typeface="Times New Roman" pitchFamily="18" charset="0"/>
                <a:cs typeface="Times New Roman" pitchFamily="18" charset="0"/>
              </a:rPr>
              <a:t>VẬN DỤNG, TRẢI NGHIỆM</a:t>
            </a:r>
            <a:endParaRPr lang="vi-VN" sz="36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14019177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2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par>
                          <p:cTn id="19" fill="hold">
                            <p:stCondLst>
                              <p:cond delay="1500"/>
                            </p:stCondLst>
                            <p:childTnLst>
                              <p:par>
                                <p:cTn id="20" presetID="15" presetClass="entr" presetSubtype="0"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1000" fill="hold"/>
                                        <p:tgtEl>
                                          <p:spTgt spid="13"/>
                                        </p:tgtEl>
                                        <p:attrNameLst>
                                          <p:attrName>ppt_w</p:attrName>
                                        </p:attrNameLst>
                                      </p:cBhvr>
                                      <p:tavLst>
                                        <p:tav tm="0">
                                          <p:val>
                                            <p:fltVal val="0"/>
                                          </p:val>
                                        </p:tav>
                                        <p:tav tm="100000">
                                          <p:val>
                                            <p:strVal val="#ppt_w"/>
                                          </p:val>
                                        </p:tav>
                                      </p:tavLst>
                                    </p:anim>
                                    <p:anim calcmode="lin" valueType="num">
                                      <p:cBhvr>
                                        <p:cTn id="23" dur="1000" fill="hold"/>
                                        <p:tgtEl>
                                          <p:spTgt spid="13"/>
                                        </p:tgtEl>
                                        <p:attrNameLst>
                                          <p:attrName>ppt_h</p:attrName>
                                        </p:attrNameLst>
                                      </p:cBhvr>
                                      <p:tavLst>
                                        <p:tav tm="0">
                                          <p:val>
                                            <p:fltVal val="0"/>
                                          </p:val>
                                        </p:tav>
                                        <p:tav tm="100000">
                                          <p:val>
                                            <p:strVal val="#ppt_h"/>
                                          </p:val>
                                        </p:tav>
                                      </p:tavLst>
                                    </p:anim>
                                    <p:anim calcmode="lin" valueType="num">
                                      <p:cBhvr>
                                        <p:cTn id="24"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122</TotalTime>
  <Words>511</Words>
  <Application>Microsoft Office PowerPoint</Application>
  <PresentationFormat>On-screen Show (4:3)</PresentationFormat>
  <Paragraphs>104</Paragraphs>
  <Slides>9</Slides>
  <Notes>3</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vt:i4>
      </vt:variant>
    </vt:vector>
  </HeadingPairs>
  <TitlesOfParts>
    <vt:vector size="19" baseType="lpstr">
      <vt:lpstr>等线</vt:lpstr>
      <vt:lpstr>宋体</vt:lpstr>
      <vt:lpstr>Arial</vt:lpstr>
      <vt:lpstr>Calibri</vt:lpstr>
      <vt:lpstr>Cambria</vt:lpstr>
      <vt:lpstr>Pompiere</vt:lpstr>
      <vt:lpstr>Times New Roman</vt:lpstr>
      <vt:lpstr>UVF Mussica Swash</vt:lpstr>
      <vt:lpstr>字魂59号-创粗黑</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21AK22.COM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21AK22</dc:creator>
  <cp:lastModifiedBy>Administrator</cp:lastModifiedBy>
  <cp:revision>14</cp:revision>
  <dcterms:created xsi:type="dcterms:W3CDTF">2024-10-04T14:50:12Z</dcterms:created>
  <dcterms:modified xsi:type="dcterms:W3CDTF">2024-10-10T13:36:02Z</dcterms:modified>
</cp:coreProperties>
</file>