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Lst>
  <p:notesMasterIdLst>
    <p:notesMasterId r:id="rId28"/>
  </p:notesMasterIdLst>
  <p:sldIdLst>
    <p:sldId id="303" r:id="rId4"/>
    <p:sldId id="271" r:id="rId5"/>
    <p:sldId id="279" r:id="rId6"/>
    <p:sldId id="281" r:id="rId7"/>
    <p:sldId id="283" r:id="rId8"/>
    <p:sldId id="304" r:id="rId9"/>
    <p:sldId id="293" r:id="rId10"/>
    <p:sldId id="284" r:id="rId11"/>
    <p:sldId id="285" r:id="rId12"/>
    <p:sldId id="286" r:id="rId13"/>
    <p:sldId id="287" r:id="rId14"/>
    <p:sldId id="288" r:id="rId15"/>
    <p:sldId id="290" r:id="rId16"/>
    <p:sldId id="305" r:id="rId17"/>
    <p:sldId id="291" r:id="rId18"/>
    <p:sldId id="306" r:id="rId19"/>
    <p:sldId id="294" r:id="rId20"/>
    <p:sldId id="308" r:id="rId21"/>
    <p:sldId id="309" r:id="rId22"/>
    <p:sldId id="310" r:id="rId23"/>
    <p:sldId id="311" r:id="rId24"/>
    <p:sldId id="312" r:id="rId25"/>
    <p:sldId id="313"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8373" autoAdjust="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15</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24</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54088" y="1690688"/>
            <a:ext cx="3904146" cy="3972479"/>
          </a:xfrm>
          <a:prstGeom prst="rect">
            <a:avLst/>
          </a:prstGeom>
        </p:spPr>
      </p:pic>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59.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5.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23083">
            <a:off x="-280707" y="-96827"/>
            <a:ext cx="4506310" cy="2640061"/>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476417" y="1674264"/>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
        <p:nvSpPr>
          <p:cNvPr id="2" name="Rectangle 1">
            <a:extLst>
              <a:ext uri="{FF2B5EF4-FFF2-40B4-BE49-F238E27FC236}">
                <a16:creationId xmlns:a16="http://schemas.microsoft.com/office/drawing/2014/main" id="{99473224-01C3-F278-F09E-7F140F9B5C5B}"/>
              </a:ext>
            </a:extLst>
          </p:cNvPr>
          <p:cNvSpPr/>
          <p:nvPr/>
        </p:nvSpPr>
        <p:spPr>
          <a:xfrm>
            <a:off x="-4490652" y="-981983"/>
            <a:ext cx="4490651" cy="8034423"/>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grpSp>
        <p:nvGrpSpPr>
          <p:cNvPr id="23" name="组合 11">
            <a:extLst>
              <a:ext uri="{FF2B5EF4-FFF2-40B4-BE49-F238E27FC236}">
                <a16:creationId xmlns:a16="http://schemas.microsoft.com/office/drawing/2014/main" id="{3154584F-71E4-454B-B1BC-4C0C49CBE903}"/>
              </a:ext>
            </a:extLst>
          </p:cNvPr>
          <p:cNvGrpSpPr/>
          <p:nvPr/>
        </p:nvGrpSpPr>
        <p:grpSpPr>
          <a:xfrm>
            <a:off x="2652051" y="843363"/>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 name="TextBox 13">
            <a:extLst>
              <a:ext uri="{FF2B5EF4-FFF2-40B4-BE49-F238E27FC236}">
                <a16:creationId xmlns:a16="http://schemas.microsoft.com/office/drawing/2014/main" id="{2B187458-A392-4CA5-A88A-93D17D4CA2D8}"/>
              </a:ext>
            </a:extLst>
          </p:cNvPr>
          <p:cNvSpPr txBox="1"/>
          <p:nvPr/>
        </p:nvSpPr>
        <p:spPr>
          <a:xfrm>
            <a:off x="2295098" y="5887408"/>
            <a:ext cx="7601803" cy="646331"/>
          </a:xfrm>
          <a:prstGeom prst="rect">
            <a:avLst/>
          </a:prstGeom>
          <a:noFill/>
        </p:spPr>
        <p:txBody>
          <a:bodyPr wrap="square" rtlCol="0">
            <a:spAutoFit/>
          </a:bodyPr>
          <a:lstStyle/>
          <a:p>
            <a:r>
              <a:rPr lang="vi-VN" sz="3600" b="1" dirty="0">
                <a:solidFill>
                  <a:srgbClr val="FF0000"/>
                </a:solidFill>
                <a:latin typeface="Tahoma" panose="020B0604030504040204" pitchFamily="34" charset="0"/>
                <a:ea typeface="Tahoma" panose="020B0604030504040204" pitchFamily="34" charset="0"/>
                <a:cs typeface="Tahoma" panose="020B0604030504040204" pitchFamily="34" charset="0"/>
              </a:rPr>
              <a:t>Giáo </a:t>
            </a:r>
            <a:r>
              <a:rPr lang="vi-VN" sz="3600" b="1">
                <a:solidFill>
                  <a:srgbClr val="FF0000"/>
                </a:solidFill>
                <a:latin typeface="Tahoma" panose="020B0604030504040204" pitchFamily="34" charset="0"/>
                <a:ea typeface="Tahoma" panose="020B0604030504040204" pitchFamily="34" charset="0"/>
                <a:cs typeface="Tahoma" panose="020B0604030504040204" pitchFamily="34" charset="0"/>
              </a:rPr>
              <a:t>viên: Lê Thị Thu Hiền</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a:extLst>
              <a:ext uri="{FF2B5EF4-FFF2-40B4-BE49-F238E27FC236}">
                <a16:creationId xmlns:a16="http://schemas.microsoft.com/office/drawing/2014/main" id="{A80153A1-FABF-8AFE-1407-2B2AC1BEEC6C}"/>
              </a:ext>
            </a:extLst>
          </p:cNvPr>
          <p:cNvSpPr/>
          <p:nvPr/>
        </p:nvSpPr>
        <p:spPr>
          <a:xfrm>
            <a:off x="-5109882" y="0"/>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id="{F2A03362-C9AF-D602-0F35-96C05EDA38A7}"/>
              </a:ext>
            </a:extLst>
          </p:cNvPr>
          <p:cNvSpPr/>
          <p:nvPr/>
        </p:nvSpPr>
        <p:spPr>
          <a:xfrm>
            <a:off x="-5109882" y="0"/>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a:extLst>
              <a:ext uri="{FF2B5EF4-FFF2-40B4-BE49-F238E27FC236}">
                <a16:creationId xmlns:a16="http://schemas.microsoft.com/office/drawing/2014/main" id="{4193E6ED-294E-B996-8DB6-E3782CE99255}"/>
              </a:ext>
            </a:extLst>
          </p:cNvPr>
          <p:cNvSpPr/>
          <p:nvPr/>
        </p:nvSpPr>
        <p:spPr>
          <a:xfrm>
            <a:off x="-5109882" y="53788"/>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
        <p:nvSpPr>
          <p:cNvPr id="7" name="Rectangle 6">
            <a:extLst>
              <a:ext uri="{FF2B5EF4-FFF2-40B4-BE49-F238E27FC236}">
                <a16:creationId xmlns:a16="http://schemas.microsoft.com/office/drawing/2014/main" id="{79F17317-D7E7-EE58-9726-0B6BE87BA795}"/>
              </a:ext>
            </a:extLst>
          </p:cNvPr>
          <p:cNvSpPr/>
          <p:nvPr/>
        </p:nvSpPr>
        <p:spPr>
          <a:xfrm>
            <a:off x="-5109882" y="0"/>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
        <p:nvSpPr>
          <p:cNvPr id="2" name="Rectangle 1">
            <a:extLst>
              <a:ext uri="{FF2B5EF4-FFF2-40B4-BE49-F238E27FC236}">
                <a16:creationId xmlns:a16="http://schemas.microsoft.com/office/drawing/2014/main" id="{3488F530-5C92-BBBC-BB4B-5A0AFD22B4E2}"/>
              </a:ext>
            </a:extLst>
          </p:cNvPr>
          <p:cNvSpPr/>
          <p:nvPr/>
        </p:nvSpPr>
        <p:spPr>
          <a:xfrm>
            <a:off x="-5109882" y="80682"/>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
        <p:nvSpPr>
          <p:cNvPr id="8" name="Rectangle 7">
            <a:extLst>
              <a:ext uri="{FF2B5EF4-FFF2-40B4-BE49-F238E27FC236}">
                <a16:creationId xmlns:a16="http://schemas.microsoft.com/office/drawing/2014/main" id="{4A5DFF6C-C559-30F9-AEDC-C8C5C56E9134}"/>
              </a:ext>
            </a:extLst>
          </p:cNvPr>
          <p:cNvSpPr/>
          <p:nvPr/>
        </p:nvSpPr>
        <p:spPr>
          <a:xfrm>
            <a:off x="-5109882" y="26894"/>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8396678F-5F21-A57E-6BEA-3A71C75E290E}"/>
              </a:ext>
            </a:extLst>
          </p:cNvPr>
          <p:cNvSpPr/>
          <p:nvPr/>
        </p:nvSpPr>
        <p:spPr>
          <a:xfrm>
            <a:off x="-5109882" y="53788"/>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683567AE-03B5-52A8-4D7A-CC038162D38D}"/>
              </a:ext>
            </a:extLst>
          </p:cNvPr>
          <p:cNvSpPr/>
          <p:nvPr/>
        </p:nvSpPr>
        <p:spPr>
          <a:xfrm>
            <a:off x="-5109882" y="26894"/>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
        <p:nvSpPr>
          <p:cNvPr id="5" name="Rectangle 4">
            <a:extLst>
              <a:ext uri="{FF2B5EF4-FFF2-40B4-BE49-F238E27FC236}">
                <a16:creationId xmlns:a16="http://schemas.microsoft.com/office/drawing/2014/main" id="{F1A9724E-72DE-5B2B-925C-95510CA5F55E}"/>
              </a:ext>
            </a:extLst>
          </p:cNvPr>
          <p:cNvSpPr/>
          <p:nvPr/>
        </p:nvSpPr>
        <p:spPr>
          <a:xfrm>
            <a:off x="-5109882" y="26894"/>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
        <p:nvSpPr>
          <p:cNvPr id="6" name="Rectangle 5">
            <a:extLst>
              <a:ext uri="{FF2B5EF4-FFF2-40B4-BE49-F238E27FC236}">
                <a16:creationId xmlns:a16="http://schemas.microsoft.com/office/drawing/2014/main" id="{6D18042F-4F44-0914-9A70-C8091B64DB63}"/>
              </a:ext>
            </a:extLst>
          </p:cNvPr>
          <p:cNvSpPr/>
          <p:nvPr/>
        </p:nvSpPr>
        <p:spPr>
          <a:xfrm>
            <a:off x="-5109882" y="0"/>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
        <p:nvSpPr>
          <p:cNvPr id="2" name="Rectangle 1">
            <a:extLst>
              <a:ext uri="{FF2B5EF4-FFF2-40B4-BE49-F238E27FC236}">
                <a16:creationId xmlns:a16="http://schemas.microsoft.com/office/drawing/2014/main" id="{1E12AA69-FD5E-9AFB-FD49-6426DF67A3D6}"/>
              </a:ext>
            </a:extLst>
          </p:cNvPr>
          <p:cNvSpPr/>
          <p:nvPr/>
        </p:nvSpPr>
        <p:spPr>
          <a:xfrm>
            <a:off x="-5109882" y="0"/>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
        <p:nvSpPr>
          <p:cNvPr id="2" name="Rectangle 1">
            <a:extLst>
              <a:ext uri="{FF2B5EF4-FFF2-40B4-BE49-F238E27FC236}">
                <a16:creationId xmlns:a16="http://schemas.microsoft.com/office/drawing/2014/main" id="{99473224-01C3-F278-F09E-7F140F9B5C5B}"/>
              </a:ext>
            </a:extLst>
          </p:cNvPr>
          <p:cNvSpPr/>
          <p:nvPr/>
        </p:nvSpPr>
        <p:spPr>
          <a:xfrm>
            <a:off x="-5109882" y="0"/>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
        <p:nvSpPr>
          <p:cNvPr id="5" name="Rectangle 4">
            <a:extLst>
              <a:ext uri="{FF2B5EF4-FFF2-40B4-BE49-F238E27FC236}">
                <a16:creationId xmlns:a16="http://schemas.microsoft.com/office/drawing/2014/main" id="{60F3E5A5-25F4-30D4-F952-2C56556C6182}"/>
              </a:ext>
            </a:extLst>
          </p:cNvPr>
          <p:cNvSpPr/>
          <p:nvPr/>
        </p:nvSpPr>
        <p:spPr>
          <a:xfrm>
            <a:off x="-5109882" y="0"/>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83A512C-937E-A597-9459-D1D2AFEE0EBC}"/>
              </a:ext>
            </a:extLst>
          </p:cNvPr>
          <p:cNvSpPr/>
          <p:nvPr/>
        </p:nvSpPr>
        <p:spPr>
          <a:xfrm>
            <a:off x="-5109882" y="0"/>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
        <p:nvSpPr>
          <p:cNvPr id="2" name="Rectangle 1">
            <a:extLst>
              <a:ext uri="{FF2B5EF4-FFF2-40B4-BE49-F238E27FC236}">
                <a16:creationId xmlns:a16="http://schemas.microsoft.com/office/drawing/2014/main" id="{314DD830-F549-10F4-E97F-883DE30CF177}"/>
              </a:ext>
            </a:extLst>
          </p:cNvPr>
          <p:cNvSpPr/>
          <p:nvPr/>
        </p:nvSpPr>
        <p:spPr>
          <a:xfrm>
            <a:off x="-5109882" y="0"/>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a:extLst>
              <a:ext uri="{FF2B5EF4-FFF2-40B4-BE49-F238E27FC236}">
                <a16:creationId xmlns:a16="http://schemas.microsoft.com/office/drawing/2014/main" id="{8A11A982-E8E0-6AEF-CD4C-0D4FB624512B}"/>
              </a:ext>
            </a:extLst>
          </p:cNvPr>
          <p:cNvSpPr/>
          <p:nvPr/>
        </p:nvSpPr>
        <p:spPr>
          <a:xfrm>
            <a:off x="-5109882" y="53788"/>
            <a:ext cx="5043579" cy="7086600"/>
          </a:xfrm>
          <a:prstGeom prst="rect">
            <a:avLst/>
          </a:prstGeom>
          <a:solidFill>
            <a:srgbClr val="ED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332" rtl="0" eaLnBrk="1" latinLnBrk="0" hangingPunct="1">
              <a:defRPr sz="1900" kern="1200">
                <a:solidFill>
                  <a:schemeClr val="lt1"/>
                </a:solidFill>
                <a:latin typeface="+mn-lt"/>
                <a:ea typeface="+mn-ea"/>
                <a:cs typeface="+mn-cs"/>
              </a:defRPr>
            </a:lvl1pPr>
            <a:lvl2pPr marL="457167" algn="l" defTabSz="914332" rtl="0" eaLnBrk="1" latinLnBrk="0" hangingPunct="1">
              <a:defRPr sz="1900" kern="1200">
                <a:solidFill>
                  <a:schemeClr val="lt1"/>
                </a:solidFill>
                <a:latin typeface="+mn-lt"/>
                <a:ea typeface="+mn-ea"/>
                <a:cs typeface="+mn-cs"/>
              </a:defRPr>
            </a:lvl2pPr>
            <a:lvl3pPr marL="914332" algn="l" defTabSz="914332" rtl="0" eaLnBrk="1" latinLnBrk="0" hangingPunct="1">
              <a:defRPr sz="1900" kern="1200">
                <a:solidFill>
                  <a:schemeClr val="lt1"/>
                </a:solidFill>
                <a:latin typeface="+mn-lt"/>
                <a:ea typeface="+mn-ea"/>
                <a:cs typeface="+mn-cs"/>
              </a:defRPr>
            </a:lvl3pPr>
            <a:lvl4pPr marL="1371498" algn="l" defTabSz="914332" rtl="0" eaLnBrk="1" latinLnBrk="0" hangingPunct="1">
              <a:defRPr sz="1900" kern="1200">
                <a:solidFill>
                  <a:schemeClr val="lt1"/>
                </a:solidFill>
                <a:latin typeface="+mn-lt"/>
                <a:ea typeface="+mn-ea"/>
                <a:cs typeface="+mn-cs"/>
              </a:defRPr>
            </a:lvl4pPr>
            <a:lvl5pPr marL="1828664" algn="l" defTabSz="914332" rtl="0" eaLnBrk="1" latinLnBrk="0" hangingPunct="1">
              <a:defRPr sz="1900" kern="1200">
                <a:solidFill>
                  <a:schemeClr val="lt1"/>
                </a:solidFill>
                <a:latin typeface="+mn-lt"/>
                <a:ea typeface="+mn-ea"/>
                <a:cs typeface="+mn-cs"/>
              </a:defRPr>
            </a:lvl5pPr>
            <a:lvl6pPr marL="2285830" algn="l" defTabSz="914332" rtl="0" eaLnBrk="1" latinLnBrk="0" hangingPunct="1">
              <a:defRPr sz="1900" kern="1200">
                <a:solidFill>
                  <a:schemeClr val="lt1"/>
                </a:solidFill>
                <a:latin typeface="+mn-lt"/>
                <a:ea typeface="+mn-ea"/>
                <a:cs typeface="+mn-cs"/>
              </a:defRPr>
            </a:lvl6pPr>
            <a:lvl7pPr marL="2742994" algn="l" defTabSz="914332" rtl="0" eaLnBrk="1" latinLnBrk="0" hangingPunct="1">
              <a:defRPr sz="1900" kern="1200">
                <a:solidFill>
                  <a:schemeClr val="lt1"/>
                </a:solidFill>
                <a:latin typeface="+mn-lt"/>
                <a:ea typeface="+mn-ea"/>
                <a:cs typeface="+mn-cs"/>
              </a:defRPr>
            </a:lvl7pPr>
            <a:lvl8pPr marL="3200160" algn="l" defTabSz="914332" rtl="0" eaLnBrk="1" latinLnBrk="0" hangingPunct="1">
              <a:defRPr sz="1900" kern="1200">
                <a:solidFill>
                  <a:schemeClr val="lt1"/>
                </a:solidFill>
                <a:latin typeface="+mn-lt"/>
                <a:ea typeface="+mn-ea"/>
                <a:cs typeface="+mn-cs"/>
              </a:defRPr>
            </a:lvl8pPr>
            <a:lvl9pPr marL="3657327" algn="l" defTabSz="914332" rtl="0" eaLnBrk="1" latinLnBrk="0" hangingPunct="1">
              <a:defRPr sz="19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69</TotalTime>
  <Words>422</Words>
  <Application>Microsoft Office PowerPoint</Application>
  <PresentationFormat>Widescreen</PresentationFormat>
  <Paragraphs>53</Paragraphs>
  <Slides>24</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等线</vt:lpstr>
      <vt:lpstr>黑体</vt:lpstr>
      <vt:lpstr>Arial</vt:lpstr>
      <vt:lpstr>Calibri</vt:lpstr>
      <vt:lpstr>Georgia</vt:lpstr>
      <vt:lpstr>Tahoma</vt:lpstr>
      <vt:lpstr>Times New Roman</vt:lpstr>
      <vt:lpstr>字魂59号-创粗黑</vt:lpstr>
      <vt:lpstr>思源黑体 CN Bold</vt:lpstr>
      <vt:lpstr>思源黑体 CN Medium</vt:lpstr>
      <vt:lpstr>1_Office 主题</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39</cp:revision>
  <dcterms:created xsi:type="dcterms:W3CDTF">2023-07-25T11:51:11Z</dcterms:created>
  <dcterms:modified xsi:type="dcterms:W3CDTF">2024-10-12T01:36:30Z</dcterms:modified>
  <cp:category>9Slide.vn</cp:category>
</cp:coreProperties>
</file>