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42"/>
  </p:notesMasterIdLst>
  <p:sldIdLst>
    <p:sldId id="257" r:id="rId5"/>
    <p:sldId id="263" r:id="rId6"/>
    <p:sldId id="260" r:id="rId7"/>
    <p:sldId id="337" r:id="rId8"/>
    <p:sldId id="338" r:id="rId9"/>
    <p:sldId id="342" r:id="rId10"/>
    <p:sldId id="343" r:id="rId11"/>
    <p:sldId id="341" r:id="rId12"/>
    <p:sldId id="340" r:id="rId13"/>
    <p:sldId id="271" r:id="rId14"/>
    <p:sldId id="259" r:id="rId15"/>
    <p:sldId id="317" r:id="rId16"/>
    <p:sldId id="344" r:id="rId17"/>
    <p:sldId id="313" r:id="rId18"/>
    <p:sldId id="319" r:id="rId19"/>
    <p:sldId id="346" r:id="rId20"/>
    <p:sldId id="347" r:id="rId21"/>
    <p:sldId id="320" r:id="rId22"/>
    <p:sldId id="322" r:id="rId23"/>
    <p:sldId id="348" r:id="rId24"/>
    <p:sldId id="349" r:id="rId25"/>
    <p:sldId id="350" r:id="rId26"/>
    <p:sldId id="351" r:id="rId27"/>
    <p:sldId id="493" r:id="rId28"/>
    <p:sldId id="494" r:id="rId29"/>
    <p:sldId id="495" r:id="rId30"/>
    <p:sldId id="496" r:id="rId31"/>
    <p:sldId id="497" r:id="rId32"/>
    <p:sldId id="498" r:id="rId33"/>
    <p:sldId id="500" r:id="rId34"/>
    <p:sldId id="499" r:id="rId35"/>
    <p:sldId id="501" r:id="rId36"/>
    <p:sldId id="502" r:id="rId37"/>
    <p:sldId id="505" r:id="rId38"/>
    <p:sldId id="504" r:id="rId39"/>
    <p:sldId id="506" r:id="rId40"/>
    <p:sldId id="32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63" autoAdjust="0"/>
  </p:normalViewPr>
  <p:slideViewPr>
    <p:cSldViewPr snapToGrid="0">
      <p:cViewPr varScale="1">
        <p:scale>
          <a:sx n="58" d="100"/>
          <a:sy n="58" d="100"/>
        </p:scale>
        <p:origin x="12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5</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2024/10/16</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7691D83-553F-4F6C-A6C7-326174F253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2024/10/16</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0636E8-2755-4988-8521-E060254386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ED3EE7-0BF0-47B7-AD4D-F125654F741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2024/10/16</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9B55970-90C9-465A-A7C4-9E0B1F0316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2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9.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49.png"/><Relationship Id="rId4" Type="http://schemas.openxmlformats.org/officeDocument/2006/relationships/tags" Target="../tags/tag4.xml"/><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0.wmf"/><Relationship Id="rId5" Type="http://schemas.openxmlformats.org/officeDocument/2006/relationships/image" Target="../media/image51.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3.wmf"/><Relationship Id="rId5" Type="http://schemas.openxmlformats.org/officeDocument/2006/relationships/image" Target="../media/image5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4.xml"/><Relationship Id="rId7" Type="http://schemas.openxmlformats.org/officeDocument/2006/relationships/image" Target="../media/image6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4.gif"/><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microsoft.com/office/2007/relationships/hdphoto" Target="../media/hdphoto11.wdp"/><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7.xml"/><Relationship Id="rId3" Type="http://schemas.openxmlformats.org/officeDocument/2006/relationships/image" Target="../media/image31.GIF"/><Relationship Id="rId7" Type="http://schemas.microsoft.com/office/2007/relationships/hdphoto" Target="../media/hdphoto5.wdp"/><Relationship Id="rId12"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36.GIF"/><Relationship Id="rId4" Type="http://schemas.openxmlformats.org/officeDocument/2006/relationships/image" Target="../media/image32.png"/><Relationship Id="rId9" Type="http://schemas.openxmlformats.org/officeDocument/2006/relationships/image" Target="../media/image35.GIF"/><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
        <p:nvSpPr>
          <p:cNvPr id="15" name="Rectangle 7">
            <a:extLst>
              <a:ext uri="{FF2B5EF4-FFF2-40B4-BE49-F238E27FC236}">
                <a16:creationId xmlns:a16="http://schemas.microsoft.com/office/drawing/2014/main" id="{142D8443-5585-4B57-B877-7DA8BDF1BF95}"/>
              </a:ext>
            </a:extLst>
          </p:cNvPr>
          <p:cNvSpPr>
            <a:spLocks noChangeArrowheads="1"/>
          </p:cNvSpPr>
          <p:nvPr/>
        </p:nvSpPr>
        <p:spPr bwMode="auto">
          <a:xfrm>
            <a:off x="2040892" y="5119072"/>
            <a:ext cx="65532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b="1" dirty="0">
                <a:solidFill>
                  <a:srgbClr val="FF3300"/>
                </a:solidFill>
                <a:latin typeface="Times New Roman" panose="02020603050405020304" pitchFamily="18" charset="0"/>
                <a:cs typeface="Times New Roman" panose="02020603050405020304" pitchFamily="18" charset="0"/>
              </a:rPr>
              <a:t>Giáo viên</a:t>
            </a:r>
            <a:r>
              <a:rPr lang="en-US" altLang="en-US" b="1" dirty="0">
                <a:solidFill>
                  <a:srgbClr val="FF3300"/>
                </a:solidFill>
                <a:latin typeface="Times New Roman" panose="02020603050405020304" pitchFamily="18" charset="0"/>
                <a:cs typeface="Times New Roman" panose="02020603050405020304" pitchFamily="18" charset="0"/>
              </a:rPr>
              <a:t> : </a:t>
            </a:r>
            <a:r>
              <a:rPr lang="en-US" altLang="en-US" b="1" dirty="0" err="1">
                <a:solidFill>
                  <a:srgbClr val="CC3300"/>
                </a:solidFill>
                <a:latin typeface="Times New Roman" panose="02020603050405020304" pitchFamily="18" charset="0"/>
                <a:cs typeface="Times New Roman" panose="02020603050405020304" pitchFamily="18" charset="0"/>
              </a:rPr>
              <a:t>Nguyễn</a:t>
            </a:r>
            <a:r>
              <a:rPr lang="en-US" altLang="en-US" b="1" dirty="0">
                <a:solidFill>
                  <a:srgbClr val="CC3300"/>
                </a:solidFill>
                <a:latin typeface="Times New Roman" panose="02020603050405020304" pitchFamily="18" charset="0"/>
                <a:cs typeface="Times New Roman" panose="02020603050405020304" pitchFamily="18" charset="0"/>
              </a:rPr>
              <a:t> </a:t>
            </a:r>
            <a:r>
              <a:rPr lang="en-US" altLang="en-US" b="1" dirty="0" err="1">
                <a:solidFill>
                  <a:srgbClr val="CC3300"/>
                </a:solidFill>
                <a:latin typeface="Times New Roman" panose="02020603050405020304" pitchFamily="18" charset="0"/>
                <a:cs typeface="Times New Roman" panose="02020603050405020304" pitchFamily="18" charset="0"/>
              </a:rPr>
              <a:t>Thị</a:t>
            </a:r>
            <a:r>
              <a:rPr lang="en-US" altLang="en-US" b="1" dirty="0">
                <a:solidFill>
                  <a:srgbClr val="CC3300"/>
                </a:solidFill>
                <a:latin typeface="Times New Roman" panose="02020603050405020304" pitchFamily="18" charset="0"/>
                <a:cs typeface="Times New Roman" panose="02020603050405020304" pitchFamily="18" charset="0"/>
              </a:rPr>
              <a:t> </a:t>
            </a:r>
            <a:r>
              <a:rPr lang="vi-VN" altLang="en-US" b="1" dirty="0">
                <a:solidFill>
                  <a:srgbClr val="CC3300"/>
                </a:solidFill>
                <a:latin typeface="Times New Roman" panose="02020603050405020304" pitchFamily="18" charset="0"/>
                <a:cs typeface="Times New Roman" panose="02020603050405020304" pitchFamily="18" charset="0"/>
              </a:rPr>
              <a:t>Thúy</a:t>
            </a:r>
            <a:endParaRPr lang="en-US" altLang="en-US" b="1" dirty="0">
              <a:solidFill>
                <a:srgbClr val="FF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par>
                                <p:cTn id="45" presetID="2" presetClass="entr" presetSubtype="2" repeatCount="indefinite"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0" fill="hold"/>
                                        <p:tgtEl>
                                          <p:spTgt spid="15"/>
                                        </p:tgtEl>
                                        <p:attrNameLst>
                                          <p:attrName>ppt_x</p:attrName>
                                        </p:attrNameLst>
                                      </p:cBhvr>
                                      <p:tavLst>
                                        <p:tav tm="0">
                                          <p:val>
                                            <p:strVal val="1+#ppt_w/2"/>
                                          </p:val>
                                        </p:tav>
                                        <p:tav tm="100000">
                                          <p:val>
                                            <p:strVal val="#ppt_x"/>
                                          </p:val>
                                        </p:tav>
                                      </p:tavLst>
                                    </p:anim>
                                    <p:anim calcmode="lin" valueType="num">
                                      <p:cBhvr additive="base">
                                        <p:cTn id="48" dur="1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FC00F78-B4C8-B4A5-86D2-70951C0D8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ECA4763A-BEEB-22B1-E228-95452A13EA3F}"/>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47B8FA8D-9F2B-D20D-A034-B4AD992D9DA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id="{6DA96153-11A1-1E60-7B5D-E5D50D584F09}"/>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id="{415AE392-C2CF-A9D6-B8BE-A955782569EA}"/>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3C51CEF6-8332-8E0E-78B4-EB8351AA33CA}"/>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D25231AB-4B0D-2674-4194-DF801698A972}"/>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FDE572F-7462-350D-E005-26F2B6647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F837AA7-53BB-0E00-D775-0B35B2E41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0A46384-B966-973B-40FB-B7950BA0F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EC4F2B0-1C3D-A67D-8F8A-D81F5A4B5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93D3712-F166-5EDF-BE42-15572DE24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C202A3EE-0FF9-1F99-D2B9-4DDB4832E284}"/>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328049081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TotalTime>
  <Words>2543</Words>
  <Application>Microsoft Office PowerPoint</Application>
  <PresentationFormat>Widescreen</PresentationFormat>
  <Paragraphs>163</Paragraphs>
  <Slides>37</Slides>
  <Notes>29</Notes>
  <HiddenSlides>0</HiddenSlides>
  <MMClips>2</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37</vt:i4>
      </vt:variant>
    </vt:vector>
  </HeadingPairs>
  <TitlesOfParts>
    <vt:vector size="60" baseType="lpstr">
      <vt:lpstr>等线</vt:lpstr>
      <vt:lpstr>宋体</vt:lpstr>
      <vt:lpstr>#9Slide07 SVNBeachwood Sans</vt:lpstr>
      <vt:lpstr>Arial</vt:lpstr>
      <vt:lpstr>Bodoni MT</vt:lpstr>
      <vt:lpstr>Calibri</vt:lpstr>
      <vt:lpstr>Calibri Light</vt:lpstr>
      <vt:lpstr>Cambria</vt:lpstr>
      <vt:lpstr>Comic Sans MS</vt:lpstr>
      <vt:lpstr>Segoe UI Historic</vt:lpstr>
      <vt:lpstr>Times New Roman</vt:lpstr>
      <vt:lpstr>字魂47号-三分行楷</vt:lpstr>
      <vt:lpstr>字魂59号-创粗黑</vt:lpstr>
      <vt:lpstr>字魂73号-江南手书</vt:lpstr>
      <vt:lpstr>字魂80号-萌趣小鱼体</vt:lpstr>
      <vt:lpstr>方正正中黑简体</vt:lpstr>
      <vt:lpstr>方正行楷简体</vt:lpstr>
      <vt:lpstr>汉真广标</vt:lpstr>
      <vt:lpstr>阿里巴巴普惠体</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56</cp:revision>
  <dcterms:created xsi:type="dcterms:W3CDTF">2023-07-28T23:53:47Z</dcterms:created>
  <dcterms:modified xsi:type="dcterms:W3CDTF">2024-10-16T12:35:10Z</dcterms:modified>
  <cp:category>9Slide.vn</cp:category>
</cp:coreProperties>
</file>