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45" r:id="rId2"/>
    <p:sldId id="290" r:id="rId3"/>
    <p:sldId id="344" r:id="rId4"/>
    <p:sldId id="306" r:id="rId5"/>
    <p:sldId id="305" r:id="rId6"/>
    <p:sldId id="308" r:id="rId7"/>
    <p:sldId id="309" r:id="rId8"/>
    <p:sldId id="310" r:id="rId9"/>
    <p:sldId id="311" r:id="rId10"/>
    <p:sldId id="289" r:id="rId11"/>
    <p:sldId id="336" r:id="rId12"/>
    <p:sldId id="258" r:id="rId13"/>
    <p:sldId id="312" r:id="rId14"/>
    <p:sldId id="332" r:id="rId15"/>
    <p:sldId id="307" r:id="rId16"/>
    <p:sldId id="338" r:id="rId17"/>
    <p:sldId id="339" r:id="rId18"/>
    <p:sldId id="340" r:id="rId19"/>
    <p:sldId id="341" r:id="rId20"/>
    <p:sldId id="313" r:id="rId21"/>
    <p:sldId id="342" r:id="rId22"/>
    <p:sldId id="334" r:id="rId23"/>
    <p:sldId id="335" r:id="rId24"/>
    <p:sldId id="291" r:id="rId25"/>
    <p:sldId id="293" r:id="rId26"/>
    <p:sldId id="294" r:id="rId27"/>
    <p:sldId id="343" r:id="rId28"/>
    <p:sldId id="314" r:id="rId29"/>
    <p:sldId id="303" r:id="rId30"/>
    <p:sldId id="275" r:id="rId31"/>
    <p:sldId id="274" r:id="rId32"/>
    <p:sldId id="262" r:id="rId33"/>
    <p:sldId id="323" r:id="rId34"/>
    <p:sldId id="3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8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54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6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png"/><Relationship Id="rId18" Type="http://schemas.openxmlformats.org/officeDocument/2006/relationships/image" Target="../media/image51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17" Type="http://schemas.openxmlformats.org/officeDocument/2006/relationships/image" Target="../media/image50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45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audio" Target="../media/media3.m4a"/><Relationship Id="rId16" Type="http://schemas.openxmlformats.org/officeDocument/2006/relationships/image" Target="../media/image15.png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5" Type="http://schemas.openxmlformats.org/officeDocument/2006/relationships/image" Target="../media/image10.jpg"/><Relationship Id="rId15" Type="http://schemas.openxmlformats.org/officeDocument/2006/relationships/slide" Target="slide10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990</Words>
  <Application>Microsoft Office PowerPoint</Application>
  <PresentationFormat>Widescreen</PresentationFormat>
  <Paragraphs>141</Paragraphs>
  <Slides>34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2023-06-05T13:41:49Z</dcterms:created>
  <dcterms:modified xsi:type="dcterms:W3CDTF">2024-11-10T12:57:28Z</dcterms:modified>
</cp:coreProperties>
</file>