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  <p:sldMasterId id="2147483707" r:id="rId4"/>
  </p:sldMasterIdLst>
  <p:notesMasterIdLst>
    <p:notesMasterId r:id="rId33"/>
  </p:notesMasterIdLst>
  <p:sldIdLst>
    <p:sldId id="256" r:id="rId5"/>
    <p:sldId id="257" r:id="rId6"/>
    <p:sldId id="258" r:id="rId7"/>
    <p:sldId id="264" r:id="rId8"/>
    <p:sldId id="320" r:id="rId9"/>
    <p:sldId id="330" r:id="rId10"/>
    <p:sldId id="318" r:id="rId11"/>
    <p:sldId id="337" r:id="rId12"/>
    <p:sldId id="338" r:id="rId13"/>
    <p:sldId id="342" r:id="rId14"/>
    <p:sldId id="343" r:id="rId15"/>
    <p:sldId id="344" r:id="rId16"/>
    <p:sldId id="345" r:id="rId17"/>
    <p:sldId id="346" r:id="rId18"/>
    <p:sldId id="339" r:id="rId19"/>
    <p:sldId id="321" r:id="rId20"/>
    <p:sldId id="322" r:id="rId21"/>
    <p:sldId id="347" r:id="rId22"/>
    <p:sldId id="348" r:id="rId23"/>
    <p:sldId id="350" r:id="rId24"/>
    <p:sldId id="351" r:id="rId25"/>
    <p:sldId id="352" r:id="rId26"/>
    <p:sldId id="353" r:id="rId27"/>
    <p:sldId id="2007577261" r:id="rId28"/>
    <p:sldId id="2007577262" r:id="rId29"/>
    <p:sldId id="354" r:id="rId30"/>
    <p:sldId id="280" r:id="rId31"/>
    <p:sldId id="333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E5599-8E41-441E-A58C-B9312CDE013D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1FF4-C449-4D85-ADF0-6A00BF2EA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150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82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079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03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26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31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2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559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93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429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25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78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59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35C737-ECD4-4204-A245-28E096C1E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57F41E-8F0E-4215-A580-D638FC6BD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9BBCE-FD8F-46F3-90BF-4FA43506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689A6A-B207-4EE7-B099-F0F08381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D2BD4D-65C8-408D-9AE1-9497C965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4831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640092-FEC3-4BD5-9D37-482A155C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07B602-6592-4504-A993-D3AA9184E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BD5FFC-E626-4B98-9DA2-5440B9C7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225D2E-CA79-4537-B6FC-A2437F1C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75E199-5641-4BCA-8273-400AF592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9465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ABFF4F-1F70-4F67-8D2A-726033BF7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365704-1B80-49B1-A6BD-EED5EDC23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5B1A7-6E5D-4D0F-821E-27AD80CB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2ACF56-66A1-42A8-A1AC-ADC5EEBE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0C1BDA-C80B-4761-AFA3-8DF7F8E8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62628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9493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25891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94987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768735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77300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822242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82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999965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28A3C-37D9-4326-B42D-E98C84D5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A16A80-B26F-4572-B8AB-682D8C015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317E15-A8FF-4EA0-8E79-593267E2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8C262F-E4DF-4E0D-8AD2-45CBCCF32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6096A-7584-4AFF-AC38-6AD09D2C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4488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982133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640499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476316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645526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387181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600741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98902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384533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6960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5110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2A7834-A7E7-4979-A1CE-395C0B7F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820D9F-9ABF-4358-A236-A553B055A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E2980-88EA-41B1-8689-37583CFF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D56A80-5719-404F-86EC-C7A14B5E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F12CDA-E115-40D5-AE7A-03383F87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7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169051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505208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155549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068615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50591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572994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960457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108313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1687860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101792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F92D3D-C81B-422D-BAC5-52640208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F6A914-89BA-43A2-A07F-7C67EA1EF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9293AD-BBFC-48E3-BC91-91701D0EE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49AE36-FFB9-4B5E-8587-4E758C24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2316C1-5D0C-4369-8516-28B93507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D2F6E4-EC51-49B7-A98A-DDDF0D91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545145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2433089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407525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0958423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704300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7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02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59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89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61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1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0589D-098E-4E33-A88A-E8912384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0C50AB-0EF4-4584-9C6E-69C529D4A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77A18A-811E-458A-9096-69FAD5CA2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8F77FC-60B2-4C5A-B2FC-898F07E92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2AF0EA-57C4-4B86-8529-F771B5FC7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8F4B8B-8870-4BF5-AE58-6732FC31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B488A6-AED5-4969-AFB7-892F0172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A3394F-FBD9-4B7C-AA33-13ED2EF0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691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814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806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18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02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203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77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34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2751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524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5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3D988-DFBF-4D39-A0BA-5B237047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A77B4CD-B4A7-48D4-A346-6A475DCD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4D1BD-5F3A-4BC9-B9B3-90E26116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E88D57-5137-4BC2-B69C-921158EE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9522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8520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518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035650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5657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0340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8172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203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6735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725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0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43FA4A-4456-4BE5-AE23-D050FC5A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835767-614C-453B-B086-2AB6C53E9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FFDCAF-E558-4956-9727-D6D5C396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319926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1479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37B19-8C91-4CA5-9726-3DFEC941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20029B-2513-4F21-ACC3-9BC359AFF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7BA421-14BE-4DC3-B0E9-543C8BBAB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987677-7055-4FCC-BC01-07466A34E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8889EA-9B29-485F-B5F0-F19E0E58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2DE2C5-F07D-49B0-9D00-DACA123F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79286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41614C-AEDB-4748-8AE4-3A1FB13B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053FB88-3C29-4512-AEBE-F379CDB1C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4D9247-CC0F-4DAF-A6E5-095E5F9C0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D9D56E-6BE1-4FB4-910C-ED4A3A5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4108DB-A460-414D-AFFF-4B1A1EBE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B22B0B-B244-4BE5-8127-7D3645C3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1836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A668BC-471D-4365-9EB1-23BC06B9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A6514F-F66D-424B-A658-43A9B7DEB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93C250-4C9D-4462-8489-87A210B56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931C-2621-4DEE-AE4D-769EA276913C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C4FAAC-FD61-4CE4-A16E-853953E64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F3E4ED-688E-4ED0-BBF5-65AF940A6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45AE8A-D763-96E6-FE04-6D756AD6D3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142876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5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890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20599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6.pn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6.png"/><Relationship Id="rId4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8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29C653-A7FC-4816-9F44-1B1C8CF00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8547151" y="806666"/>
            <a:ext cx="3985868" cy="60513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E3F0CF-CD76-4F5C-AD62-893B33978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A8FA30-5420-4133-9C34-6BD353726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" y="0"/>
            <a:ext cx="4203201" cy="26822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96DADB8-E2B8-4CBF-B94D-EF443CE45A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86" y="0"/>
            <a:ext cx="2261590" cy="22615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695011-2EB8-4878-94DD-53A9FF068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1" y="3859903"/>
            <a:ext cx="1847664" cy="207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0E3C2-52C8-2AFB-97B3-D22FF3AF1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737" y="1012515"/>
            <a:ext cx="3564730" cy="12800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8AA2B1-8A33-9DB2-BBFE-4AD785B228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231" y="1882940"/>
            <a:ext cx="9400847" cy="2566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9596BB-7CA8-178B-A021-F0714990A755}"/>
              </a:ext>
            </a:extLst>
          </p:cNvPr>
          <p:cNvSpPr txBox="1"/>
          <p:nvPr/>
        </p:nvSpPr>
        <p:spPr>
          <a:xfrm>
            <a:off x="2896585" y="3741692"/>
            <a:ext cx="5453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vi-VN" sz="6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Tiết 1</a:t>
            </a:r>
            <a:endParaRPr lang="en-US" sz="6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984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Vui vẻ, yêu thích lao động 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705A2-3B5A-421B-3572-AEB020F75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53" y="2113590"/>
            <a:ext cx="4828324" cy="3077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130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Lao động tích cực có kết quả tốt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3BFE31-6897-5DA1-6D05-0D15CF0FE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78" y="2089983"/>
            <a:ext cx="4405208" cy="3171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7032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5958038" y="2223672"/>
            <a:ext cx="5698670" cy="2357953"/>
          </a:xfrm>
          <a:custGeom>
            <a:avLst/>
            <a:gdLst>
              <a:gd name="connsiteX0" fmla="*/ 0 w 5698670"/>
              <a:gd name="connsiteY0" fmla="*/ 393000 h 2357953"/>
              <a:gd name="connsiteX1" fmla="*/ 393000 w 5698670"/>
              <a:gd name="connsiteY1" fmla="*/ 0 h 2357953"/>
              <a:gd name="connsiteX2" fmla="*/ 5305670 w 5698670"/>
              <a:gd name="connsiteY2" fmla="*/ 0 h 2357953"/>
              <a:gd name="connsiteX3" fmla="*/ 5698670 w 5698670"/>
              <a:gd name="connsiteY3" fmla="*/ 393000 h 2357953"/>
              <a:gd name="connsiteX4" fmla="*/ 5698670 w 5698670"/>
              <a:gd name="connsiteY4" fmla="*/ 1964953 h 2357953"/>
              <a:gd name="connsiteX5" fmla="*/ 5305670 w 5698670"/>
              <a:gd name="connsiteY5" fmla="*/ 2357953 h 2357953"/>
              <a:gd name="connsiteX6" fmla="*/ 393000 w 5698670"/>
              <a:gd name="connsiteY6" fmla="*/ 2357953 h 2357953"/>
              <a:gd name="connsiteX7" fmla="*/ 0 w 5698670"/>
              <a:gd name="connsiteY7" fmla="*/ 1964953 h 2357953"/>
              <a:gd name="connsiteX8" fmla="*/ 0 w 5698670"/>
              <a:gd name="connsiteY8" fmla="*/ 393000 h 235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2357953" fill="none" extrusionOk="0">
                <a:moveTo>
                  <a:pt x="0" y="393000"/>
                </a:moveTo>
                <a:cubicBezTo>
                  <a:pt x="869" y="199480"/>
                  <a:pt x="187402" y="19216"/>
                  <a:pt x="393000" y="0"/>
                </a:cubicBezTo>
                <a:cubicBezTo>
                  <a:pt x="1366978" y="72427"/>
                  <a:pt x="2898726" y="61419"/>
                  <a:pt x="5305670" y="0"/>
                </a:cubicBezTo>
                <a:cubicBezTo>
                  <a:pt x="5520663" y="-14146"/>
                  <a:pt x="5691447" y="173767"/>
                  <a:pt x="5698670" y="393000"/>
                </a:cubicBezTo>
                <a:cubicBezTo>
                  <a:pt x="5588373" y="991871"/>
                  <a:pt x="5719302" y="1346416"/>
                  <a:pt x="5698670" y="1964953"/>
                </a:cubicBezTo>
                <a:cubicBezTo>
                  <a:pt x="5702297" y="2163592"/>
                  <a:pt x="5494240" y="2326029"/>
                  <a:pt x="5305670" y="2357953"/>
                </a:cubicBezTo>
                <a:cubicBezTo>
                  <a:pt x="4172902" y="2387780"/>
                  <a:pt x="2415696" y="2278647"/>
                  <a:pt x="393000" y="2357953"/>
                </a:cubicBezTo>
                <a:cubicBezTo>
                  <a:pt x="196795" y="2355597"/>
                  <a:pt x="-7805" y="2183544"/>
                  <a:pt x="0" y="1964953"/>
                </a:cubicBezTo>
                <a:cubicBezTo>
                  <a:pt x="-27561" y="1441193"/>
                  <a:pt x="29735" y="684066"/>
                  <a:pt x="0" y="393000"/>
                </a:cubicBezTo>
                <a:close/>
              </a:path>
              <a:path w="5698670" h="2357953" stroke="0" extrusionOk="0">
                <a:moveTo>
                  <a:pt x="0" y="393000"/>
                </a:moveTo>
                <a:cubicBezTo>
                  <a:pt x="36266" y="185837"/>
                  <a:pt x="183586" y="15906"/>
                  <a:pt x="393000" y="0"/>
                </a:cubicBezTo>
                <a:cubicBezTo>
                  <a:pt x="1244740" y="123000"/>
                  <a:pt x="3162522" y="-96860"/>
                  <a:pt x="5305670" y="0"/>
                </a:cubicBezTo>
                <a:cubicBezTo>
                  <a:pt x="5505899" y="-12818"/>
                  <a:pt x="5714353" y="144335"/>
                  <a:pt x="5698670" y="393000"/>
                </a:cubicBezTo>
                <a:cubicBezTo>
                  <a:pt x="5585068" y="1160526"/>
                  <a:pt x="5756082" y="1659599"/>
                  <a:pt x="5698670" y="1964953"/>
                </a:cubicBezTo>
                <a:cubicBezTo>
                  <a:pt x="5679977" y="2188773"/>
                  <a:pt x="5495871" y="2353559"/>
                  <a:pt x="5305670" y="2357953"/>
                </a:cubicBezTo>
                <a:cubicBezTo>
                  <a:pt x="3441960" y="2197246"/>
                  <a:pt x="2310231" y="2397620"/>
                  <a:pt x="393000" y="2357953"/>
                </a:cubicBezTo>
                <a:cubicBezTo>
                  <a:pt x="138719" y="2350433"/>
                  <a:pt x="-28675" y="2169010"/>
                  <a:pt x="0" y="1964953"/>
                </a:cubicBezTo>
                <a:cubicBezTo>
                  <a:pt x="46974" y="1311912"/>
                  <a:pt x="-14693" y="702202"/>
                  <a:pt x="0" y="39300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08294" y="2289611"/>
            <a:ext cx="53660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 tham gia lao động ở nơi mình sinh sống.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9044C-23AB-1100-225A-E9029B0AF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534" y="1857675"/>
            <a:ext cx="4134512" cy="349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1989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Các biểu hiện khác của yêu lao động là </a:t>
            </a:r>
            <a:r>
              <a:rPr lang="vi-VN" sz="4400" b="1" i="1" dirty="0">
                <a:solidFill>
                  <a:prstClr val="white"/>
                </a:solidFill>
                <a:effectLst/>
                <a:latin typeface="Calibri"/>
              </a:rPr>
              <a:t>tích cực, tự giác làm việc phù hợp với khả năng; chăm làm việc nhà, việc trường, thấy việc là làm ngay không trì hoãn.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961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F3D4A-D32E-E0B2-F121-134695036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184" y="1446999"/>
            <a:ext cx="506621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05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2BC969-B602-3DAE-2F57-3DE596E0EEA9}"/>
              </a:ext>
            </a:extLst>
          </p:cNvPr>
          <p:cNvSpPr/>
          <p:nvPr/>
        </p:nvSpPr>
        <p:spPr>
          <a:xfrm>
            <a:off x="948959" y="278911"/>
            <a:ext cx="10544338" cy="895372"/>
          </a:xfrm>
          <a:custGeom>
            <a:avLst/>
            <a:gdLst>
              <a:gd name="connsiteX0" fmla="*/ 0 w 10544338"/>
              <a:gd name="connsiteY0" fmla="*/ 149232 h 895372"/>
              <a:gd name="connsiteX1" fmla="*/ 149232 w 10544338"/>
              <a:gd name="connsiteY1" fmla="*/ 0 h 895372"/>
              <a:gd name="connsiteX2" fmla="*/ 10395106 w 10544338"/>
              <a:gd name="connsiteY2" fmla="*/ 0 h 895372"/>
              <a:gd name="connsiteX3" fmla="*/ 10544338 w 10544338"/>
              <a:gd name="connsiteY3" fmla="*/ 149232 h 895372"/>
              <a:gd name="connsiteX4" fmla="*/ 10544338 w 10544338"/>
              <a:gd name="connsiteY4" fmla="*/ 746140 h 895372"/>
              <a:gd name="connsiteX5" fmla="*/ 10395106 w 10544338"/>
              <a:gd name="connsiteY5" fmla="*/ 895372 h 895372"/>
              <a:gd name="connsiteX6" fmla="*/ 149232 w 10544338"/>
              <a:gd name="connsiteY6" fmla="*/ 895372 h 895372"/>
              <a:gd name="connsiteX7" fmla="*/ 0 w 10544338"/>
              <a:gd name="connsiteY7" fmla="*/ 746140 h 895372"/>
              <a:gd name="connsiteX8" fmla="*/ 0 w 10544338"/>
              <a:gd name="connsiteY8" fmla="*/ 149232 h 8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38" h="895372" fill="none" extrusionOk="0">
                <a:moveTo>
                  <a:pt x="0" y="149232"/>
                </a:moveTo>
                <a:cubicBezTo>
                  <a:pt x="489" y="80041"/>
                  <a:pt x="72047" y="8784"/>
                  <a:pt x="149232" y="0"/>
                </a:cubicBezTo>
                <a:cubicBezTo>
                  <a:pt x="2016254" y="72427"/>
                  <a:pt x="5406986" y="61419"/>
                  <a:pt x="10395106" y="0"/>
                </a:cubicBezTo>
                <a:cubicBezTo>
                  <a:pt x="10476900" y="-4304"/>
                  <a:pt x="10537677" y="64798"/>
                  <a:pt x="10544338" y="149232"/>
                </a:cubicBezTo>
                <a:cubicBezTo>
                  <a:pt x="10507157" y="285493"/>
                  <a:pt x="10577726" y="477511"/>
                  <a:pt x="10544338" y="746140"/>
                </a:cubicBezTo>
                <a:cubicBezTo>
                  <a:pt x="10547516" y="812432"/>
                  <a:pt x="10469625" y="886516"/>
                  <a:pt x="10395106" y="895372"/>
                </a:cubicBezTo>
                <a:cubicBezTo>
                  <a:pt x="6049629" y="925199"/>
                  <a:pt x="1817589" y="816066"/>
                  <a:pt x="149232" y="895372"/>
                </a:cubicBezTo>
                <a:cubicBezTo>
                  <a:pt x="76994" y="894221"/>
                  <a:pt x="-6870" y="829918"/>
                  <a:pt x="0" y="746140"/>
                </a:cubicBezTo>
                <a:cubicBezTo>
                  <a:pt x="-37782" y="647991"/>
                  <a:pt x="-13496" y="262102"/>
                  <a:pt x="0" y="149232"/>
                </a:cubicBezTo>
                <a:close/>
              </a:path>
              <a:path w="10544338" h="895372" stroke="0" extrusionOk="0">
                <a:moveTo>
                  <a:pt x="0" y="149232"/>
                </a:moveTo>
                <a:cubicBezTo>
                  <a:pt x="1763" y="67294"/>
                  <a:pt x="72826" y="12528"/>
                  <a:pt x="149232" y="0"/>
                </a:cubicBezTo>
                <a:cubicBezTo>
                  <a:pt x="4118730" y="123000"/>
                  <a:pt x="5320584" y="-96860"/>
                  <a:pt x="10395106" y="0"/>
                </a:cubicBezTo>
                <a:cubicBezTo>
                  <a:pt x="10465990" y="-8791"/>
                  <a:pt x="10547996" y="59439"/>
                  <a:pt x="10544338" y="149232"/>
                </a:cubicBezTo>
                <a:cubicBezTo>
                  <a:pt x="10495167" y="409006"/>
                  <a:pt x="10595705" y="627607"/>
                  <a:pt x="10544338" y="746140"/>
                </a:cubicBezTo>
                <a:cubicBezTo>
                  <a:pt x="10541542" y="829572"/>
                  <a:pt x="10468816" y="893947"/>
                  <a:pt x="10395106" y="895372"/>
                </a:cubicBezTo>
                <a:cubicBezTo>
                  <a:pt x="7797919" y="734665"/>
                  <a:pt x="1529260" y="935039"/>
                  <a:pt x="149232" y="895372"/>
                </a:cubicBezTo>
                <a:cubicBezTo>
                  <a:pt x="61637" y="894327"/>
                  <a:pt x="-13055" y="822645"/>
                  <a:pt x="0" y="746140"/>
                </a:cubicBezTo>
                <a:cubicBezTo>
                  <a:pt x="48097" y="609758"/>
                  <a:pt x="-40750" y="419863"/>
                  <a:pt x="0" y="14923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xét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đây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19DE2B-73BD-1F3D-0BAE-FF01F6363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49" y="1826343"/>
            <a:ext cx="682717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3DDE23-99D5-60F8-531C-48F57433B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02" y="1982805"/>
            <a:ext cx="4275461" cy="46627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2D960-B3B8-37EE-F4E3-0096EB68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9" y="1826343"/>
            <a:ext cx="652593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B607B-BD41-E188-3F12-C18797A0F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275" y="762863"/>
            <a:ext cx="4761389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4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FAE18D-A48B-E5E8-745F-EC673F50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5" y="2184935"/>
            <a:ext cx="5906652" cy="209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743200"/>
          </a:xfrm>
          <a:custGeom>
            <a:avLst/>
            <a:gdLst>
              <a:gd name="connsiteX0" fmla="*/ 0 w 5301079"/>
              <a:gd name="connsiteY0" fmla="*/ 457209 h 2743200"/>
              <a:gd name="connsiteX1" fmla="*/ 457209 w 5301079"/>
              <a:gd name="connsiteY1" fmla="*/ 0 h 2743200"/>
              <a:gd name="connsiteX2" fmla="*/ 952275 w 5301079"/>
              <a:gd name="connsiteY2" fmla="*/ 0 h 2743200"/>
              <a:gd name="connsiteX3" fmla="*/ 1447341 w 5301079"/>
              <a:gd name="connsiteY3" fmla="*/ 0 h 2743200"/>
              <a:gd name="connsiteX4" fmla="*/ 1986274 w 5301079"/>
              <a:gd name="connsiteY4" fmla="*/ 0 h 2743200"/>
              <a:gd name="connsiteX5" fmla="*/ 2656806 w 5301079"/>
              <a:gd name="connsiteY5" fmla="*/ 0 h 2743200"/>
              <a:gd name="connsiteX6" fmla="*/ 3283472 w 5301079"/>
              <a:gd name="connsiteY6" fmla="*/ 0 h 2743200"/>
              <a:gd name="connsiteX7" fmla="*/ 3910138 w 5301079"/>
              <a:gd name="connsiteY7" fmla="*/ 0 h 2743200"/>
              <a:gd name="connsiteX8" fmla="*/ 4843870 w 5301079"/>
              <a:gd name="connsiteY8" fmla="*/ 0 h 2743200"/>
              <a:gd name="connsiteX9" fmla="*/ 5301079 w 5301079"/>
              <a:gd name="connsiteY9" fmla="*/ 457209 h 2743200"/>
              <a:gd name="connsiteX10" fmla="*/ 5301079 w 5301079"/>
              <a:gd name="connsiteY10" fmla="*/ 1066803 h 2743200"/>
              <a:gd name="connsiteX11" fmla="*/ 5301079 w 5301079"/>
              <a:gd name="connsiteY11" fmla="*/ 1712973 h 2743200"/>
              <a:gd name="connsiteX12" fmla="*/ 5301079 w 5301079"/>
              <a:gd name="connsiteY12" fmla="*/ 2285991 h 2743200"/>
              <a:gd name="connsiteX13" fmla="*/ 4843870 w 5301079"/>
              <a:gd name="connsiteY13" fmla="*/ 2743200 h 2743200"/>
              <a:gd name="connsiteX14" fmla="*/ 4261071 w 5301079"/>
              <a:gd name="connsiteY14" fmla="*/ 2743200 h 2743200"/>
              <a:gd name="connsiteX15" fmla="*/ 3590538 w 5301079"/>
              <a:gd name="connsiteY15" fmla="*/ 2743200 h 2743200"/>
              <a:gd name="connsiteX16" fmla="*/ 3095472 w 5301079"/>
              <a:gd name="connsiteY16" fmla="*/ 2743200 h 2743200"/>
              <a:gd name="connsiteX17" fmla="*/ 2512673 w 5301079"/>
              <a:gd name="connsiteY17" fmla="*/ 2743200 h 2743200"/>
              <a:gd name="connsiteX18" fmla="*/ 1929874 w 5301079"/>
              <a:gd name="connsiteY18" fmla="*/ 2743200 h 2743200"/>
              <a:gd name="connsiteX19" fmla="*/ 1347075 w 5301079"/>
              <a:gd name="connsiteY19" fmla="*/ 2743200 h 2743200"/>
              <a:gd name="connsiteX20" fmla="*/ 457209 w 5301079"/>
              <a:gd name="connsiteY20" fmla="*/ 2743200 h 2743200"/>
              <a:gd name="connsiteX21" fmla="*/ 0 w 5301079"/>
              <a:gd name="connsiteY21" fmla="*/ 2285991 h 2743200"/>
              <a:gd name="connsiteX22" fmla="*/ 0 w 5301079"/>
              <a:gd name="connsiteY22" fmla="*/ 1731260 h 2743200"/>
              <a:gd name="connsiteX23" fmla="*/ 0 w 5301079"/>
              <a:gd name="connsiteY23" fmla="*/ 1103379 h 2743200"/>
              <a:gd name="connsiteX24" fmla="*/ 0 w 5301079"/>
              <a:gd name="connsiteY24" fmla="*/ 457209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743200" fill="none" extrusionOk="0">
                <a:moveTo>
                  <a:pt x="0" y="457209"/>
                </a:moveTo>
                <a:cubicBezTo>
                  <a:pt x="-18177" y="228580"/>
                  <a:pt x="214689" y="7273"/>
                  <a:pt x="457209" y="0"/>
                </a:cubicBezTo>
                <a:cubicBezTo>
                  <a:pt x="691901" y="-22401"/>
                  <a:pt x="714815" y="8175"/>
                  <a:pt x="952275" y="0"/>
                </a:cubicBezTo>
                <a:cubicBezTo>
                  <a:pt x="1189735" y="-8175"/>
                  <a:pt x="1343883" y="23483"/>
                  <a:pt x="1447341" y="0"/>
                </a:cubicBezTo>
                <a:cubicBezTo>
                  <a:pt x="1550799" y="-23483"/>
                  <a:pt x="1814987" y="-17691"/>
                  <a:pt x="1986274" y="0"/>
                </a:cubicBezTo>
                <a:cubicBezTo>
                  <a:pt x="2157561" y="17691"/>
                  <a:pt x="2326569" y="-18214"/>
                  <a:pt x="2656806" y="0"/>
                </a:cubicBezTo>
                <a:cubicBezTo>
                  <a:pt x="2987043" y="18214"/>
                  <a:pt x="3122919" y="31302"/>
                  <a:pt x="3283472" y="0"/>
                </a:cubicBezTo>
                <a:cubicBezTo>
                  <a:pt x="3444025" y="-31302"/>
                  <a:pt x="3773827" y="25302"/>
                  <a:pt x="3910138" y="0"/>
                </a:cubicBezTo>
                <a:cubicBezTo>
                  <a:pt x="4046449" y="-25302"/>
                  <a:pt x="4445757" y="-31890"/>
                  <a:pt x="4843870" y="0"/>
                </a:cubicBezTo>
                <a:cubicBezTo>
                  <a:pt x="5084127" y="-12687"/>
                  <a:pt x="5285385" y="246945"/>
                  <a:pt x="5301079" y="457209"/>
                </a:cubicBezTo>
                <a:cubicBezTo>
                  <a:pt x="5281317" y="684445"/>
                  <a:pt x="5272269" y="915705"/>
                  <a:pt x="5301079" y="1066803"/>
                </a:cubicBezTo>
                <a:cubicBezTo>
                  <a:pt x="5329889" y="1217901"/>
                  <a:pt x="5287694" y="1575783"/>
                  <a:pt x="5301079" y="1712973"/>
                </a:cubicBezTo>
                <a:cubicBezTo>
                  <a:pt x="5314465" y="1850163"/>
                  <a:pt x="5300282" y="2157071"/>
                  <a:pt x="5301079" y="2285991"/>
                </a:cubicBezTo>
                <a:cubicBezTo>
                  <a:pt x="5267686" y="2491644"/>
                  <a:pt x="5117563" y="2701718"/>
                  <a:pt x="4843870" y="2743200"/>
                </a:cubicBezTo>
                <a:cubicBezTo>
                  <a:pt x="4626857" y="2766843"/>
                  <a:pt x="4465075" y="2751573"/>
                  <a:pt x="4261071" y="2743200"/>
                </a:cubicBezTo>
                <a:cubicBezTo>
                  <a:pt x="4057067" y="2734827"/>
                  <a:pt x="3828165" y="2763926"/>
                  <a:pt x="3590538" y="2743200"/>
                </a:cubicBezTo>
                <a:cubicBezTo>
                  <a:pt x="3352911" y="2722474"/>
                  <a:pt x="3261127" y="2750603"/>
                  <a:pt x="3095472" y="2743200"/>
                </a:cubicBezTo>
                <a:cubicBezTo>
                  <a:pt x="2929817" y="2735797"/>
                  <a:pt x="2795483" y="2753002"/>
                  <a:pt x="2512673" y="2743200"/>
                </a:cubicBezTo>
                <a:cubicBezTo>
                  <a:pt x="2229863" y="2733398"/>
                  <a:pt x="2110605" y="2748122"/>
                  <a:pt x="1929874" y="2743200"/>
                </a:cubicBezTo>
                <a:cubicBezTo>
                  <a:pt x="1749143" y="2738278"/>
                  <a:pt x="1498076" y="2727542"/>
                  <a:pt x="1347075" y="2743200"/>
                </a:cubicBezTo>
                <a:cubicBezTo>
                  <a:pt x="1196074" y="2758858"/>
                  <a:pt x="699557" y="2702417"/>
                  <a:pt x="457209" y="2743200"/>
                </a:cubicBezTo>
                <a:cubicBezTo>
                  <a:pt x="206722" y="2766393"/>
                  <a:pt x="-24506" y="2583824"/>
                  <a:pt x="0" y="2285991"/>
                </a:cubicBezTo>
                <a:cubicBezTo>
                  <a:pt x="-9251" y="2151463"/>
                  <a:pt x="27044" y="1896997"/>
                  <a:pt x="0" y="1731260"/>
                </a:cubicBezTo>
                <a:cubicBezTo>
                  <a:pt x="-27044" y="1565523"/>
                  <a:pt x="9791" y="1230194"/>
                  <a:pt x="0" y="1103379"/>
                </a:cubicBezTo>
                <a:cubicBezTo>
                  <a:pt x="-9791" y="976564"/>
                  <a:pt x="-11952" y="769031"/>
                  <a:pt x="0" y="457209"/>
                </a:cubicBezTo>
                <a:close/>
              </a:path>
              <a:path w="5301079" h="2743200" stroke="0" extrusionOk="0">
                <a:moveTo>
                  <a:pt x="0" y="457209"/>
                </a:moveTo>
                <a:cubicBezTo>
                  <a:pt x="-10705" y="144397"/>
                  <a:pt x="242774" y="-15988"/>
                  <a:pt x="457209" y="0"/>
                </a:cubicBezTo>
                <a:cubicBezTo>
                  <a:pt x="769547" y="9876"/>
                  <a:pt x="932530" y="24242"/>
                  <a:pt x="1127741" y="0"/>
                </a:cubicBezTo>
                <a:cubicBezTo>
                  <a:pt x="1322952" y="-24242"/>
                  <a:pt x="1518273" y="13854"/>
                  <a:pt x="1710541" y="0"/>
                </a:cubicBezTo>
                <a:cubicBezTo>
                  <a:pt x="1902809" y="-13854"/>
                  <a:pt x="2223534" y="-5828"/>
                  <a:pt x="2424940" y="0"/>
                </a:cubicBezTo>
                <a:cubicBezTo>
                  <a:pt x="2626346" y="5828"/>
                  <a:pt x="2814649" y="-31360"/>
                  <a:pt x="3095472" y="0"/>
                </a:cubicBezTo>
                <a:cubicBezTo>
                  <a:pt x="3376295" y="31360"/>
                  <a:pt x="3417954" y="21423"/>
                  <a:pt x="3722138" y="0"/>
                </a:cubicBezTo>
                <a:cubicBezTo>
                  <a:pt x="4026322" y="-21423"/>
                  <a:pt x="4082076" y="7740"/>
                  <a:pt x="4217204" y="0"/>
                </a:cubicBezTo>
                <a:cubicBezTo>
                  <a:pt x="4352332" y="-7740"/>
                  <a:pt x="4671280" y="-25502"/>
                  <a:pt x="4843870" y="0"/>
                </a:cubicBezTo>
                <a:cubicBezTo>
                  <a:pt x="5132474" y="2682"/>
                  <a:pt x="5274823" y="184851"/>
                  <a:pt x="5301079" y="457209"/>
                </a:cubicBezTo>
                <a:cubicBezTo>
                  <a:pt x="5320100" y="640470"/>
                  <a:pt x="5299815" y="817248"/>
                  <a:pt x="5301079" y="1066803"/>
                </a:cubicBezTo>
                <a:cubicBezTo>
                  <a:pt x="5302343" y="1316358"/>
                  <a:pt x="5317098" y="1518800"/>
                  <a:pt x="5301079" y="1639821"/>
                </a:cubicBezTo>
                <a:cubicBezTo>
                  <a:pt x="5285060" y="1760842"/>
                  <a:pt x="5318114" y="2025380"/>
                  <a:pt x="5301079" y="2285991"/>
                </a:cubicBezTo>
                <a:cubicBezTo>
                  <a:pt x="5325152" y="2529854"/>
                  <a:pt x="5059382" y="2729827"/>
                  <a:pt x="4843870" y="2743200"/>
                </a:cubicBezTo>
                <a:cubicBezTo>
                  <a:pt x="4680367" y="2716963"/>
                  <a:pt x="4488835" y="2728651"/>
                  <a:pt x="4173338" y="2743200"/>
                </a:cubicBezTo>
                <a:cubicBezTo>
                  <a:pt x="3857841" y="2757749"/>
                  <a:pt x="3738339" y="2758234"/>
                  <a:pt x="3502805" y="2743200"/>
                </a:cubicBezTo>
                <a:cubicBezTo>
                  <a:pt x="3267271" y="2728166"/>
                  <a:pt x="3157850" y="2713296"/>
                  <a:pt x="2832273" y="2743200"/>
                </a:cubicBezTo>
                <a:cubicBezTo>
                  <a:pt x="2506696" y="2773104"/>
                  <a:pt x="2495816" y="2736084"/>
                  <a:pt x="2293340" y="2743200"/>
                </a:cubicBezTo>
                <a:cubicBezTo>
                  <a:pt x="2090864" y="2750316"/>
                  <a:pt x="1953707" y="2726057"/>
                  <a:pt x="1710541" y="2743200"/>
                </a:cubicBezTo>
                <a:cubicBezTo>
                  <a:pt x="1467375" y="2760343"/>
                  <a:pt x="1313641" y="2773286"/>
                  <a:pt x="1040008" y="2743200"/>
                </a:cubicBezTo>
                <a:cubicBezTo>
                  <a:pt x="766375" y="2713114"/>
                  <a:pt x="739645" y="2744649"/>
                  <a:pt x="457209" y="2743200"/>
                </a:cubicBezTo>
                <a:cubicBezTo>
                  <a:pt x="216225" y="2751955"/>
                  <a:pt x="4879" y="2546707"/>
                  <a:pt x="0" y="2285991"/>
                </a:cubicBezTo>
                <a:cubicBezTo>
                  <a:pt x="-19025" y="2009981"/>
                  <a:pt x="-10522" y="1949538"/>
                  <a:pt x="0" y="1712973"/>
                </a:cubicBezTo>
                <a:cubicBezTo>
                  <a:pt x="10522" y="1476408"/>
                  <a:pt x="-3609" y="1389181"/>
                  <a:pt x="0" y="1103379"/>
                </a:cubicBezTo>
                <a:cubicBezTo>
                  <a:pt x="3609" y="817577"/>
                  <a:pt x="-20546" y="592477"/>
                  <a:pt x="0" y="457209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nhờ có người lao động chúng ta mới có thể duy trì cuộc sống. Lười lao động là đáng chê cười.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05AB2D5-FEEA-3F4C-3694-5AD07C8F25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9" y="130903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5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tình, vì dù chúng ta cần phải lao động không kể giàu nghèo.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55739-D284-4887-64D2-79DFC147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9" y="2695074"/>
            <a:ext cx="5922883" cy="213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5C9A359-134B-2B34-0ACD-B8DCF75C96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57662"/>
            <a:ext cx="1114927" cy="11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2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lao động đem đến cho con người nhiều niềm vui.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2D4C1-3F36-8E15-54BB-05F942053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7" y="2656573"/>
            <a:ext cx="5919980" cy="2199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2FAA827-422B-9F62-2B6F-FF76F9175D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6" y="169404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8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59D9F6-077B-444E-9DD0-0AAAA1B1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>
            <a:off x="-1" y="5029201"/>
            <a:ext cx="12192001" cy="1828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843BC2-4527-48EE-BD97-24A7C6EA9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72634" b="61389"/>
          <a:stretch/>
        </p:blipFill>
        <p:spPr>
          <a:xfrm>
            <a:off x="-762001" y="462013"/>
            <a:ext cx="4939365" cy="639598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D80CBC6-85F4-453A-BD13-FE13BF27CF81}"/>
              </a:ext>
            </a:extLst>
          </p:cNvPr>
          <p:cNvSpPr txBox="1"/>
          <p:nvPr/>
        </p:nvSpPr>
        <p:spPr>
          <a:xfrm>
            <a:off x="3686340" y="1690647"/>
            <a:ext cx="943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Yêu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cần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đạt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40EF2E-91FD-4217-B574-8F37B2425C9E}"/>
              </a:ext>
            </a:extLst>
          </p:cNvPr>
          <p:cNvSpPr/>
          <p:nvPr/>
        </p:nvSpPr>
        <p:spPr>
          <a:xfrm>
            <a:off x="4975225" y="961982"/>
            <a:ext cx="6883400" cy="4076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0EF4B1-0F42-4738-A4A0-80DCE8CB3078}"/>
              </a:ext>
            </a:extLst>
          </p:cNvPr>
          <p:cNvSpPr txBox="1"/>
          <p:nvPr/>
        </p:nvSpPr>
        <p:spPr>
          <a:xfrm>
            <a:off x="5219700" y="1228634"/>
            <a:ext cx="6496050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Nêu được một số biểu hiện của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Biết vì sao phải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Tích cực, tự giác tham gia hoạt động lao động phù hợp với khả năng của bản thân.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Qúy trọng người yêu lao động, không đồng tình với những biểu hiện lười lao động</a:t>
            </a:r>
          </a:p>
        </p:txBody>
      </p:sp>
    </p:spTree>
    <p:extLst>
      <p:ext uri="{BB962C8B-B14F-4D97-AF65-F5344CB8AC3E}">
        <p14:creationId xmlns:p14="http://schemas.microsoft.com/office/powerpoint/2010/main" val="3150680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3253339"/>
          </a:xfrm>
          <a:custGeom>
            <a:avLst/>
            <a:gdLst>
              <a:gd name="connsiteX0" fmla="*/ 0 w 5301079"/>
              <a:gd name="connsiteY0" fmla="*/ 542234 h 3253339"/>
              <a:gd name="connsiteX1" fmla="*/ 542234 w 5301079"/>
              <a:gd name="connsiteY1" fmla="*/ 0 h 3253339"/>
              <a:gd name="connsiteX2" fmla="*/ 1228939 w 5301079"/>
              <a:gd name="connsiteY2" fmla="*/ 0 h 3253339"/>
              <a:gd name="connsiteX3" fmla="*/ 1873478 w 5301079"/>
              <a:gd name="connsiteY3" fmla="*/ 0 h 3253339"/>
              <a:gd name="connsiteX4" fmla="*/ 2475851 w 5301079"/>
              <a:gd name="connsiteY4" fmla="*/ 0 h 3253339"/>
              <a:gd name="connsiteX5" fmla="*/ 3078224 w 5301079"/>
              <a:gd name="connsiteY5" fmla="*/ 0 h 3253339"/>
              <a:gd name="connsiteX6" fmla="*/ 3554099 w 5301079"/>
              <a:gd name="connsiteY6" fmla="*/ 0 h 3253339"/>
              <a:gd name="connsiteX7" fmla="*/ 4072140 w 5301079"/>
              <a:gd name="connsiteY7" fmla="*/ 0 h 3253339"/>
              <a:gd name="connsiteX8" fmla="*/ 4758845 w 5301079"/>
              <a:gd name="connsiteY8" fmla="*/ 0 h 3253339"/>
              <a:gd name="connsiteX9" fmla="*/ 5301079 w 5301079"/>
              <a:gd name="connsiteY9" fmla="*/ 542234 h 3253339"/>
              <a:gd name="connsiteX10" fmla="*/ 5301079 w 5301079"/>
              <a:gd name="connsiteY10" fmla="*/ 1127829 h 3253339"/>
              <a:gd name="connsiteX11" fmla="*/ 5301079 w 5301079"/>
              <a:gd name="connsiteY11" fmla="*/ 1626670 h 3253339"/>
              <a:gd name="connsiteX12" fmla="*/ 5301079 w 5301079"/>
              <a:gd name="connsiteY12" fmla="*/ 2190576 h 3253339"/>
              <a:gd name="connsiteX13" fmla="*/ 5301079 w 5301079"/>
              <a:gd name="connsiteY13" fmla="*/ 2711105 h 3253339"/>
              <a:gd name="connsiteX14" fmla="*/ 4758845 w 5301079"/>
              <a:gd name="connsiteY14" fmla="*/ 3253339 h 3253339"/>
              <a:gd name="connsiteX15" fmla="*/ 4072140 w 5301079"/>
              <a:gd name="connsiteY15" fmla="*/ 3253339 h 3253339"/>
              <a:gd name="connsiteX16" fmla="*/ 3511933 w 5301079"/>
              <a:gd name="connsiteY16" fmla="*/ 3253339 h 3253339"/>
              <a:gd name="connsiteX17" fmla="*/ 2951726 w 5301079"/>
              <a:gd name="connsiteY17" fmla="*/ 3253339 h 3253339"/>
              <a:gd name="connsiteX18" fmla="*/ 2307187 w 5301079"/>
              <a:gd name="connsiteY18" fmla="*/ 3253339 h 3253339"/>
              <a:gd name="connsiteX19" fmla="*/ 1831312 w 5301079"/>
              <a:gd name="connsiteY19" fmla="*/ 3253339 h 3253339"/>
              <a:gd name="connsiteX20" fmla="*/ 1144607 w 5301079"/>
              <a:gd name="connsiteY20" fmla="*/ 3253339 h 3253339"/>
              <a:gd name="connsiteX21" fmla="*/ 542234 w 5301079"/>
              <a:gd name="connsiteY21" fmla="*/ 3253339 h 3253339"/>
              <a:gd name="connsiteX22" fmla="*/ 0 w 5301079"/>
              <a:gd name="connsiteY22" fmla="*/ 2711105 h 3253339"/>
              <a:gd name="connsiteX23" fmla="*/ 0 w 5301079"/>
              <a:gd name="connsiteY23" fmla="*/ 2212265 h 3253339"/>
              <a:gd name="connsiteX24" fmla="*/ 0 w 5301079"/>
              <a:gd name="connsiteY24" fmla="*/ 1713424 h 3253339"/>
              <a:gd name="connsiteX25" fmla="*/ 0 w 5301079"/>
              <a:gd name="connsiteY25" fmla="*/ 1149518 h 3253339"/>
              <a:gd name="connsiteX26" fmla="*/ 0 w 5301079"/>
              <a:gd name="connsiteY26" fmla="*/ 542234 h 325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01079" h="3253339" fill="none" extrusionOk="0">
                <a:moveTo>
                  <a:pt x="0" y="542234"/>
                </a:moveTo>
                <a:cubicBezTo>
                  <a:pt x="2684" y="233854"/>
                  <a:pt x="246250" y="-7955"/>
                  <a:pt x="542234" y="0"/>
                </a:cubicBezTo>
                <a:cubicBezTo>
                  <a:pt x="779935" y="31807"/>
                  <a:pt x="1020209" y="26948"/>
                  <a:pt x="1228939" y="0"/>
                </a:cubicBezTo>
                <a:cubicBezTo>
                  <a:pt x="1437670" y="-26948"/>
                  <a:pt x="1739034" y="-244"/>
                  <a:pt x="1873478" y="0"/>
                </a:cubicBezTo>
                <a:cubicBezTo>
                  <a:pt x="2007922" y="244"/>
                  <a:pt x="2261744" y="6959"/>
                  <a:pt x="2475851" y="0"/>
                </a:cubicBezTo>
                <a:cubicBezTo>
                  <a:pt x="2689958" y="-6959"/>
                  <a:pt x="2794807" y="-1742"/>
                  <a:pt x="3078224" y="0"/>
                </a:cubicBezTo>
                <a:cubicBezTo>
                  <a:pt x="3361641" y="1742"/>
                  <a:pt x="3431044" y="9775"/>
                  <a:pt x="3554099" y="0"/>
                </a:cubicBezTo>
                <a:cubicBezTo>
                  <a:pt x="3677154" y="-9775"/>
                  <a:pt x="3840840" y="20139"/>
                  <a:pt x="4072140" y="0"/>
                </a:cubicBezTo>
                <a:cubicBezTo>
                  <a:pt x="4303440" y="-20139"/>
                  <a:pt x="4589787" y="11773"/>
                  <a:pt x="4758845" y="0"/>
                </a:cubicBezTo>
                <a:cubicBezTo>
                  <a:pt x="5097154" y="-49011"/>
                  <a:pt x="5368470" y="240993"/>
                  <a:pt x="5301079" y="542234"/>
                </a:cubicBezTo>
                <a:cubicBezTo>
                  <a:pt x="5312339" y="756979"/>
                  <a:pt x="5319731" y="957106"/>
                  <a:pt x="5301079" y="1127829"/>
                </a:cubicBezTo>
                <a:cubicBezTo>
                  <a:pt x="5282427" y="1298553"/>
                  <a:pt x="5277427" y="1485901"/>
                  <a:pt x="5301079" y="1626670"/>
                </a:cubicBezTo>
                <a:cubicBezTo>
                  <a:pt x="5324731" y="1767439"/>
                  <a:pt x="5315633" y="1911327"/>
                  <a:pt x="5301079" y="2190576"/>
                </a:cubicBezTo>
                <a:cubicBezTo>
                  <a:pt x="5286525" y="2469825"/>
                  <a:pt x="5283452" y="2571958"/>
                  <a:pt x="5301079" y="2711105"/>
                </a:cubicBezTo>
                <a:cubicBezTo>
                  <a:pt x="5263885" y="3005234"/>
                  <a:pt x="5093462" y="3203941"/>
                  <a:pt x="4758845" y="3253339"/>
                </a:cubicBezTo>
                <a:cubicBezTo>
                  <a:pt x="4504648" y="3222091"/>
                  <a:pt x="4213985" y="3257885"/>
                  <a:pt x="4072140" y="3253339"/>
                </a:cubicBezTo>
                <a:cubicBezTo>
                  <a:pt x="3930296" y="3248793"/>
                  <a:pt x="3791554" y="3252181"/>
                  <a:pt x="3511933" y="3253339"/>
                </a:cubicBezTo>
                <a:cubicBezTo>
                  <a:pt x="3232312" y="3254497"/>
                  <a:pt x="3179501" y="3256297"/>
                  <a:pt x="2951726" y="3253339"/>
                </a:cubicBezTo>
                <a:cubicBezTo>
                  <a:pt x="2723951" y="3250381"/>
                  <a:pt x="2512769" y="3253406"/>
                  <a:pt x="2307187" y="3253339"/>
                </a:cubicBezTo>
                <a:cubicBezTo>
                  <a:pt x="2101605" y="3253272"/>
                  <a:pt x="1996806" y="3241276"/>
                  <a:pt x="1831312" y="3253339"/>
                </a:cubicBezTo>
                <a:cubicBezTo>
                  <a:pt x="1665818" y="3265402"/>
                  <a:pt x="1464716" y="3237942"/>
                  <a:pt x="1144607" y="3253339"/>
                </a:cubicBezTo>
                <a:cubicBezTo>
                  <a:pt x="824498" y="3268736"/>
                  <a:pt x="814944" y="3227653"/>
                  <a:pt x="542234" y="3253339"/>
                </a:cubicBezTo>
                <a:cubicBezTo>
                  <a:pt x="298703" y="3237245"/>
                  <a:pt x="29219" y="3029886"/>
                  <a:pt x="0" y="2711105"/>
                </a:cubicBezTo>
                <a:cubicBezTo>
                  <a:pt x="5124" y="2510410"/>
                  <a:pt x="-5574" y="2458564"/>
                  <a:pt x="0" y="2212265"/>
                </a:cubicBezTo>
                <a:cubicBezTo>
                  <a:pt x="5574" y="1965966"/>
                  <a:pt x="23293" y="1826068"/>
                  <a:pt x="0" y="1713424"/>
                </a:cubicBezTo>
                <a:cubicBezTo>
                  <a:pt x="-23293" y="1600780"/>
                  <a:pt x="-17471" y="1420660"/>
                  <a:pt x="0" y="1149518"/>
                </a:cubicBezTo>
                <a:cubicBezTo>
                  <a:pt x="17471" y="878376"/>
                  <a:pt x="-27639" y="762682"/>
                  <a:pt x="0" y="542234"/>
                </a:cubicBezTo>
                <a:close/>
              </a:path>
              <a:path w="5301079" h="3253339" stroke="0" extrusionOk="0">
                <a:moveTo>
                  <a:pt x="0" y="542234"/>
                </a:moveTo>
                <a:cubicBezTo>
                  <a:pt x="-12879" y="170220"/>
                  <a:pt x="262519" y="-8295"/>
                  <a:pt x="542234" y="0"/>
                </a:cubicBezTo>
                <a:cubicBezTo>
                  <a:pt x="837577" y="-31691"/>
                  <a:pt x="900057" y="-1095"/>
                  <a:pt x="1186773" y="0"/>
                </a:cubicBezTo>
                <a:cubicBezTo>
                  <a:pt x="1473489" y="1095"/>
                  <a:pt x="1476146" y="-12938"/>
                  <a:pt x="1746980" y="0"/>
                </a:cubicBezTo>
                <a:cubicBezTo>
                  <a:pt x="2017814" y="12938"/>
                  <a:pt x="2181074" y="-6164"/>
                  <a:pt x="2433685" y="0"/>
                </a:cubicBezTo>
                <a:cubicBezTo>
                  <a:pt x="2686297" y="6164"/>
                  <a:pt x="2808891" y="-25813"/>
                  <a:pt x="3078224" y="0"/>
                </a:cubicBezTo>
                <a:cubicBezTo>
                  <a:pt x="3347557" y="25813"/>
                  <a:pt x="3397625" y="-21021"/>
                  <a:pt x="3680597" y="0"/>
                </a:cubicBezTo>
                <a:cubicBezTo>
                  <a:pt x="3963569" y="21021"/>
                  <a:pt x="3989879" y="15123"/>
                  <a:pt x="4156472" y="0"/>
                </a:cubicBezTo>
                <a:cubicBezTo>
                  <a:pt x="4323065" y="-15123"/>
                  <a:pt x="4622979" y="18146"/>
                  <a:pt x="4758845" y="0"/>
                </a:cubicBezTo>
                <a:cubicBezTo>
                  <a:pt x="5098831" y="3011"/>
                  <a:pt x="5242506" y="198488"/>
                  <a:pt x="5301079" y="542234"/>
                </a:cubicBezTo>
                <a:cubicBezTo>
                  <a:pt x="5303633" y="661227"/>
                  <a:pt x="5312131" y="826065"/>
                  <a:pt x="5301079" y="1084452"/>
                </a:cubicBezTo>
                <a:cubicBezTo>
                  <a:pt x="5290027" y="1342839"/>
                  <a:pt x="5287578" y="1375829"/>
                  <a:pt x="5301079" y="1583292"/>
                </a:cubicBezTo>
                <a:cubicBezTo>
                  <a:pt x="5314580" y="1790755"/>
                  <a:pt x="5292260" y="1967318"/>
                  <a:pt x="5301079" y="2103821"/>
                </a:cubicBezTo>
                <a:cubicBezTo>
                  <a:pt x="5309898" y="2240324"/>
                  <a:pt x="5294053" y="2551325"/>
                  <a:pt x="5301079" y="2711105"/>
                </a:cubicBezTo>
                <a:cubicBezTo>
                  <a:pt x="5283228" y="3012384"/>
                  <a:pt x="5023125" y="3206511"/>
                  <a:pt x="4758845" y="3253339"/>
                </a:cubicBezTo>
                <a:cubicBezTo>
                  <a:pt x="4629089" y="3238708"/>
                  <a:pt x="4421983" y="3266750"/>
                  <a:pt x="4282970" y="3253339"/>
                </a:cubicBezTo>
                <a:cubicBezTo>
                  <a:pt x="4143957" y="3239928"/>
                  <a:pt x="3852178" y="3245773"/>
                  <a:pt x="3638431" y="3253339"/>
                </a:cubicBezTo>
                <a:cubicBezTo>
                  <a:pt x="3424684" y="3260905"/>
                  <a:pt x="3363495" y="3242549"/>
                  <a:pt x="3120390" y="3253339"/>
                </a:cubicBezTo>
                <a:cubicBezTo>
                  <a:pt x="2877285" y="3264129"/>
                  <a:pt x="2719639" y="3269508"/>
                  <a:pt x="2560184" y="3253339"/>
                </a:cubicBezTo>
                <a:cubicBezTo>
                  <a:pt x="2400729" y="3237170"/>
                  <a:pt x="2053136" y="3237695"/>
                  <a:pt x="1915644" y="3253339"/>
                </a:cubicBezTo>
                <a:cubicBezTo>
                  <a:pt x="1778152" y="3268983"/>
                  <a:pt x="1545913" y="3259528"/>
                  <a:pt x="1397604" y="3253339"/>
                </a:cubicBezTo>
                <a:cubicBezTo>
                  <a:pt x="1249295" y="3247150"/>
                  <a:pt x="714334" y="3246167"/>
                  <a:pt x="542234" y="3253339"/>
                </a:cubicBezTo>
                <a:cubicBezTo>
                  <a:pt x="273752" y="3262649"/>
                  <a:pt x="23174" y="3036462"/>
                  <a:pt x="0" y="2711105"/>
                </a:cubicBezTo>
                <a:cubicBezTo>
                  <a:pt x="18576" y="2496664"/>
                  <a:pt x="4576" y="2405580"/>
                  <a:pt x="0" y="2233953"/>
                </a:cubicBezTo>
                <a:cubicBezTo>
                  <a:pt x="-4576" y="2062326"/>
                  <a:pt x="19125" y="1916912"/>
                  <a:pt x="0" y="1756802"/>
                </a:cubicBezTo>
                <a:cubicBezTo>
                  <a:pt x="-19125" y="1596692"/>
                  <a:pt x="-14025" y="1462403"/>
                  <a:pt x="0" y="1192895"/>
                </a:cubicBezTo>
                <a:cubicBezTo>
                  <a:pt x="14025" y="923387"/>
                  <a:pt x="-23319" y="699628"/>
                  <a:pt x="0" y="542234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cần phải biết ơn mọi người lao động, quý trọng những người lao động chân tay, yêu lao động.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D2103-8CE8-7ABE-41DE-E50A2EAD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13" y="2425566"/>
            <a:ext cx="5933320" cy="2295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13F8E32-E8E3-0D5D-E983-A83379A56B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23" y="1366787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4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5994328" y="2733574"/>
            <a:ext cx="5301079" cy="2348565"/>
          </a:xfrm>
          <a:custGeom>
            <a:avLst/>
            <a:gdLst>
              <a:gd name="connsiteX0" fmla="*/ 0 w 5301079"/>
              <a:gd name="connsiteY0" fmla="*/ 391435 h 2348565"/>
              <a:gd name="connsiteX1" fmla="*/ 391435 w 5301079"/>
              <a:gd name="connsiteY1" fmla="*/ 0 h 2348565"/>
              <a:gd name="connsiteX2" fmla="*/ 901347 w 5301079"/>
              <a:gd name="connsiteY2" fmla="*/ 0 h 2348565"/>
              <a:gd name="connsiteX3" fmla="*/ 1411259 w 5301079"/>
              <a:gd name="connsiteY3" fmla="*/ 0 h 2348565"/>
              <a:gd name="connsiteX4" fmla="*/ 1966354 w 5301079"/>
              <a:gd name="connsiteY4" fmla="*/ 0 h 2348565"/>
              <a:gd name="connsiteX5" fmla="*/ 2656994 w 5301079"/>
              <a:gd name="connsiteY5" fmla="*/ 0 h 2348565"/>
              <a:gd name="connsiteX6" fmla="*/ 3302453 w 5301079"/>
              <a:gd name="connsiteY6" fmla="*/ 0 h 2348565"/>
              <a:gd name="connsiteX7" fmla="*/ 3947911 w 5301079"/>
              <a:gd name="connsiteY7" fmla="*/ 0 h 2348565"/>
              <a:gd name="connsiteX8" fmla="*/ 4909644 w 5301079"/>
              <a:gd name="connsiteY8" fmla="*/ 0 h 2348565"/>
              <a:gd name="connsiteX9" fmla="*/ 5301079 w 5301079"/>
              <a:gd name="connsiteY9" fmla="*/ 391435 h 2348565"/>
              <a:gd name="connsiteX10" fmla="*/ 5301079 w 5301079"/>
              <a:gd name="connsiteY10" fmla="*/ 913333 h 2348565"/>
              <a:gd name="connsiteX11" fmla="*/ 5301079 w 5301079"/>
              <a:gd name="connsiteY11" fmla="*/ 1466546 h 2348565"/>
              <a:gd name="connsiteX12" fmla="*/ 5301079 w 5301079"/>
              <a:gd name="connsiteY12" fmla="*/ 1957130 h 2348565"/>
              <a:gd name="connsiteX13" fmla="*/ 4909644 w 5301079"/>
              <a:gd name="connsiteY13" fmla="*/ 2348565 h 2348565"/>
              <a:gd name="connsiteX14" fmla="*/ 4309368 w 5301079"/>
              <a:gd name="connsiteY14" fmla="*/ 2348565 h 2348565"/>
              <a:gd name="connsiteX15" fmla="*/ 3618727 w 5301079"/>
              <a:gd name="connsiteY15" fmla="*/ 2348565 h 2348565"/>
              <a:gd name="connsiteX16" fmla="*/ 3108815 w 5301079"/>
              <a:gd name="connsiteY16" fmla="*/ 2348565 h 2348565"/>
              <a:gd name="connsiteX17" fmla="*/ 2508539 w 5301079"/>
              <a:gd name="connsiteY17" fmla="*/ 2348565 h 2348565"/>
              <a:gd name="connsiteX18" fmla="*/ 1908262 w 5301079"/>
              <a:gd name="connsiteY18" fmla="*/ 2348565 h 2348565"/>
              <a:gd name="connsiteX19" fmla="*/ 1307986 w 5301079"/>
              <a:gd name="connsiteY19" fmla="*/ 2348565 h 2348565"/>
              <a:gd name="connsiteX20" fmla="*/ 391435 w 5301079"/>
              <a:gd name="connsiteY20" fmla="*/ 2348565 h 2348565"/>
              <a:gd name="connsiteX21" fmla="*/ 0 w 5301079"/>
              <a:gd name="connsiteY21" fmla="*/ 1957130 h 2348565"/>
              <a:gd name="connsiteX22" fmla="*/ 0 w 5301079"/>
              <a:gd name="connsiteY22" fmla="*/ 1482203 h 2348565"/>
              <a:gd name="connsiteX23" fmla="*/ 0 w 5301079"/>
              <a:gd name="connsiteY23" fmla="*/ 944647 h 2348565"/>
              <a:gd name="connsiteX24" fmla="*/ 0 w 5301079"/>
              <a:gd name="connsiteY24" fmla="*/ 391435 h 234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348565" fill="none" extrusionOk="0">
                <a:moveTo>
                  <a:pt x="0" y="391435"/>
                </a:moveTo>
                <a:cubicBezTo>
                  <a:pt x="-28805" y="213096"/>
                  <a:pt x="201198" y="18890"/>
                  <a:pt x="391435" y="0"/>
                </a:cubicBezTo>
                <a:cubicBezTo>
                  <a:pt x="577621" y="16159"/>
                  <a:pt x="753576" y="17126"/>
                  <a:pt x="901347" y="0"/>
                </a:cubicBezTo>
                <a:cubicBezTo>
                  <a:pt x="1049118" y="-17126"/>
                  <a:pt x="1228670" y="787"/>
                  <a:pt x="1411259" y="0"/>
                </a:cubicBezTo>
                <a:cubicBezTo>
                  <a:pt x="1593848" y="-787"/>
                  <a:pt x="1828576" y="-24332"/>
                  <a:pt x="1966354" y="0"/>
                </a:cubicBezTo>
                <a:cubicBezTo>
                  <a:pt x="2104133" y="24332"/>
                  <a:pt x="2366743" y="12979"/>
                  <a:pt x="2656994" y="0"/>
                </a:cubicBezTo>
                <a:cubicBezTo>
                  <a:pt x="2947245" y="-12979"/>
                  <a:pt x="3154730" y="-19627"/>
                  <a:pt x="3302453" y="0"/>
                </a:cubicBezTo>
                <a:cubicBezTo>
                  <a:pt x="3450176" y="19627"/>
                  <a:pt x="3755607" y="-19740"/>
                  <a:pt x="3947911" y="0"/>
                </a:cubicBezTo>
                <a:cubicBezTo>
                  <a:pt x="4140215" y="19740"/>
                  <a:pt x="4600974" y="-14686"/>
                  <a:pt x="4909644" y="0"/>
                </a:cubicBezTo>
                <a:cubicBezTo>
                  <a:pt x="5092771" y="-34228"/>
                  <a:pt x="5287018" y="213101"/>
                  <a:pt x="5301079" y="391435"/>
                </a:cubicBezTo>
                <a:cubicBezTo>
                  <a:pt x="5316630" y="510832"/>
                  <a:pt x="5302887" y="682553"/>
                  <a:pt x="5301079" y="913333"/>
                </a:cubicBezTo>
                <a:cubicBezTo>
                  <a:pt x="5299271" y="1144113"/>
                  <a:pt x="5299958" y="1338206"/>
                  <a:pt x="5301079" y="1466546"/>
                </a:cubicBezTo>
                <a:cubicBezTo>
                  <a:pt x="5302200" y="1594886"/>
                  <a:pt x="5312861" y="1721974"/>
                  <a:pt x="5301079" y="1957130"/>
                </a:cubicBezTo>
                <a:cubicBezTo>
                  <a:pt x="5295379" y="2165316"/>
                  <a:pt x="5142797" y="2315335"/>
                  <a:pt x="4909644" y="2348565"/>
                </a:cubicBezTo>
                <a:cubicBezTo>
                  <a:pt x="4754357" y="2337300"/>
                  <a:pt x="4443893" y="2327445"/>
                  <a:pt x="4309368" y="2348565"/>
                </a:cubicBezTo>
                <a:cubicBezTo>
                  <a:pt x="4174843" y="2369685"/>
                  <a:pt x="3775446" y="2344742"/>
                  <a:pt x="3618727" y="2348565"/>
                </a:cubicBezTo>
                <a:cubicBezTo>
                  <a:pt x="3462008" y="2352388"/>
                  <a:pt x="3262158" y="2356055"/>
                  <a:pt x="3108815" y="2348565"/>
                </a:cubicBezTo>
                <a:cubicBezTo>
                  <a:pt x="2955472" y="2341075"/>
                  <a:pt x="2808492" y="2349097"/>
                  <a:pt x="2508539" y="2348565"/>
                </a:cubicBezTo>
                <a:cubicBezTo>
                  <a:pt x="2208586" y="2348033"/>
                  <a:pt x="2179567" y="2319312"/>
                  <a:pt x="1908262" y="2348565"/>
                </a:cubicBezTo>
                <a:cubicBezTo>
                  <a:pt x="1636957" y="2377818"/>
                  <a:pt x="1510400" y="2363368"/>
                  <a:pt x="1307986" y="2348565"/>
                </a:cubicBezTo>
                <a:cubicBezTo>
                  <a:pt x="1105572" y="2333762"/>
                  <a:pt x="630894" y="2377045"/>
                  <a:pt x="391435" y="2348565"/>
                </a:cubicBezTo>
                <a:cubicBezTo>
                  <a:pt x="177303" y="2372086"/>
                  <a:pt x="-2676" y="2178264"/>
                  <a:pt x="0" y="1957130"/>
                </a:cubicBezTo>
                <a:cubicBezTo>
                  <a:pt x="-2879" y="1762009"/>
                  <a:pt x="-12174" y="1609938"/>
                  <a:pt x="0" y="1482203"/>
                </a:cubicBezTo>
                <a:cubicBezTo>
                  <a:pt x="12174" y="1354468"/>
                  <a:pt x="-6878" y="1141775"/>
                  <a:pt x="0" y="944647"/>
                </a:cubicBezTo>
                <a:cubicBezTo>
                  <a:pt x="6878" y="747519"/>
                  <a:pt x="552" y="615038"/>
                  <a:pt x="0" y="391435"/>
                </a:cubicBezTo>
                <a:close/>
              </a:path>
              <a:path w="5301079" h="2348565" stroke="0" extrusionOk="0">
                <a:moveTo>
                  <a:pt x="0" y="391435"/>
                </a:moveTo>
                <a:cubicBezTo>
                  <a:pt x="-6096" y="140914"/>
                  <a:pt x="212895" y="-15807"/>
                  <a:pt x="391435" y="0"/>
                </a:cubicBezTo>
                <a:cubicBezTo>
                  <a:pt x="614624" y="-5444"/>
                  <a:pt x="918353" y="-13036"/>
                  <a:pt x="1082076" y="0"/>
                </a:cubicBezTo>
                <a:cubicBezTo>
                  <a:pt x="1245799" y="13036"/>
                  <a:pt x="1504819" y="-513"/>
                  <a:pt x="1682352" y="0"/>
                </a:cubicBezTo>
                <a:cubicBezTo>
                  <a:pt x="1859885" y="513"/>
                  <a:pt x="2166661" y="27489"/>
                  <a:pt x="2418174" y="0"/>
                </a:cubicBezTo>
                <a:cubicBezTo>
                  <a:pt x="2669687" y="-27489"/>
                  <a:pt x="2834896" y="-33591"/>
                  <a:pt x="3108815" y="0"/>
                </a:cubicBezTo>
                <a:cubicBezTo>
                  <a:pt x="3382734" y="33591"/>
                  <a:pt x="3492366" y="-18731"/>
                  <a:pt x="3754273" y="0"/>
                </a:cubicBezTo>
                <a:cubicBezTo>
                  <a:pt x="4016180" y="18731"/>
                  <a:pt x="4071386" y="716"/>
                  <a:pt x="4264186" y="0"/>
                </a:cubicBezTo>
                <a:cubicBezTo>
                  <a:pt x="4456986" y="-716"/>
                  <a:pt x="4696672" y="-1871"/>
                  <a:pt x="4909644" y="0"/>
                </a:cubicBezTo>
                <a:cubicBezTo>
                  <a:pt x="5166353" y="3011"/>
                  <a:pt x="5289960" y="166845"/>
                  <a:pt x="5301079" y="391435"/>
                </a:cubicBezTo>
                <a:cubicBezTo>
                  <a:pt x="5318974" y="583516"/>
                  <a:pt x="5287656" y="748601"/>
                  <a:pt x="5301079" y="913333"/>
                </a:cubicBezTo>
                <a:cubicBezTo>
                  <a:pt x="5314502" y="1078065"/>
                  <a:pt x="5279648" y="1167118"/>
                  <a:pt x="5301079" y="1403918"/>
                </a:cubicBezTo>
                <a:cubicBezTo>
                  <a:pt x="5322510" y="1640718"/>
                  <a:pt x="5299067" y="1836251"/>
                  <a:pt x="5301079" y="1957130"/>
                </a:cubicBezTo>
                <a:cubicBezTo>
                  <a:pt x="5324545" y="2164885"/>
                  <a:pt x="5117687" y="2345623"/>
                  <a:pt x="4909644" y="2348565"/>
                </a:cubicBezTo>
                <a:cubicBezTo>
                  <a:pt x="4750015" y="2328966"/>
                  <a:pt x="4459673" y="2339946"/>
                  <a:pt x="4219003" y="2348565"/>
                </a:cubicBezTo>
                <a:cubicBezTo>
                  <a:pt x="3978333" y="2357184"/>
                  <a:pt x="3804885" y="2378842"/>
                  <a:pt x="3528363" y="2348565"/>
                </a:cubicBezTo>
                <a:cubicBezTo>
                  <a:pt x="3251841" y="2318288"/>
                  <a:pt x="3168131" y="2322064"/>
                  <a:pt x="2837722" y="2348565"/>
                </a:cubicBezTo>
                <a:cubicBezTo>
                  <a:pt x="2507313" y="2375066"/>
                  <a:pt x="2463171" y="2371213"/>
                  <a:pt x="2282628" y="2348565"/>
                </a:cubicBezTo>
                <a:cubicBezTo>
                  <a:pt x="2102085" y="2325917"/>
                  <a:pt x="1921295" y="2349269"/>
                  <a:pt x="1682352" y="2348565"/>
                </a:cubicBezTo>
                <a:cubicBezTo>
                  <a:pt x="1443409" y="2347861"/>
                  <a:pt x="1223393" y="2333940"/>
                  <a:pt x="991711" y="2348565"/>
                </a:cubicBezTo>
                <a:cubicBezTo>
                  <a:pt x="760029" y="2363190"/>
                  <a:pt x="524661" y="2368819"/>
                  <a:pt x="391435" y="2348565"/>
                </a:cubicBezTo>
                <a:cubicBezTo>
                  <a:pt x="179325" y="2351660"/>
                  <a:pt x="10283" y="2190610"/>
                  <a:pt x="0" y="1957130"/>
                </a:cubicBezTo>
                <a:cubicBezTo>
                  <a:pt x="20589" y="1819014"/>
                  <a:pt x="22686" y="1633327"/>
                  <a:pt x="0" y="1466546"/>
                </a:cubicBezTo>
                <a:cubicBezTo>
                  <a:pt x="-22686" y="1299765"/>
                  <a:pt x="681" y="1113358"/>
                  <a:pt x="0" y="944647"/>
                </a:cubicBezTo>
                <a:cubicBezTo>
                  <a:pt x="-681" y="775936"/>
                  <a:pt x="19283" y="627818"/>
                  <a:pt x="0" y="39143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trẻ em làm những việc phù hợp với khả năng.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64BF7-BBFE-D1CB-1102-64509C01E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" y="1220804"/>
            <a:ext cx="7305675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A5FEF77-7AC9-29AD-AE15-ECE0D3AA25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26" y="346509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1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2F3C4-7AFB-C0FB-33D9-DA9D3F139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3" y="1610628"/>
            <a:ext cx="470652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3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prstClr val="white"/>
                </a:solidFill>
                <a:effectLst/>
                <a:latin typeface="Calibri"/>
              </a:rPr>
              <a:t>S</a:t>
            </a: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ưu tầm và kể cho bạn nghe về những tấm gương yêu lao động mà em biết.</a:t>
            </a:r>
            <a:endParaRPr lang="en-US" sz="4400" b="1" dirty="0">
              <a:solidFill>
                <a:prstClr val="white"/>
              </a:solidFill>
              <a:effectLst/>
              <a:latin typeface="Calibri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Em học tập được điều gì từ tấm gương đó.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928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m làm việc nhà">
            <a:hlinkClick r:id="" action="ppaction://media"/>
            <a:extLst>
              <a:ext uri="{FF2B5EF4-FFF2-40B4-BE49-F238E27FC236}">
                <a16:creationId xmlns:a16="http://schemas.microsoft.com/office/drawing/2014/main" id="{2C5874CA-966D-E553-8321-8B8FDF096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3096"/>
            <a:ext cx="12221945" cy="78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59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9FE43B94-F53C-456E-CCC9-03B9D862CA55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BCDE319-9200-A6CE-B271-53B818004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62F5A7-5045-A14F-3C0D-F4D23D4812D5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37D82DE-FAC9-B8FB-85F3-4F2A861A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362709B-C7CB-3D9C-5D36-305DDB13B6EE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3F05440-BE5B-30B6-2F39-731F7E7F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0C79193-E386-3CBB-A46E-7B53C87042B5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AA1FD58-9A4A-9319-F65D-B89A2951D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83B2EB-9FA4-B8F3-2B22-3966CA4CD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377" y="121017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12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  <p:bldP spid="29" grpId="0" uiExpand="1" build="p"/>
      <p:bldP spid="31" grpId="0" uiExpand="1" build="p"/>
      <p:bldP spid="3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983BBC-8147-4ADA-8864-6CF65AE631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8" y="381001"/>
            <a:ext cx="2427981" cy="1549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A614292-0743-460C-84C8-8CD9368401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9001409" y="2341832"/>
            <a:ext cx="2974691" cy="4516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A6B692-577D-4977-9930-19E77DB0F7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r="63889" b="38611"/>
          <a:stretch/>
        </p:blipFill>
        <p:spPr>
          <a:xfrm>
            <a:off x="-1029266" y="1826082"/>
            <a:ext cx="5374112" cy="58947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330CCE-7004-43B6-87D1-F417663DC1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5" t="22010" r="6888" b="59154"/>
          <a:stretch/>
        </p:blipFill>
        <p:spPr>
          <a:xfrm>
            <a:off x="3434444" y="4399104"/>
            <a:ext cx="1854200" cy="25733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63F1CB5-B030-477C-BA0C-940711F855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095998" y="3699135"/>
            <a:ext cx="3656355" cy="331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4D4FD-FC0E-4F94-2E5D-8D9B2C12F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917" y="1319531"/>
            <a:ext cx="970567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68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EAA1D99-3E3A-465D-9E26-810071963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 flipH="1">
            <a:off x="0" y="5029200"/>
            <a:ext cx="12192000" cy="1828800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CD6AC709-7A1D-08C1-FC98-1E83E85F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52673" y="348313"/>
            <a:ext cx="8339329" cy="6648420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E621C301-C63E-73D4-C0DE-F5C1E0B434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514" y="3128929"/>
            <a:ext cx="5719487" cy="3867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7095B7-1C57-8CC6-5A00-5EA95C293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394" y="1808348"/>
            <a:ext cx="6303810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44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DACB8F-81A8-FA4E-F084-F76751669444}"/>
              </a:ext>
            </a:extLst>
          </p:cNvPr>
          <p:cNvSpPr/>
          <p:nvPr/>
        </p:nvSpPr>
        <p:spPr>
          <a:xfrm>
            <a:off x="1284268" y="934153"/>
            <a:ext cx="10141689" cy="1355751"/>
          </a:xfrm>
          <a:custGeom>
            <a:avLst/>
            <a:gdLst>
              <a:gd name="connsiteX0" fmla="*/ 0 w 10141689"/>
              <a:gd name="connsiteY0" fmla="*/ 225963 h 1355751"/>
              <a:gd name="connsiteX1" fmla="*/ 225963 w 10141689"/>
              <a:gd name="connsiteY1" fmla="*/ 0 h 1355751"/>
              <a:gd name="connsiteX2" fmla="*/ 9915726 w 10141689"/>
              <a:gd name="connsiteY2" fmla="*/ 0 h 1355751"/>
              <a:gd name="connsiteX3" fmla="*/ 10141689 w 10141689"/>
              <a:gd name="connsiteY3" fmla="*/ 225963 h 1355751"/>
              <a:gd name="connsiteX4" fmla="*/ 10141689 w 10141689"/>
              <a:gd name="connsiteY4" fmla="*/ 1129788 h 1355751"/>
              <a:gd name="connsiteX5" fmla="*/ 9915726 w 10141689"/>
              <a:gd name="connsiteY5" fmla="*/ 1355751 h 1355751"/>
              <a:gd name="connsiteX6" fmla="*/ 225963 w 10141689"/>
              <a:gd name="connsiteY6" fmla="*/ 1355751 h 1355751"/>
              <a:gd name="connsiteX7" fmla="*/ 0 w 10141689"/>
              <a:gd name="connsiteY7" fmla="*/ 1129788 h 1355751"/>
              <a:gd name="connsiteX8" fmla="*/ 0 w 10141689"/>
              <a:gd name="connsiteY8" fmla="*/ 225963 h 13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1689" h="1355751" fill="none" extrusionOk="0">
                <a:moveTo>
                  <a:pt x="0" y="225963"/>
                </a:moveTo>
                <a:cubicBezTo>
                  <a:pt x="802" y="122889"/>
                  <a:pt x="108488" y="12287"/>
                  <a:pt x="225963" y="0"/>
                </a:cubicBezTo>
                <a:cubicBezTo>
                  <a:pt x="1693709" y="72427"/>
                  <a:pt x="5576819" y="61419"/>
                  <a:pt x="9915726" y="0"/>
                </a:cubicBezTo>
                <a:cubicBezTo>
                  <a:pt x="10037771" y="-18938"/>
                  <a:pt x="10119077" y="94327"/>
                  <a:pt x="10141689" y="225963"/>
                </a:cubicBezTo>
                <a:cubicBezTo>
                  <a:pt x="10206889" y="381145"/>
                  <a:pt x="10081298" y="924530"/>
                  <a:pt x="10141689" y="1129788"/>
                </a:cubicBezTo>
                <a:cubicBezTo>
                  <a:pt x="10145252" y="1236499"/>
                  <a:pt x="10037035" y="1351842"/>
                  <a:pt x="9915726" y="1355751"/>
                </a:cubicBezTo>
                <a:cubicBezTo>
                  <a:pt x="5382170" y="1385578"/>
                  <a:pt x="2748482" y="1276445"/>
                  <a:pt x="225963" y="1355751"/>
                </a:cubicBezTo>
                <a:cubicBezTo>
                  <a:pt x="105521" y="1355259"/>
                  <a:pt x="-8388" y="1256243"/>
                  <a:pt x="0" y="1129788"/>
                </a:cubicBezTo>
                <a:cubicBezTo>
                  <a:pt x="-40881" y="952261"/>
                  <a:pt x="-25906" y="509673"/>
                  <a:pt x="0" y="225963"/>
                </a:cubicBezTo>
                <a:close/>
              </a:path>
              <a:path w="10141689" h="1355751" stroke="0" extrusionOk="0">
                <a:moveTo>
                  <a:pt x="0" y="225963"/>
                </a:moveTo>
                <a:cubicBezTo>
                  <a:pt x="19408" y="106457"/>
                  <a:pt x="104704" y="7370"/>
                  <a:pt x="225963" y="0"/>
                </a:cubicBezTo>
                <a:cubicBezTo>
                  <a:pt x="2043498" y="123000"/>
                  <a:pt x="7802965" y="-96860"/>
                  <a:pt x="9915726" y="0"/>
                </a:cubicBezTo>
                <a:cubicBezTo>
                  <a:pt x="10033232" y="-5556"/>
                  <a:pt x="10143881" y="96748"/>
                  <a:pt x="10141689" y="225963"/>
                </a:cubicBezTo>
                <a:cubicBezTo>
                  <a:pt x="10199242" y="377754"/>
                  <a:pt x="10086601" y="895523"/>
                  <a:pt x="10141689" y="1129788"/>
                </a:cubicBezTo>
                <a:cubicBezTo>
                  <a:pt x="10127368" y="1259772"/>
                  <a:pt x="10034194" y="1354715"/>
                  <a:pt x="9915726" y="1355751"/>
                </a:cubicBezTo>
                <a:cubicBezTo>
                  <a:pt x="8432011" y="1195044"/>
                  <a:pt x="1644731" y="1395418"/>
                  <a:pt x="225963" y="1355751"/>
                </a:cubicBezTo>
                <a:cubicBezTo>
                  <a:pt x="82947" y="1352071"/>
                  <a:pt x="-9584" y="1250242"/>
                  <a:pt x="0" y="1129788"/>
                </a:cubicBezTo>
                <a:cubicBezTo>
                  <a:pt x="-76242" y="918428"/>
                  <a:pt x="-42202" y="624515"/>
                  <a:pt x="0" y="225963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nhỏ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hát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pic>
        <p:nvPicPr>
          <p:cNvPr id="4" name="Picture 36">
            <a:extLst>
              <a:ext uri="{FF2B5EF4-FFF2-40B4-BE49-F238E27FC236}">
                <a16:creationId xmlns:a16="http://schemas.microsoft.com/office/drawing/2014/main" id="{5995FAA1-F0C4-CFDD-9CFC-698E4E0D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99A74-BC03-1210-491E-C79BF77D70D7}"/>
              </a:ext>
            </a:extLst>
          </p:cNvPr>
          <p:cNvSpPr/>
          <p:nvPr/>
        </p:nvSpPr>
        <p:spPr>
          <a:xfrm>
            <a:off x="2424700" y="3318948"/>
            <a:ext cx="9472775" cy="2927848"/>
          </a:xfrm>
          <a:custGeom>
            <a:avLst/>
            <a:gdLst>
              <a:gd name="connsiteX0" fmla="*/ 0 w 9472775"/>
              <a:gd name="connsiteY0" fmla="*/ 487984 h 2927848"/>
              <a:gd name="connsiteX1" fmla="*/ 487984 w 9472775"/>
              <a:gd name="connsiteY1" fmla="*/ 0 h 2927848"/>
              <a:gd name="connsiteX2" fmla="*/ 8984791 w 9472775"/>
              <a:gd name="connsiteY2" fmla="*/ 0 h 2927848"/>
              <a:gd name="connsiteX3" fmla="*/ 9472775 w 9472775"/>
              <a:gd name="connsiteY3" fmla="*/ 487984 h 2927848"/>
              <a:gd name="connsiteX4" fmla="*/ 9472775 w 9472775"/>
              <a:gd name="connsiteY4" fmla="*/ 2439864 h 2927848"/>
              <a:gd name="connsiteX5" fmla="*/ 8984791 w 9472775"/>
              <a:gd name="connsiteY5" fmla="*/ 2927848 h 2927848"/>
              <a:gd name="connsiteX6" fmla="*/ 487984 w 9472775"/>
              <a:gd name="connsiteY6" fmla="*/ 2927848 h 2927848"/>
              <a:gd name="connsiteX7" fmla="*/ 0 w 9472775"/>
              <a:gd name="connsiteY7" fmla="*/ 2439864 h 2927848"/>
              <a:gd name="connsiteX8" fmla="*/ 0 w 9472775"/>
              <a:gd name="connsiteY8" fmla="*/ 487984 h 292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2775" h="2927848" fill="none" extrusionOk="0">
                <a:moveTo>
                  <a:pt x="0" y="487984"/>
                </a:moveTo>
                <a:cubicBezTo>
                  <a:pt x="1463" y="258069"/>
                  <a:pt x="244307" y="43349"/>
                  <a:pt x="487984" y="0"/>
                </a:cubicBezTo>
                <a:cubicBezTo>
                  <a:pt x="2868460" y="72427"/>
                  <a:pt x="5728342" y="61419"/>
                  <a:pt x="8984791" y="0"/>
                </a:cubicBezTo>
                <a:cubicBezTo>
                  <a:pt x="9247963" y="-43603"/>
                  <a:pt x="9454575" y="212973"/>
                  <a:pt x="9472775" y="487984"/>
                </a:cubicBezTo>
                <a:cubicBezTo>
                  <a:pt x="9573651" y="1317645"/>
                  <a:pt x="9365462" y="1660717"/>
                  <a:pt x="9472775" y="2439864"/>
                </a:cubicBezTo>
                <a:cubicBezTo>
                  <a:pt x="9481047" y="2667385"/>
                  <a:pt x="9248913" y="2921813"/>
                  <a:pt x="8984791" y="2927848"/>
                </a:cubicBezTo>
                <a:cubicBezTo>
                  <a:pt x="5118192" y="2957675"/>
                  <a:pt x="4703064" y="2848542"/>
                  <a:pt x="487984" y="2927848"/>
                </a:cubicBezTo>
                <a:cubicBezTo>
                  <a:pt x="235764" y="2925894"/>
                  <a:pt x="-28014" y="2714910"/>
                  <a:pt x="0" y="2439864"/>
                </a:cubicBezTo>
                <a:cubicBezTo>
                  <a:pt x="50037" y="2080100"/>
                  <a:pt x="770" y="1137659"/>
                  <a:pt x="0" y="487984"/>
                </a:cubicBezTo>
                <a:close/>
              </a:path>
              <a:path w="9472775" h="2927848" stroke="0" extrusionOk="0">
                <a:moveTo>
                  <a:pt x="0" y="487984"/>
                </a:moveTo>
                <a:cubicBezTo>
                  <a:pt x="50532" y="232252"/>
                  <a:pt x="226118" y="15917"/>
                  <a:pt x="487984" y="0"/>
                </a:cubicBezTo>
                <a:cubicBezTo>
                  <a:pt x="3082142" y="123000"/>
                  <a:pt x="4992904" y="-96860"/>
                  <a:pt x="8984791" y="0"/>
                </a:cubicBezTo>
                <a:cubicBezTo>
                  <a:pt x="9230270" y="-18312"/>
                  <a:pt x="9475050" y="213891"/>
                  <a:pt x="9472775" y="487984"/>
                </a:cubicBezTo>
                <a:cubicBezTo>
                  <a:pt x="9475948" y="798928"/>
                  <a:pt x="9567042" y="1500954"/>
                  <a:pt x="9472775" y="2439864"/>
                </a:cubicBezTo>
                <a:cubicBezTo>
                  <a:pt x="9460540" y="2713802"/>
                  <a:pt x="9205995" y="2919943"/>
                  <a:pt x="8984791" y="2927848"/>
                </a:cubicBezTo>
                <a:cubicBezTo>
                  <a:pt x="4806926" y="2767141"/>
                  <a:pt x="3394344" y="2967515"/>
                  <a:pt x="487984" y="2927848"/>
                </a:cubicBezTo>
                <a:cubicBezTo>
                  <a:pt x="177226" y="2919516"/>
                  <a:pt x="-29816" y="2695862"/>
                  <a:pt x="0" y="2439864"/>
                </a:cubicBezTo>
                <a:cubicBezTo>
                  <a:pt x="32216" y="1912157"/>
                  <a:pt x="57206" y="1133325"/>
                  <a:pt x="0" y="48798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 những việc em đã làm được khi ở nhà, ở trường.</a:t>
            </a:r>
          </a:p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</a:t>
            </a: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 làm những việc đó em cảm thấy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E777B-95BC-46FC-FFEA-DBC935CF2592}"/>
              </a:ext>
            </a:extLst>
          </p:cNvPr>
          <p:cNvSpPr txBox="1"/>
          <p:nvPr/>
        </p:nvSpPr>
        <p:spPr>
          <a:xfrm>
            <a:off x="2212188" y="2456929"/>
            <a:ext cx="741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Quét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72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DAC21C-6720-4642-F1CF-952AE4476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89" y="1606697"/>
            <a:ext cx="6834208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2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:a16="http://schemas.microsoft.com/office/drawing/2014/main" id="{49E671DF-2A6F-0DE0-87C1-4D5EA04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8128" y="136751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959986" y="484303"/>
            <a:ext cx="2224831" cy="1303132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74741" y="3971252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8349350" y="5284025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4372582" y="577865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684977" y="2555405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21">
            <a:extLst>
              <a:ext uri="{FF2B5EF4-FFF2-40B4-BE49-F238E27FC236}">
                <a16:creationId xmlns:a16="http://schemas.microsoft.com/office/drawing/2014/main" id="{873F2E13-320B-2831-7993-C2D6B3E502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08405" y="13056"/>
            <a:ext cx="4023369" cy="1038557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50C5DEF8-ACED-6ABE-0F44-8460AE059A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08" y="2968"/>
            <a:ext cx="4023369" cy="1038557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4845BCCA-5525-51A6-BFA6-ABC549A66A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771710" y="1915427"/>
            <a:ext cx="5656465" cy="5126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3841A-3DDD-C062-E7A0-D2898FD3A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967" y="1602278"/>
            <a:ext cx="6553768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0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BD1C24-C3ED-AE57-257B-3C9253A6FE04}"/>
              </a:ext>
            </a:extLst>
          </p:cNvPr>
          <p:cNvSpPr/>
          <p:nvPr/>
        </p:nvSpPr>
        <p:spPr>
          <a:xfrm>
            <a:off x="1201233" y="164783"/>
            <a:ext cx="10290048" cy="768867"/>
          </a:xfrm>
          <a:custGeom>
            <a:avLst/>
            <a:gdLst>
              <a:gd name="connsiteX0" fmla="*/ 0 w 10290048"/>
              <a:gd name="connsiteY0" fmla="*/ 128147 h 768867"/>
              <a:gd name="connsiteX1" fmla="*/ 128147 w 10290048"/>
              <a:gd name="connsiteY1" fmla="*/ 0 h 768867"/>
              <a:gd name="connsiteX2" fmla="*/ 10161901 w 10290048"/>
              <a:gd name="connsiteY2" fmla="*/ 0 h 768867"/>
              <a:gd name="connsiteX3" fmla="*/ 10290048 w 10290048"/>
              <a:gd name="connsiteY3" fmla="*/ 128147 h 768867"/>
              <a:gd name="connsiteX4" fmla="*/ 10290048 w 10290048"/>
              <a:gd name="connsiteY4" fmla="*/ 640720 h 768867"/>
              <a:gd name="connsiteX5" fmla="*/ 10161901 w 10290048"/>
              <a:gd name="connsiteY5" fmla="*/ 768867 h 768867"/>
              <a:gd name="connsiteX6" fmla="*/ 128147 w 10290048"/>
              <a:gd name="connsiteY6" fmla="*/ 768867 h 768867"/>
              <a:gd name="connsiteX7" fmla="*/ 0 w 10290048"/>
              <a:gd name="connsiteY7" fmla="*/ 640720 h 768867"/>
              <a:gd name="connsiteX8" fmla="*/ 0 w 10290048"/>
              <a:gd name="connsiteY8" fmla="*/ 128147 h 7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0048" h="768867" fill="none" extrusionOk="0">
                <a:moveTo>
                  <a:pt x="0" y="128147"/>
                </a:moveTo>
                <a:cubicBezTo>
                  <a:pt x="386" y="67827"/>
                  <a:pt x="61881" y="7565"/>
                  <a:pt x="128147" y="0"/>
                </a:cubicBezTo>
                <a:cubicBezTo>
                  <a:pt x="2686295" y="72427"/>
                  <a:pt x="5838300" y="61419"/>
                  <a:pt x="10161901" y="0"/>
                </a:cubicBezTo>
                <a:cubicBezTo>
                  <a:pt x="10231358" y="-9069"/>
                  <a:pt x="10283749" y="55468"/>
                  <a:pt x="10290048" y="128147"/>
                </a:cubicBezTo>
                <a:cubicBezTo>
                  <a:pt x="10325777" y="294340"/>
                  <a:pt x="10290082" y="503415"/>
                  <a:pt x="10290048" y="640720"/>
                </a:cubicBezTo>
                <a:cubicBezTo>
                  <a:pt x="10290548" y="708958"/>
                  <a:pt x="10230248" y="766147"/>
                  <a:pt x="10161901" y="768867"/>
                </a:cubicBezTo>
                <a:cubicBezTo>
                  <a:pt x="6180872" y="798694"/>
                  <a:pt x="4448965" y="689561"/>
                  <a:pt x="128147" y="768867"/>
                </a:cubicBezTo>
                <a:cubicBezTo>
                  <a:pt x="64791" y="768028"/>
                  <a:pt x="-13609" y="714185"/>
                  <a:pt x="0" y="640720"/>
                </a:cubicBezTo>
                <a:cubicBezTo>
                  <a:pt x="-40526" y="427041"/>
                  <a:pt x="23865" y="249895"/>
                  <a:pt x="0" y="128147"/>
                </a:cubicBezTo>
                <a:close/>
              </a:path>
              <a:path w="10290048" h="768867" stroke="0" extrusionOk="0">
                <a:moveTo>
                  <a:pt x="0" y="128147"/>
                </a:moveTo>
                <a:cubicBezTo>
                  <a:pt x="6546" y="59157"/>
                  <a:pt x="59307" y="4029"/>
                  <a:pt x="128147" y="0"/>
                </a:cubicBezTo>
                <a:cubicBezTo>
                  <a:pt x="4755217" y="123000"/>
                  <a:pt x="7472583" y="-96860"/>
                  <a:pt x="10161901" y="0"/>
                </a:cubicBezTo>
                <a:cubicBezTo>
                  <a:pt x="10221498" y="-8519"/>
                  <a:pt x="10293724" y="49962"/>
                  <a:pt x="10290048" y="128147"/>
                </a:cubicBezTo>
                <a:cubicBezTo>
                  <a:pt x="10326062" y="242271"/>
                  <a:pt x="10254254" y="491094"/>
                  <a:pt x="10290048" y="640720"/>
                </a:cubicBezTo>
                <a:cubicBezTo>
                  <a:pt x="10288122" y="712192"/>
                  <a:pt x="10224347" y="767504"/>
                  <a:pt x="10161901" y="768867"/>
                </a:cubicBezTo>
                <a:cubicBezTo>
                  <a:pt x="6094139" y="608160"/>
                  <a:pt x="4058049" y="808534"/>
                  <a:pt x="128147" y="768867"/>
                </a:cubicBezTo>
                <a:cubicBezTo>
                  <a:pt x="47283" y="766829"/>
                  <a:pt x="-10489" y="706742"/>
                  <a:pt x="0" y="640720"/>
                </a:cubicBezTo>
                <a:cubicBezTo>
                  <a:pt x="-8663" y="529342"/>
                  <a:pt x="-24629" y="280752"/>
                  <a:pt x="0" y="12814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uan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SGK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060AEB86-04B2-E432-AEB5-137997B1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37FDB-E86F-9ECA-6BB7-0B9972435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245" y="1175235"/>
            <a:ext cx="7448550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9FF54-84B3-35E7-0288-9EA8598C4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04" y="3685573"/>
            <a:ext cx="7356157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578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3DCB665B-9A34-6993-4F48-E75AF833ACB9}"/>
              </a:ext>
            </a:extLst>
          </p:cNvPr>
          <p:cNvSpPr/>
          <p:nvPr/>
        </p:nvSpPr>
        <p:spPr>
          <a:xfrm>
            <a:off x="6498852" y="86628"/>
            <a:ext cx="5471769" cy="3681664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qua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5A9F2C7-ED68-CA81-E782-9171A70BDAA3}"/>
              </a:ext>
            </a:extLst>
          </p:cNvPr>
          <p:cNvSpPr/>
          <p:nvPr/>
        </p:nvSpPr>
        <p:spPr>
          <a:xfrm>
            <a:off x="6527728" y="3782729"/>
            <a:ext cx="5471769" cy="2945330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24704-94A2-BF95-2704-42A4D939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285" y="3533199"/>
            <a:ext cx="3048667" cy="332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B5C550-98C2-B817-C9E5-C8B590830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423" y="357972"/>
            <a:ext cx="4456496" cy="33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09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314172" y="2578369"/>
            <a:ext cx="53660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động, tự giác lao động ở trường, lớp;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EBCC3-A9B6-2F89-3CC7-88AD0B63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06" y="1828800"/>
            <a:ext cx="5172318" cy="3060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648</Words>
  <Application>Microsoft Office PowerPoint</Application>
  <PresentationFormat>Widescreen</PresentationFormat>
  <Paragraphs>48</Paragraphs>
  <Slides>28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等线</vt:lpstr>
      <vt:lpstr>等线 Light</vt:lpstr>
      <vt:lpstr>Arial</vt:lpstr>
      <vt:lpstr>Bellota Text</vt:lpstr>
      <vt:lpstr>Calibri</vt:lpstr>
      <vt:lpstr>Cambria</vt:lpstr>
      <vt:lpstr>Chau Philomene One</vt:lpstr>
      <vt:lpstr>Georgia</vt:lpstr>
      <vt:lpstr>inpin heiti</vt:lpstr>
      <vt:lpstr>Poller One</vt:lpstr>
      <vt:lpstr>Times New Roman</vt:lpstr>
      <vt:lpstr>Wingdings</vt:lpstr>
      <vt:lpstr>字魂36号-正文宋楷</vt:lpstr>
      <vt:lpstr>Office 主题​​</vt:lpstr>
      <vt:lpstr>Cooperative Learning Activities for Pre-K by Slidesgo</vt:lpstr>
      <vt:lpstr>1_Simple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59</cp:revision>
  <dcterms:created xsi:type="dcterms:W3CDTF">2018-04-23T07:53:19Z</dcterms:created>
  <dcterms:modified xsi:type="dcterms:W3CDTF">2024-11-10T13:25:40Z</dcterms:modified>
</cp:coreProperties>
</file>