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7" r:id="rId26"/>
    <p:sldId id="320" r:id="rId27"/>
    <p:sldId id="328" r:id="rId28"/>
    <p:sldId id="329" r:id="rId29"/>
    <p:sldId id="321" r:id="rId30"/>
    <p:sldId id="322" r:id="rId31"/>
    <p:sldId id="323" r:id="rId32"/>
    <p:sldId id="324" r:id="rId33"/>
    <p:sldId id="325" r:id="rId34"/>
    <p:sldId id="326" r:id="rId35"/>
    <p:sldId id="267" r:id="rId36"/>
    <p:sldId id="298"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013" autoAdjust="0"/>
  </p:normalViewPr>
  <p:slideViewPr>
    <p:cSldViewPr snapToGrid="0">
      <p:cViewPr varScale="1">
        <p:scale>
          <a:sx n="72" d="100"/>
          <a:sy n="72" d="100"/>
        </p:scale>
        <p:origin x="46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27</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28</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32</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34</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36</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11/22/2024</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svg"/><Relationship Id="rId10" Type="http://schemas.openxmlformats.org/officeDocument/2006/relationships/image" Target="../media/image46.png"/><Relationship Id="rId4" Type="http://schemas.openxmlformats.org/officeDocument/2006/relationships/image" Target="../media/image26.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1.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53.png"/><Relationship Id="rId10" Type="http://schemas.openxmlformats.org/officeDocument/2006/relationships/image" Target="../media/image29.png"/><Relationship Id="rId4" Type="http://schemas.microsoft.com/office/2007/relationships/hdphoto" Target="../media/hdphoto1.wdp"/><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3.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qgT1sModry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3.gif"/><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3"/>
          <a:stretch>
            <a:fillRect/>
          </a:stretch>
        </p:blipFill>
        <p:spPr>
          <a:xfrm>
            <a:off x="1562666" y="1598089"/>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4"/>
          <a:stretch>
            <a:fillRect/>
          </a:stretch>
        </p:blipFill>
        <p:spPr>
          <a:xfrm>
            <a:off x="194198" y="444304"/>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wipe(down)">
                                      <p:cBhvr>
                                        <p:cTn id="12" dur="580">
                                          <p:stCondLst>
                                            <p:cond delay="0"/>
                                          </p:stCondLst>
                                        </p:cTn>
                                        <p:tgtEl>
                                          <p:spTgt spid="236"/>
                                        </p:tgtEl>
                                      </p:cBhvr>
                                    </p:animEffect>
                                    <p:anim calcmode="lin" valueType="num">
                                      <p:cBhvr>
                                        <p:cTn id="13"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18" dur="26">
                                          <p:stCondLst>
                                            <p:cond delay="650"/>
                                          </p:stCondLst>
                                        </p:cTn>
                                        <p:tgtEl>
                                          <p:spTgt spid="236"/>
                                        </p:tgtEl>
                                      </p:cBhvr>
                                      <p:to x="100000" y="60000"/>
                                    </p:animScale>
                                    <p:animScale>
                                      <p:cBhvr>
                                        <p:cTn id="19" dur="166" decel="50000">
                                          <p:stCondLst>
                                            <p:cond delay="676"/>
                                          </p:stCondLst>
                                        </p:cTn>
                                        <p:tgtEl>
                                          <p:spTgt spid="236"/>
                                        </p:tgtEl>
                                      </p:cBhvr>
                                      <p:to x="100000" y="100000"/>
                                    </p:animScale>
                                    <p:animScale>
                                      <p:cBhvr>
                                        <p:cTn id="20" dur="26">
                                          <p:stCondLst>
                                            <p:cond delay="1312"/>
                                          </p:stCondLst>
                                        </p:cTn>
                                        <p:tgtEl>
                                          <p:spTgt spid="236"/>
                                        </p:tgtEl>
                                      </p:cBhvr>
                                      <p:to x="100000" y="80000"/>
                                    </p:animScale>
                                    <p:animScale>
                                      <p:cBhvr>
                                        <p:cTn id="21" dur="166" decel="50000">
                                          <p:stCondLst>
                                            <p:cond delay="1338"/>
                                          </p:stCondLst>
                                        </p:cTn>
                                        <p:tgtEl>
                                          <p:spTgt spid="236"/>
                                        </p:tgtEl>
                                      </p:cBhvr>
                                      <p:to x="100000" y="100000"/>
                                    </p:animScale>
                                    <p:animScale>
                                      <p:cBhvr>
                                        <p:cTn id="22" dur="26">
                                          <p:stCondLst>
                                            <p:cond delay="1642"/>
                                          </p:stCondLst>
                                        </p:cTn>
                                        <p:tgtEl>
                                          <p:spTgt spid="236"/>
                                        </p:tgtEl>
                                      </p:cBhvr>
                                      <p:to x="100000" y="90000"/>
                                    </p:animScale>
                                    <p:animScale>
                                      <p:cBhvr>
                                        <p:cTn id="23" dur="166" decel="50000">
                                          <p:stCondLst>
                                            <p:cond delay="1668"/>
                                          </p:stCondLst>
                                        </p:cTn>
                                        <p:tgtEl>
                                          <p:spTgt spid="236"/>
                                        </p:tgtEl>
                                      </p:cBhvr>
                                      <p:to x="100000" y="100000"/>
                                    </p:animScale>
                                    <p:animScale>
                                      <p:cBhvr>
                                        <p:cTn id="24" dur="26">
                                          <p:stCondLst>
                                            <p:cond delay="1808"/>
                                          </p:stCondLst>
                                        </p:cTn>
                                        <p:tgtEl>
                                          <p:spTgt spid="236"/>
                                        </p:tgtEl>
                                      </p:cBhvr>
                                      <p:to x="100000" y="95000"/>
                                    </p:animScale>
                                    <p:animScale>
                                      <p:cBhvr>
                                        <p:cTn id="25"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553255" y="1657350"/>
            <a:ext cx="5486060" cy="4240015"/>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6336974" y="2525229"/>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513707" y="1579542"/>
            <a:ext cx="4717765" cy="3945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242028" y="2250041"/>
            <a:ext cx="6302052" cy="3134616"/>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48856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a:solidFill>
                    <a:srgbClr val="002060"/>
                  </a:solidFill>
                  <a:effectLst/>
                  <a:ea typeface="Times New Roman" panose="02020603050405020304" pitchFamily="18" charset="0"/>
                </a:rPr>
                <a:t>Âm thanh </a:t>
              </a:r>
              <a:r>
                <a:rPr lang="nl-NL" sz="4000" b="1" dirty="0">
                  <a:solidFill>
                    <a:srgbClr val="002060"/>
                  </a:solidFill>
                  <a:effectLst/>
                  <a:ea typeface="Times New Roman" panose="02020603050405020304" pitchFamily="18" charset="0"/>
                </a:rPr>
                <a:t>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 t="30676" r="145" b="9474"/>
          <a:stretch/>
        </p:blipFill>
        <p:spPr>
          <a:xfrm>
            <a:off x="279643" y="2221237"/>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47720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99552"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606174" y="2284843"/>
            <a:ext cx="11188559" cy="2862322"/>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accent1">
              <a:lumMod val="40000"/>
              <a:lumOff val="6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69069" y="-59990"/>
            <a:ext cx="1646425" cy="1407977"/>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054" y="629752"/>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236306" y="261539"/>
            <a:ext cx="11727093" cy="2554545"/>
          </a:xfrm>
          <a:prstGeom prst="rect">
            <a:avLst/>
          </a:prstGeom>
          <a:ln w="19050">
            <a:solidFill>
              <a:schemeClr val="bg1">
                <a:lumMod val="75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base"/>
            <a:r>
              <a:rPr lang="en-US" sz="4000" b="1">
                <a:solidFill>
                  <a:srgbClr val="0000FF"/>
                </a:solidFill>
                <a:latin typeface="Cambria" panose="02040503050406030204" pitchFamily="18" charset="0"/>
                <a:ea typeface="Cambria" panose="02040503050406030204" pitchFamily="18" charset="0"/>
              </a:rPr>
              <a:t>       </a:t>
            </a:r>
            <a:r>
              <a:rPr lang="vi-VN" sz="4000" b="1">
                <a:solidFill>
                  <a:srgbClr val="0000FF"/>
                </a:solidFill>
                <a:latin typeface="Cambria" panose="02040503050406030204" pitchFamily="18" charset="0"/>
                <a:ea typeface="Cambria" panose="02040503050406030204" pitchFamily="18" charset="0"/>
              </a:rPr>
              <a:t>Những </a:t>
            </a:r>
            <a:r>
              <a:rPr lang="vi-VN" sz="4000" b="1" dirty="0">
                <a:solidFill>
                  <a:srgbClr val="0000FF"/>
                </a:solidFill>
                <a:latin typeface="Cambria" panose="02040503050406030204" pitchFamily="18" charset="0"/>
                <a:ea typeface="Cambria" panose="02040503050406030204" pitchFamily="18" charset="0"/>
              </a:rPr>
              <a:t>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30935" y="2629012"/>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2699700"/>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10"/>
          <a:stretch>
            <a:fillRect/>
          </a:stretch>
        </p:blipFill>
        <p:spPr>
          <a:xfrm>
            <a:off x="8413379" y="3324338"/>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base"/>
            <a:r>
              <a:rPr lang="vi-VN" sz="4800" b="1" dirty="0">
                <a:solidFill>
                  <a:srgbClr val="0000FF"/>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651883" y="5581650"/>
            <a:ext cx="5133975" cy="646331"/>
          </a:xfrm>
          <a:prstGeom prst="rect">
            <a:avLst/>
          </a:prstGeom>
          <a:noFill/>
        </p:spPr>
        <p:txBody>
          <a:bodyPr wrap="square" rtlCol="0">
            <a:spAutoFit/>
          </a:bodyPr>
          <a:lstStyle/>
          <a:p>
            <a:pPr algn="ctr"/>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ln>
            <a:solidFill>
              <a:srgbClr val="0000FF"/>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173046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2"/>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84" y="565079"/>
            <a:ext cx="11919873" cy="589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677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82242" y="0"/>
            <a:ext cx="5157626" cy="6760396"/>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2796" y="13377"/>
            <a:ext cx="5029150" cy="6844623"/>
          </a:xfrm>
          <a:prstGeom prst="rect">
            <a:avLst/>
          </a:prstGeom>
        </p:spPr>
      </p:pic>
    </p:spTree>
    <p:extLst>
      <p:ext uri="{BB962C8B-B14F-4D97-AF65-F5344CB8AC3E}">
        <p14:creationId xmlns:p14="http://schemas.microsoft.com/office/powerpoint/2010/main" val="31907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0315" y="0"/>
            <a:ext cx="5846248" cy="6739849"/>
          </a:xfrm>
          <a:prstGeom prst="rect">
            <a:avLst/>
          </a:prstGeom>
        </p:spPr>
      </p:pic>
    </p:spTree>
    <p:extLst>
      <p:ext uri="{BB962C8B-B14F-4D97-AF65-F5344CB8AC3E}">
        <p14:creationId xmlns:p14="http://schemas.microsoft.com/office/powerpoint/2010/main" val="31907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17195" y="1586906"/>
            <a:ext cx="8044664" cy="830997"/>
          </a:xfrm>
          <a:prstGeom prst="rect">
            <a:avLst/>
          </a:prstGeom>
          <a:ln>
            <a:solidFill>
              <a:schemeClr val="tx2">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65716" y="154113"/>
            <a:ext cx="3473539" cy="6472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327533" y="3306070"/>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2590174" y="1300720"/>
            <a:ext cx="7036246"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572000" y="1417834"/>
            <a:ext cx="7620000" cy="830997"/>
          </a:xfrm>
          <a:prstGeom prst="rect">
            <a:avLst/>
          </a:prstGeom>
          <a:ln w="19050">
            <a:solidFill>
              <a:schemeClr val="tx2">
                <a:lumMod val="50000"/>
              </a:schemeClr>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744899" y="2869580"/>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96692" y="965771"/>
            <a:ext cx="4393116" cy="4477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469259" y="1325366"/>
            <a:ext cx="7582328" cy="830997"/>
          </a:xfrm>
          <a:prstGeom prst="rect">
            <a:avLst/>
          </a:prstGeom>
          <a:ln>
            <a:solidFill>
              <a:schemeClr val="tx2">
                <a:lumMod val="50000"/>
              </a:schemeClr>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898604" y="2969222"/>
            <a:ext cx="6680374" cy="1923943"/>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60594" y="770563"/>
            <a:ext cx="4172979" cy="4810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0"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852748" y="2013738"/>
            <a:ext cx="10746769"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18396504"/>
              </p:ext>
            </p:extLst>
          </p:nvPr>
        </p:nvGraphicFramePr>
        <p:xfrm>
          <a:off x="852752" y="4695290"/>
          <a:ext cx="10798139" cy="1469202"/>
        </p:xfrm>
        <a:graphic>
          <a:graphicData uri="http://schemas.openxmlformats.org/drawingml/2006/table">
            <a:tbl>
              <a:tblPr firstRow="1" firstCol="1" bandRow="1">
                <a:tableStyleId>{F5AB1C69-6EDB-4FF4-983F-18BD219EF322}</a:tableStyleId>
              </a:tblPr>
              <a:tblGrid>
                <a:gridCol w="3559503">
                  <a:extLst>
                    <a:ext uri="{9D8B030D-6E8A-4147-A177-3AD203B41FA5}">
                      <a16:colId xmlns:a16="http://schemas.microsoft.com/office/drawing/2014/main" val="4197588660"/>
                    </a:ext>
                  </a:extLst>
                </a:gridCol>
                <a:gridCol w="3639256">
                  <a:extLst>
                    <a:ext uri="{9D8B030D-6E8A-4147-A177-3AD203B41FA5}">
                      <a16:colId xmlns:a16="http://schemas.microsoft.com/office/drawing/2014/main" val="763249063"/>
                    </a:ext>
                  </a:extLst>
                </a:gridCol>
                <a:gridCol w="3599380">
                  <a:extLst>
                    <a:ext uri="{9D8B030D-6E8A-4147-A177-3AD203B41FA5}">
                      <a16:colId xmlns:a16="http://schemas.microsoft.com/office/drawing/2014/main" val="1420550052"/>
                    </a:ext>
                  </a:extLst>
                </a:gridCol>
              </a:tblGrid>
              <a:tr h="538698">
                <a:tc>
                  <a:txBody>
                    <a:bodyPr/>
                    <a:lstStyle/>
                    <a:p>
                      <a:pPr marL="0" marR="0" algn="ctr">
                        <a:lnSpc>
                          <a:spcPct val="15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930504">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50000"/>
                        </a:lnSpc>
                        <a:spcBef>
                          <a:spcPts val="0"/>
                        </a:spcBef>
                        <a:spcAft>
                          <a:spcPts val="0"/>
                        </a:spcAft>
                      </a:pPr>
                      <a:r>
                        <a:rPr lang="vi-VN" sz="2000">
                          <a:solidFill>
                            <a:srgbClr val="002060"/>
                          </a:solidFill>
                          <a:effectLst/>
                        </a:rPr>
                        <a:t> </a:t>
                      </a:r>
                      <a:endParaRPr lang="en-US" sz="2000">
                        <a:solidFill>
                          <a:srgbClr val="002060"/>
                        </a:solidFill>
                        <a:effectLst/>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s 77828">
            <a:extLst>
              <a:ext uri="{FF2B5EF4-FFF2-40B4-BE49-F238E27FC236}">
                <a16:creationId xmlns:a16="http://schemas.microsoft.com/office/drawing/2014/main" id="{3D737733-7F78-45C6-9A09-9CE878241082}"/>
              </a:ext>
            </a:extLst>
          </p:cNvPr>
          <p:cNvSpPr/>
          <p:nvPr/>
        </p:nvSpPr>
        <p:spPr>
          <a:xfrm>
            <a:off x="452063" y="2019339"/>
            <a:ext cx="11496782" cy="3170099"/>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tx2">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652" y="174662"/>
            <a:ext cx="5408779" cy="164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2"/>
          <a:stretch>
            <a:fillRect/>
          </a:stretch>
        </p:blipFill>
        <p:spPr>
          <a:xfrm>
            <a:off x="2103350" y="1531517"/>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3"/>
            <a:extLst>
              <a:ext uri="{FF2B5EF4-FFF2-40B4-BE49-F238E27FC236}">
                <a16:creationId xmlns:a16="http://schemas.microsoft.com/office/drawing/2014/main" id="{A1247A99-73BF-4B75-9BAC-9D25D9849E43}"/>
              </a:ext>
            </a:extLst>
          </p:cNvPr>
          <p:cNvSpPr txBox="1"/>
          <p:nvPr/>
        </p:nvSpPr>
        <p:spPr>
          <a:xfrm>
            <a:off x="23991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77" name="mmprod_title">
            <a:extLst>
              <a:ext uri="{FF2B5EF4-FFF2-40B4-BE49-F238E27FC236}">
                <a16:creationId xmlns:a16="http://schemas.microsoft.com/office/drawing/2014/main" id="{132D8A01-6D9A-4257-BF91-BF38C678D201}"/>
              </a:ext>
            </a:extLst>
          </p:cNvPr>
          <p:cNvSpPr>
            <a:spLocks noGrp="1"/>
          </p:cNvSpPr>
          <p:nvPr/>
        </p:nvSpPr>
        <p:spPr>
          <a:xfrm>
            <a:off x="2239766" y="215324"/>
            <a:ext cx="6965879" cy="1130586"/>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964" y="2134884"/>
            <a:ext cx="10325528" cy="4284923"/>
          </a:xfrm>
          <a:prstGeom prst="rect">
            <a:avLst/>
          </a:prstGeom>
          <a:ln>
            <a:noFill/>
          </a:ln>
          <a:effectLst>
            <a:softEdge rad="112500"/>
          </a:effectLst>
        </p:spPr>
      </p:pic>
    </p:spTree>
    <p:extLst>
      <p:ext uri="{BB962C8B-B14F-4D97-AF65-F5344CB8AC3E}">
        <p14:creationId xmlns:p14="http://schemas.microsoft.com/office/powerpoint/2010/main" val="1038212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3"/>
          <a:stretch>
            <a:fillRect/>
          </a:stretch>
        </p:blipFill>
        <p:spPr>
          <a:xfrm>
            <a:off x="0" y="1397737"/>
            <a:ext cx="10818688"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843018"/>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300063"/>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550236" y="1904674"/>
            <a:ext cx="3355433" cy="4953326"/>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449285"/>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723857"/>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3"/>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121212"/>
                </a:solidFill>
                <a:latin typeface="Arial" panose="020B0604020202020204" pitchFamily="34" charset="0"/>
                <a:cs typeface="Arial" panose="020B0604020202020204" pitchFamily="34" charset="0"/>
              </a:rPr>
              <a:t>1. 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3"/>
          <a:stretch>
            <a:fillRect/>
          </a:stretch>
        </p:blipFill>
        <p:spPr>
          <a:xfrm>
            <a:off x="135070" y="1931542"/>
            <a:ext cx="11943316" cy="3686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40415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1158</Words>
  <Application>Microsoft Office PowerPoint</Application>
  <PresentationFormat>Widescreen</PresentationFormat>
  <Paragraphs>96</Paragraphs>
  <Slides>37</Slides>
  <Notes>19</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等线</vt:lpstr>
      <vt:lpstr>#9Slide03 Arima Madurai Medium</vt:lpstr>
      <vt:lpstr>Arial</vt:lpstr>
      <vt:lpstr>Calibri</vt:lpstr>
      <vt:lpstr>Calibri Light</vt:lpstr>
      <vt:lpstr>Cambria</vt:lpstr>
      <vt:lpstr>Cordia New</vt:lpstr>
      <vt:lpstr>Times New Roman</vt:lpstr>
      <vt:lpstr>UTM Showcard</vt:lpstr>
      <vt:lpstr>Wingdings</vt:lpstr>
      <vt:lpstr>仓耳章鱼小丸子体 W01</vt:lpstr>
      <vt:lpstr>字魂105号-简雅黑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78</cp:revision>
  <dcterms:created xsi:type="dcterms:W3CDTF">2023-08-28T06:00:30Z</dcterms:created>
  <dcterms:modified xsi:type="dcterms:W3CDTF">2024-11-22T00:52:05Z</dcterms:modified>
</cp:coreProperties>
</file>