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8" r:id="rId4"/>
    <p:sldId id="277" r:id="rId5"/>
    <p:sldId id="259" r:id="rId6"/>
    <p:sldId id="279" r:id="rId7"/>
    <p:sldId id="261" r:id="rId8"/>
    <p:sldId id="260" r:id="rId9"/>
    <p:sldId id="280" r:id="rId10"/>
    <p:sldId id="281" r:id="rId11"/>
    <p:sldId id="282" r:id="rId12"/>
    <p:sldId id="283" r:id="rId13"/>
    <p:sldId id="284" r:id="rId14"/>
    <p:sldId id="285" r:id="rId15"/>
    <p:sldId id="289" r:id="rId16"/>
    <p:sldId id="290" r:id="rId17"/>
    <p:sldId id="291" r:id="rId18"/>
    <p:sldId id="292" r:id="rId19"/>
    <p:sldId id="293" r:id="rId20"/>
    <p:sldId id="294" r:id="rId21"/>
    <p:sldId id="295" r:id="rId22"/>
    <p:sldId id="270" r:id="rId23"/>
    <p:sldId id="30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12/15/2024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12/15/2024</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12/15/2024</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a16="http://schemas.microsoft.com/office/drawing/2014/main" id="{8E83B8C1-2B86-ED75-A791-F2A21D7752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544578" y="1705279"/>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770439" y="2635154"/>
            <a:ext cx="7626757" cy="1963082"/>
          </a:xfrm>
          <a:prstGeom prst="rect">
            <a:avLst/>
          </a:prstGeom>
        </p:spPr>
      </p:pic>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587</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等线</vt:lpstr>
      <vt:lpstr>SimSun</vt:lpstr>
      <vt:lpstr>#9Slide07 Stormtrooper</vt:lpstr>
      <vt:lpstr>Arial</vt:lpstr>
      <vt:lpstr>Calibri</vt:lpstr>
      <vt:lpstr>Calibri Light</vt:lpstr>
      <vt:lpstr>Cambria</vt:lpstr>
      <vt:lpstr>CookieRun Black</vt:lpstr>
      <vt:lpstr>SVN-Poky's</vt:lpstr>
      <vt:lpstr>Times New Roman</vt:lpstr>
      <vt:lpstr>方正正黑简体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24</cp:revision>
  <dcterms:created xsi:type="dcterms:W3CDTF">2023-09-06T13:06:33Z</dcterms:created>
  <dcterms:modified xsi:type="dcterms:W3CDTF">2024-12-15T00:52:17Z</dcterms:modified>
</cp:coreProperties>
</file>